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3"/>
  </p:notesMasterIdLst>
  <p:sldIdLst>
    <p:sldId id="256" r:id="rId2"/>
    <p:sldId id="257" r:id="rId3"/>
    <p:sldId id="364" r:id="rId4"/>
    <p:sldId id="258" r:id="rId5"/>
    <p:sldId id="259" r:id="rId6"/>
    <p:sldId id="260" r:id="rId7"/>
    <p:sldId id="261" r:id="rId8"/>
    <p:sldId id="262" r:id="rId9"/>
    <p:sldId id="376" r:id="rId10"/>
    <p:sldId id="263" r:id="rId11"/>
    <p:sldId id="356" r:id="rId12"/>
    <p:sldId id="361" r:id="rId13"/>
    <p:sldId id="326" r:id="rId14"/>
    <p:sldId id="327" r:id="rId15"/>
    <p:sldId id="357" r:id="rId16"/>
    <p:sldId id="358" r:id="rId17"/>
    <p:sldId id="280" r:id="rId18"/>
    <p:sldId id="359" r:id="rId19"/>
    <p:sldId id="264" r:id="rId20"/>
    <p:sldId id="265" r:id="rId21"/>
    <p:sldId id="266" r:id="rId22"/>
    <p:sldId id="318" r:id="rId23"/>
    <p:sldId id="365" r:id="rId24"/>
    <p:sldId id="371" r:id="rId25"/>
    <p:sldId id="370" r:id="rId26"/>
    <p:sldId id="267" r:id="rId27"/>
    <p:sldId id="268" r:id="rId28"/>
    <p:sldId id="269" r:id="rId29"/>
    <p:sldId id="373" r:id="rId30"/>
    <p:sldId id="270" r:id="rId31"/>
    <p:sldId id="271" r:id="rId32"/>
    <p:sldId id="374" r:id="rId33"/>
    <p:sldId id="328" r:id="rId34"/>
    <p:sldId id="329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337" r:id="rId44"/>
    <p:sldId id="281" r:id="rId45"/>
    <p:sldId id="282" r:id="rId46"/>
    <p:sldId id="363" r:id="rId47"/>
    <p:sldId id="336" r:id="rId48"/>
    <p:sldId id="283" r:id="rId49"/>
    <p:sldId id="285" r:id="rId50"/>
    <p:sldId id="290" r:id="rId51"/>
    <p:sldId id="323" r:id="rId52"/>
    <p:sldId id="325" r:id="rId53"/>
    <p:sldId id="331" r:id="rId54"/>
    <p:sldId id="332" r:id="rId55"/>
    <p:sldId id="291" r:id="rId56"/>
    <p:sldId id="292" r:id="rId57"/>
    <p:sldId id="294" r:id="rId58"/>
    <p:sldId id="377" r:id="rId59"/>
    <p:sldId id="378" r:id="rId60"/>
    <p:sldId id="295" r:id="rId61"/>
    <p:sldId id="310" r:id="rId62"/>
    <p:sldId id="296" r:id="rId63"/>
    <p:sldId id="305" r:id="rId64"/>
    <p:sldId id="302" r:id="rId65"/>
    <p:sldId id="379" r:id="rId66"/>
    <p:sldId id="304" r:id="rId67"/>
    <p:sldId id="303" r:id="rId68"/>
    <p:sldId id="311" r:id="rId69"/>
    <p:sldId id="312" r:id="rId70"/>
    <p:sldId id="380" r:id="rId71"/>
    <p:sldId id="338" r:id="rId72"/>
    <p:sldId id="339" r:id="rId73"/>
    <p:sldId id="343" r:id="rId74"/>
    <p:sldId id="344" r:id="rId75"/>
    <p:sldId id="345" r:id="rId76"/>
    <p:sldId id="346" r:id="rId77"/>
    <p:sldId id="347" r:id="rId78"/>
    <p:sldId id="340" r:id="rId79"/>
    <p:sldId id="341" r:id="rId80"/>
    <p:sldId id="342" r:id="rId81"/>
    <p:sldId id="319" r:id="rId8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F6B0D-F078-4C25-8373-920BC0A83BC6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6CC62-3FFA-4C9B-B6F7-B8F4AD617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4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CC62-3FFA-4C9B-B6F7-B8F4AD617AE5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E6E3-4F0D-402B-AF7C-595CB6827DC5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DDA9-249C-4BD6-9803-42B065619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9050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8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600200" y="0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380999" y="6857998"/>
                </a:moveTo>
                <a:lnTo>
                  <a:pt x="0" y="0"/>
                </a:lnTo>
              </a:path>
              <a:path w="381000" h="6857999">
                <a:moveTo>
                  <a:pt x="0" y="1"/>
                </a:moveTo>
                <a:lnTo>
                  <a:pt x="3809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752600" y="0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0" y="6857997"/>
                </a:moveTo>
                <a:lnTo>
                  <a:pt x="381000" y="1"/>
                </a:lnTo>
              </a:path>
              <a:path w="381000" h="6857999">
                <a:moveTo>
                  <a:pt x="381000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6962" y="761"/>
            <a:ext cx="228600" cy="6857999"/>
          </a:xfrm>
          <a:custGeom>
            <a:avLst/>
            <a:gdLst/>
            <a:ahLst/>
            <a:cxnLst/>
            <a:rect l="l" t="t" r="r" b="b"/>
            <a:pathLst>
              <a:path w="228600" h="6857999">
                <a:moveTo>
                  <a:pt x="25" y="6857235"/>
                </a:moveTo>
                <a:lnTo>
                  <a:pt x="228600" y="1"/>
                </a:lnTo>
              </a:path>
              <a:path w="228600" h="6857999">
                <a:moveTo>
                  <a:pt x="228600" y="0"/>
                </a:moveTo>
                <a:lnTo>
                  <a:pt x="25" y="6857235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28600" cy="6857999"/>
          </a:xfrm>
          <a:custGeom>
            <a:avLst/>
            <a:gdLst/>
            <a:ahLst/>
            <a:cxnLst/>
            <a:rect l="l" t="t" r="r" b="b"/>
            <a:pathLst>
              <a:path w="228600" h="6857999">
                <a:moveTo>
                  <a:pt x="228599" y="6857999"/>
                </a:moveTo>
                <a:lnTo>
                  <a:pt x="0" y="0"/>
                </a:lnTo>
              </a:path>
              <a:path w="228600" h="6857999">
                <a:moveTo>
                  <a:pt x="0" y="1"/>
                </a:moveTo>
                <a:lnTo>
                  <a:pt x="228599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00962" y="761"/>
            <a:ext cx="914400" cy="6857999"/>
          </a:xfrm>
          <a:custGeom>
            <a:avLst/>
            <a:gdLst/>
            <a:ahLst/>
            <a:cxnLst/>
            <a:rect l="l" t="t" r="r" b="b"/>
            <a:pathLst>
              <a:path w="914400" h="6857999">
                <a:moveTo>
                  <a:pt x="914298" y="6857237"/>
                </a:moveTo>
                <a:lnTo>
                  <a:pt x="0" y="0"/>
                </a:lnTo>
              </a:path>
              <a:path w="914400" h="6857999">
                <a:moveTo>
                  <a:pt x="0" y="1"/>
                </a:moveTo>
                <a:lnTo>
                  <a:pt x="914298" y="6857237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1000" y="0"/>
            <a:ext cx="457200" cy="6857999"/>
          </a:xfrm>
          <a:custGeom>
            <a:avLst/>
            <a:gdLst/>
            <a:ahLst/>
            <a:cxnLst/>
            <a:rect l="l" t="t" r="r" b="b"/>
            <a:pathLst>
              <a:path w="457200" h="6857999">
                <a:moveTo>
                  <a:pt x="457199" y="6857998"/>
                </a:moveTo>
                <a:lnTo>
                  <a:pt x="0" y="0"/>
                </a:lnTo>
              </a:path>
              <a:path w="457200" h="6857999">
                <a:moveTo>
                  <a:pt x="0" y="1"/>
                </a:moveTo>
                <a:lnTo>
                  <a:pt x="4571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33400" y="0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0" y="6857997"/>
                </a:moveTo>
                <a:lnTo>
                  <a:pt x="381000" y="1"/>
                </a:lnTo>
              </a:path>
              <a:path w="381000" h="6857999">
                <a:moveTo>
                  <a:pt x="381000" y="0"/>
                </a:moveTo>
                <a:lnTo>
                  <a:pt x="0" y="6857997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7562" y="761"/>
            <a:ext cx="457200" cy="6857998"/>
          </a:xfrm>
          <a:custGeom>
            <a:avLst/>
            <a:gdLst/>
            <a:ahLst/>
            <a:cxnLst/>
            <a:rect l="l" t="t" r="r" b="b"/>
            <a:pathLst>
              <a:path w="457200" h="6857998">
                <a:moveTo>
                  <a:pt x="457149" y="6857236"/>
                </a:moveTo>
                <a:lnTo>
                  <a:pt x="0" y="0"/>
                </a:lnTo>
              </a:path>
              <a:path w="457200" h="6857998">
                <a:moveTo>
                  <a:pt x="0" y="1"/>
                </a:moveTo>
                <a:lnTo>
                  <a:pt x="457149" y="6857236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52400" y="0"/>
            <a:ext cx="304800" cy="6857999"/>
          </a:xfrm>
          <a:custGeom>
            <a:avLst/>
            <a:gdLst/>
            <a:ahLst/>
            <a:cxnLst/>
            <a:rect l="l" t="t" r="r" b="b"/>
            <a:pathLst>
              <a:path w="304800" h="6857999">
                <a:moveTo>
                  <a:pt x="304799" y="6857998"/>
                </a:moveTo>
                <a:lnTo>
                  <a:pt x="0" y="0"/>
                </a:lnTo>
              </a:path>
              <a:path w="304800" h="6857999">
                <a:moveTo>
                  <a:pt x="0" y="1"/>
                </a:moveTo>
                <a:lnTo>
                  <a:pt x="3047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524000" y="0"/>
            <a:ext cx="152400" cy="6857998"/>
          </a:xfrm>
          <a:custGeom>
            <a:avLst/>
            <a:gdLst/>
            <a:ahLst/>
            <a:cxnLst/>
            <a:rect l="l" t="t" r="r" b="b"/>
            <a:pathLst>
              <a:path w="152400" h="6857998">
                <a:moveTo>
                  <a:pt x="152399" y="6857998"/>
                </a:moveTo>
                <a:lnTo>
                  <a:pt x="0" y="0"/>
                </a:lnTo>
              </a:path>
              <a:path w="152400" h="6857998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334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8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85800" y="0"/>
            <a:ext cx="609600" cy="6857999"/>
          </a:xfrm>
          <a:custGeom>
            <a:avLst/>
            <a:gdLst/>
            <a:ahLst/>
            <a:cxnLst/>
            <a:rect l="l" t="t" r="r" b="b"/>
            <a:pathLst>
              <a:path w="609600" h="6857999">
                <a:moveTo>
                  <a:pt x="609599" y="6857998"/>
                </a:moveTo>
                <a:lnTo>
                  <a:pt x="0" y="0"/>
                </a:lnTo>
              </a:path>
              <a:path w="609600" h="6857999">
                <a:moveTo>
                  <a:pt x="0" y="1"/>
                </a:moveTo>
                <a:lnTo>
                  <a:pt x="609599" y="6857998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90600" y="0"/>
            <a:ext cx="1413510" cy="6857999"/>
          </a:xfrm>
          <a:custGeom>
            <a:avLst/>
            <a:gdLst/>
            <a:ahLst/>
            <a:cxnLst/>
            <a:rect l="l" t="t" r="r" b="b"/>
            <a:pathLst>
              <a:path w="1413510" h="6857999">
                <a:moveTo>
                  <a:pt x="0" y="6857997"/>
                </a:moveTo>
                <a:lnTo>
                  <a:pt x="1413510" y="1"/>
                </a:lnTo>
              </a:path>
              <a:path w="1413510" h="6857999">
                <a:moveTo>
                  <a:pt x="1413510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135124" y="0"/>
            <a:ext cx="302894" cy="6857998"/>
          </a:xfrm>
          <a:custGeom>
            <a:avLst/>
            <a:gdLst/>
            <a:ahLst/>
            <a:cxnLst/>
            <a:rect l="l" t="t" r="r" b="b"/>
            <a:pathLst>
              <a:path w="302894" h="6857998">
                <a:moveTo>
                  <a:pt x="0" y="6857997"/>
                </a:moveTo>
                <a:lnTo>
                  <a:pt x="302894" y="1"/>
                </a:lnTo>
              </a:path>
              <a:path w="302894" h="6857998">
                <a:moveTo>
                  <a:pt x="302894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362200" y="0"/>
            <a:ext cx="304800" cy="6857999"/>
          </a:xfrm>
          <a:custGeom>
            <a:avLst/>
            <a:gdLst/>
            <a:ahLst/>
            <a:cxnLst/>
            <a:rect l="l" t="t" r="r" b="b"/>
            <a:pathLst>
              <a:path w="304800" h="6857999">
                <a:moveTo>
                  <a:pt x="0" y="6857997"/>
                </a:moveTo>
                <a:lnTo>
                  <a:pt x="304800" y="1"/>
                </a:lnTo>
              </a:path>
              <a:path w="304800" h="6857999">
                <a:moveTo>
                  <a:pt x="304800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371600" y="0"/>
            <a:ext cx="403860" cy="6857999"/>
          </a:xfrm>
          <a:custGeom>
            <a:avLst/>
            <a:gdLst/>
            <a:ahLst/>
            <a:cxnLst/>
            <a:rect l="l" t="t" r="r" b="b"/>
            <a:pathLst>
              <a:path w="403860" h="6857999">
                <a:moveTo>
                  <a:pt x="0" y="6857997"/>
                </a:moveTo>
                <a:lnTo>
                  <a:pt x="403860" y="1"/>
                </a:lnTo>
              </a:path>
              <a:path w="403860" h="6857999">
                <a:moveTo>
                  <a:pt x="403860" y="0"/>
                </a:moveTo>
                <a:lnTo>
                  <a:pt x="0" y="6857997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09600" y="0"/>
            <a:ext cx="352425" cy="6857998"/>
          </a:xfrm>
          <a:custGeom>
            <a:avLst/>
            <a:gdLst/>
            <a:ahLst/>
            <a:cxnLst/>
            <a:rect l="l" t="t" r="r" b="b"/>
            <a:pathLst>
              <a:path w="352425" h="6857998">
                <a:moveTo>
                  <a:pt x="352424" y="6857998"/>
                </a:moveTo>
                <a:lnTo>
                  <a:pt x="0" y="0"/>
                </a:lnTo>
              </a:path>
              <a:path w="352425" h="6857998">
                <a:moveTo>
                  <a:pt x="0" y="1"/>
                </a:moveTo>
                <a:lnTo>
                  <a:pt x="352424" y="6857998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372362" y="761"/>
            <a:ext cx="205740" cy="6857999"/>
          </a:xfrm>
          <a:custGeom>
            <a:avLst/>
            <a:gdLst/>
            <a:ahLst/>
            <a:cxnLst/>
            <a:rect l="l" t="t" r="r" b="b"/>
            <a:pathLst>
              <a:path w="205740" h="6857999">
                <a:moveTo>
                  <a:pt x="205717" y="6857237"/>
                </a:moveTo>
                <a:lnTo>
                  <a:pt x="0" y="0"/>
                </a:lnTo>
              </a:path>
              <a:path w="205740" h="6857999">
                <a:moveTo>
                  <a:pt x="0" y="1"/>
                </a:moveTo>
                <a:lnTo>
                  <a:pt x="205717" y="6857237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990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8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2192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8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419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8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114800" y="0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380999" y="6857998"/>
                </a:moveTo>
                <a:lnTo>
                  <a:pt x="0" y="0"/>
                </a:lnTo>
              </a:path>
              <a:path w="381000" h="6857999">
                <a:moveTo>
                  <a:pt x="0" y="1"/>
                </a:moveTo>
                <a:lnTo>
                  <a:pt x="3809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267962" y="761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42" y="6857235"/>
                </a:moveTo>
                <a:lnTo>
                  <a:pt x="381000" y="1"/>
                </a:lnTo>
              </a:path>
              <a:path w="381000" h="6857999">
                <a:moveTo>
                  <a:pt x="381000" y="0"/>
                </a:moveTo>
                <a:lnTo>
                  <a:pt x="42" y="6857235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591562" y="761"/>
            <a:ext cx="228600" cy="6857999"/>
          </a:xfrm>
          <a:custGeom>
            <a:avLst/>
            <a:gdLst/>
            <a:ahLst/>
            <a:cxnLst/>
            <a:rect l="l" t="t" r="r" b="b"/>
            <a:pathLst>
              <a:path w="228600" h="6857999">
                <a:moveTo>
                  <a:pt x="25" y="6857235"/>
                </a:moveTo>
                <a:lnTo>
                  <a:pt x="228600" y="1"/>
                </a:lnTo>
              </a:path>
              <a:path w="228600" h="6857999">
                <a:moveTo>
                  <a:pt x="228600" y="0"/>
                </a:moveTo>
                <a:lnTo>
                  <a:pt x="25" y="6857235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514600" y="0"/>
            <a:ext cx="228600" cy="6857999"/>
          </a:xfrm>
          <a:custGeom>
            <a:avLst/>
            <a:gdLst/>
            <a:ahLst/>
            <a:cxnLst/>
            <a:rect l="l" t="t" r="r" b="b"/>
            <a:pathLst>
              <a:path w="228600" h="6857999">
                <a:moveTo>
                  <a:pt x="228599" y="6857998"/>
                </a:moveTo>
                <a:lnTo>
                  <a:pt x="0" y="0"/>
                </a:lnTo>
              </a:path>
              <a:path w="228600" h="6857999">
                <a:moveTo>
                  <a:pt x="0" y="1"/>
                </a:moveTo>
                <a:lnTo>
                  <a:pt x="2285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275838" y="2285"/>
            <a:ext cx="1650" cy="6857999"/>
          </a:xfrm>
          <a:custGeom>
            <a:avLst/>
            <a:gdLst/>
            <a:ahLst/>
            <a:cxnLst/>
            <a:rect l="l" t="t" r="r" b="b"/>
            <a:pathLst>
              <a:path w="1650" h="6857999">
                <a:moveTo>
                  <a:pt x="0" y="6855711"/>
                </a:moveTo>
                <a:lnTo>
                  <a:pt x="1650" y="1"/>
                </a:lnTo>
              </a:path>
              <a:path w="1650" h="6857999">
                <a:moveTo>
                  <a:pt x="1650" y="0"/>
                </a:moveTo>
                <a:lnTo>
                  <a:pt x="0" y="6855711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896362" y="761"/>
            <a:ext cx="457200" cy="6857999"/>
          </a:xfrm>
          <a:custGeom>
            <a:avLst/>
            <a:gdLst/>
            <a:ahLst/>
            <a:cxnLst/>
            <a:rect l="l" t="t" r="r" b="b"/>
            <a:pathLst>
              <a:path w="457200" h="6857999">
                <a:moveTo>
                  <a:pt x="457149" y="6857236"/>
                </a:moveTo>
                <a:lnTo>
                  <a:pt x="0" y="0"/>
                </a:lnTo>
              </a:path>
              <a:path w="457200" h="6857999">
                <a:moveTo>
                  <a:pt x="0" y="1"/>
                </a:moveTo>
                <a:lnTo>
                  <a:pt x="457149" y="6857236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048762" y="761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42" y="6857235"/>
                </a:moveTo>
                <a:lnTo>
                  <a:pt x="381000" y="1"/>
                </a:lnTo>
              </a:path>
              <a:path w="381000" h="6857999">
                <a:moveTo>
                  <a:pt x="381000" y="0"/>
                </a:moveTo>
                <a:lnTo>
                  <a:pt x="42" y="6857235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582162" y="761"/>
            <a:ext cx="457200" cy="6857998"/>
          </a:xfrm>
          <a:custGeom>
            <a:avLst/>
            <a:gdLst/>
            <a:ahLst/>
            <a:cxnLst/>
            <a:rect l="l" t="t" r="r" b="b"/>
            <a:pathLst>
              <a:path w="457200" h="6857998">
                <a:moveTo>
                  <a:pt x="457149" y="6857236"/>
                </a:moveTo>
                <a:lnTo>
                  <a:pt x="0" y="0"/>
                </a:lnTo>
              </a:path>
              <a:path w="457200" h="6857998">
                <a:moveTo>
                  <a:pt x="0" y="1"/>
                </a:moveTo>
                <a:lnTo>
                  <a:pt x="457149" y="6857236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667000" y="0"/>
            <a:ext cx="304800" cy="6857999"/>
          </a:xfrm>
          <a:custGeom>
            <a:avLst/>
            <a:gdLst/>
            <a:ahLst/>
            <a:cxnLst/>
            <a:rect l="l" t="t" r="r" b="b"/>
            <a:pathLst>
              <a:path w="304800" h="6857999">
                <a:moveTo>
                  <a:pt x="304799" y="6857998"/>
                </a:moveTo>
                <a:lnTo>
                  <a:pt x="0" y="0"/>
                </a:lnTo>
              </a:path>
              <a:path w="304800" h="6857999">
                <a:moveTo>
                  <a:pt x="0" y="1"/>
                </a:moveTo>
                <a:lnTo>
                  <a:pt x="3047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4039362" y="761"/>
            <a:ext cx="152400" cy="6857998"/>
          </a:xfrm>
          <a:custGeom>
            <a:avLst/>
            <a:gdLst/>
            <a:ahLst/>
            <a:cxnLst/>
            <a:rect l="l" t="t" r="r" b="b"/>
            <a:pathLst>
              <a:path w="152400" h="6857998">
                <a:moveTo>
                  <a:pt x="152383" y="6857236"/>
                </a:moveTo>
                <a:lnTo>
                  <a:pt x="0" y="0"/>
                </a:lnTo>
              </a:path>
              <a:path w="152400" h="6857998">
                <a:moveTo>
                  <a:pt x="0" y="1"/>
                </a:moveTo>
                <a:lnTo>
                  <a:pt x="152383" y="6857236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0480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8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286000" y="0"/>
            <a:ext cx="228600" cy="6857999"/>
          </a:xfrm>
          <a:custGeom>
            <a:avLst/>
            <a:gdLst/>
            <a:ahLst/>
            <a:cxnLst/>
            <a:rect l="l" t="t" r="r" b="b"/>
            <a:pathLst>
              <a:path w="228600" h="6857999">
                <a:moveTo>
                  <a:pt x="0" y="6857997"/>
                </a:moveTo>
                <a:lnTo>
                  <a:pt x="228600" y="1"/>
                </a:lnTo>
              </a:path>
              <a:path w="228600" h="6857999">
                <a:moveTo>
                  <a:pt x="228600" y="0"/>
                </a:moveTo>
                <a:lnTo>
                  <a:pt x="0" y="6857997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505200" y="0"/>
            <a:ext cx="1413510" cy="6857999"/>
          </a:xfrm>
          <a:custGeom>
            <a:avLst/>
            <a:gdLst/>
            <a:ahLst/>
            <a:cxnLst/>
            <a:rect l="l" t="t" r="r" b="b"/>
            <a:pathLst>
              <a:path w="1413510" h="6857999">
                <a:moveTo>
                  <a:pt x="0" y="6857997"/>
                </a:moveTo>
                <a:lnTo>
                  <a:pt x="1413510" y="1"/>
                </a:lnTo>
              </a:path>
              <a:path w="1413510" h="6857999">
                <a:moveTo>
                  <a:pt x="1413510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649724" y="0"/>
            <a:ext cx="302895" cy="6857998"/>
          </a:xfrm>
          <a:custGeom>
            <a:avLst/>
            <a:gdLst/>
            <a:ahLst/>
            <a:cxnLst/>
            <a:rect l="l" t="t" r="r" b="b"/>
            <a:pathLst>
              <a:path w="302895" h="6857998">
                <a:moveTo>
                  <a:pt x="0" y="6857997"/>
                </a:moveTo>
                <a:lnTo>
                  <a:pt x="302895" y="1"/>
                </a:lnTo>
              </a:path>
              <a:path w="302895" h="6857998">
                <a:moveTo>
                  <a:pt x="302895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9530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0" y="6857997"/>
                </a:moveTo>
                <a:lnTo>
                  <a:pt x="152400" y="1"/>
                </a:lnTo>
              </a:path>
              <a:path w="152400" h="6857999">
                <a:moveTo>
                  <a:pt x="152400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886200" y="0"/>
            <a:ext cx="403860" cy="6857999"/>
          </a:xfrm>
          <a:custGeom>
            <a:avLst/>
            <a:gdLst/>
            <a:ahLst/>
            <a:cxnLst/>
            <a:rect l="l" t="t" r="r" b="b"/>
            <a:pathLst>
              <a:path w="403860" h="6857999">
                <a:moveTo>
                  <a:pt x="0" y="6857997"/>
                </a:moveTo>
                <a:lnTo>
                  <a:pt x="403860" y="1"/>
                </a:lnTo>
              </a:path>
              <a:path w="403860" h="6857999">
                <a:moveTo>
                  <a:pt x="403860" y="0"/>
                </a:moveTo>
                <a:lnTo>
                  <a:pt x="0" y="6857997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124200" y="0"/>
            <a:ext cx="352425" cy="6857998"/>
          </a:xfrm>
          <a:custGeom>
            <a:avLst/>
            <a:gdLst/>
            <a:ahLst/>
            <a:cxnLst/>
            <a:rect l="l" t="t" r="r" b="b"/>
            <a:pathLst>
              <a:path w="352425" h="6857998">
                <a:moveTo>
                  <a:pt x="352424" y="6857998"/>
                </a:moveTo>
                <a:lnTo>
                  <a:pt x="0" y="0"/>
                </a:lnTo>
              </a:path>
              <a:path w="352425" h="6857998">
                <a:moveTo>
                  <a:pt x="0" y="1"/>
                </a:moveTo>
                <a:lnTo>
                  <a:pt x="352424" y="6857998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886200" y="0"/>
            <a:ext cx="205739" cy="6857999"/>
          </a:xfrm>
          <a:custGeom>
            <a:avLst/>
            <a:gdLst/>
            <a:ahLst/>
            <a:cxnLst/>
            <a:rect l="l" t="t" r="r" b="b"/>
            <a:pathLst>
              <a:path w="205739" h="6857999">
                <a:moveTo>
                  <a:pt x="205739" y="6857998"/>
                </a:moveTo>
                <a:lnTo>
                  <a:pt x="0" y="0"/>
                </a:lnTo>
              </a:path>
              <a:path w="205739" h="6857999">
                <a:moveTo>
                  <a:pt x="0" y="1"/>
                </a:moveTo>
                <a:lnTo>
                  <a:pt x="20573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35052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8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37338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8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096762" y="761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83" y="6857236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83" y="6857236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5334000" y="0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380999" y="6857997"/>
                </a:moveTo>
                <a:lnTo>
                  <a:pt x="0" y="0"/>
                </a:lnTo>
              </a:path>
              <a:path w="381000" h="6857999">
                <a:moveTo>
                  <a:pt x="0" y="1"/>
                </a:moveTo>
                <a:lnTo>
                  <a:pt x="3809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5943600" y="0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0" y="6857997"/>
                </a:moveTo>
                <a:lnTo>
                  <a:pt x="381000" y="1"/>
                </a:lnTo>
              </a:path>
              <a:path w="381000" h="6857999">
                <a:moveTo>
                  <a:pt x="381000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106162" y="761"/>
            <a:ext cx="304800" cy="6857997"/>
          </a:xfrm>
          <a:custGeom>
            <a:avLst/>
            <a:gdLst/>
            <a:ahLst/>
            <a:cxnLst/>
            <a:rect l="l" t="t" r="r" b="b"/>
            <a:pathLst>
              <a:path w="304800" h="6857997">
                <a:moveTo>
                  <a:pt x="33" y="6857235"/>
                </a:moveTo>
                <a:lnTo>
                  <a:pt x="304800" y="1"/>
                </a:lnTo>
              </a:path>
              <a:path w="304800" h="6857997">
                <a:moveTo>
                  <a:pt x="304800" y="0"/>
                </a:moveTo>
                <a:lnTo>
                  <a:pt x="33" y="6857235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4267962" y="761"/>
            <a:ext cx="457200" cy="6857998"/>
          </a:xfrm>
          <a:custGeom>
            <a:avLst/>
            <a:gdLst/>
            <a:ahLst/>
            <a:cxnLst/>
            <a:rect l="l" t="t" r="r" b="b"/>
            <a:pathLst>
              <a:path w="457200" h="6857998">
                <a:moveTo>
                  <a:pt x="457149" y="6857236"/>
                </a:moveTo>
                <a:lnTo>
                  <a:pt x="0" y="0"/>
                </a:lnTo>
              </a:path>
              <a:path w="457200" h="6857998">
                <a:moveTo>
                  <a:pt x="0" y="1"/>
                </a:moveTo>
                <a:lnTo>
                  <a:pt x="457149" y="6857236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715000" y="0"/>
            <a:ext cx="152400" cy="6857998"/>
          </a:xfrm>
          <a:custGeom>
            <a:avLst/>
            <a:gdLst/>
            <a:ahLst/>
            <a:cxnLst/>
            <a:rect l="l" t="t" r="r" b="b"/>
            <a:pathLst>
              <a:path w="152400" h="6857998">
                <a:moveTo>
                  <a:pt x="152399" y="6857997"/>
                </a:moveTo>
                <a:lnTo>
                  <a:pt x="0" y="0"/>
                </a:lnTo>
              </a:path>
              <a:path w="152400" h="6857998">
                <a:moveTo>
                  <a:pt x="0" y="1"/>
                </a:moveTo>
                <a:lnTo>
                  <a:pt x="1523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5369052" y="0"/>
            <a:ext cx="1413509" cy="6857999"/>
          </a:xfrm>
          <a:custGeom>
            <a:avLst/>
            <a:gdLst/>
            <a:ahLst/>
            <a:cxnLst/>
            <a:rect l="l" t="t" r="r" b="b"/>
            <a:pathLst>
              <a:path w="1413509" h="6857999">
                <a:moveTo>
                  <a:pt x="0" y="6857997"/>
                </a:moveTo>
                <a:lnTo>
                  <a:pt x="1413509" y="1"/>
                </a:lnTo>
              </a:path>
              <a:path w="1413509" h="6857999">
                <a:moveTo>
                  <a:pt x="1413509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6326124" y="0"/>
            <a:ext cx="302895" cy="6857998"/>
          </a:xfrm>
          <a:custGeom>
            <a:avLst/>
            <a:gdLst/>
            <a:ahLst/>
            <a:cxnLst/>
            <a:rect l="l" t="t" r="r" b="b"/>
            <a:pathLst>
              <a:path w="302895" h="6857998">
                <a:moveTo>
                  <a:pt x="0" y="6857997"/>
                </a:moveTo>
                <a:lnTo>
                  <a:pt x="302895" y="1"/>
                </a:lnTo>
              </a:path>
              <a:path w="302895" h="6857998">
                <a:moveTo>
                  <a:pt x="302895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172200" y="0"/>
            <a:ext cx="304800" cy="6857999"/>
          </a:xfrm>
          <a:custGeom>
            <a:avLst/>
            <a:gdLst/>
            <a:ahLst/>
            <a:cxnLst/>
            <a:rect l="l" t="t" r="r" b="b"/>
            <a:pathLst>
              <a:path w="304800" h="6857999">
                <a:moveTo>
                  <a:pt x="0" y="6857997"/>
                </a:moveTo>
                <a:lnTo>
                  <a:pt x="304800" y="1"/>
                </a:lnTo>
              </a:path>
              <a:path w="304800" h="6857999">
                <a:moveTo>
                  <a:pt x="304800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5615940" y="0"/>
            <a:ext cx="403860" cy="6857999"/>
          </a:xfrm>
          <a:custGeom>
            <a:avLst/>
            <a:gdLst/>
            <a:ahLst/>
            <a:cxnLst/>
            <a:rect l="l" t="t" r="r" b="b"/>
            <a:pathLst>
              <a:path w="403860" h="6857999">
                <a:moveTo>
                  <a:pt x="0" y="6857997"/>
                </a:moveTo>
                <a:lnTo>
                  <a:pt x="403860" y="1"/>
                </a:lnTo>
              </a:path>
              <a:path w="403860" h="6857999">
                <a:moveTo>
                  <a:pt x="403860" y="0"/>
                </a:moveTo>
                <a:lnTo>
                  <a:pt x="0" y="6857997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5562600" y="0"/>
            <a:ext cx="205739" cy="6857999"/>
          </a:xfrm>
          <a:custGeom>
            <a:avLst/>
            <a:gdLst/>
            <a:ahLst/>
            <a:cxnLst/>
            <a:rect l="l" t="t" r="r" b="b"/>
            <a:pathLst>
              <a:path w="205739" h="6857999">
                <a:moveTo>
                  <a:pt x="205739" y="6857997"/>
                </a:moveTo>
                <a:lnTo>
                  <a:pt x="0" y="0"/>
                </a:lnTo>
              </a:path>
              <a:path w="205739" h="6857999">
                <a:moveTo>
                  <a:pt x="0" y="1"/>
                </a:moveTo>
                <a:lnTo>
                  <a:pt x="20573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51054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8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53340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7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782561" y="761"/>
            <a:ext cx="228600" cy="6857999"/>
          </a:xfrm>
          <a:custGeom>
            <a:avLst/>
            <a:gdLst/>
            <a:ahLst/>
            <a:cxnLst/>
            <a:rect l="l" t="t" r="r" b="b"/>
            <a:pathLst>
              <a:path w="228600" h="6857999">
                <a:moveTo>
                  <a:pt x="25" y="6857235"/>
                </a:moveTo>
                <a:lnTo>
                  <a:pt x="228600" y="1"/>
                </a:lnTo>
              </a:path>
              <a:path w="228600" h="6857999">
                <a:moveTo>
                  <a:pt x="228600" y="0"/>
                </a:moveTo>
                <a:lnTo>
                  <a:pt x="25" y="6857235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6781800" y="0"/>
            <a:ext cx="228600" cy="6857999"/>
          </a:xfrm>
          <a:custGeom>
            <a:avLst/>
            <a:gdLst/>
            <a:ahLst/>
            <a:cxnLst/>
            <a:rect l="l" t="t" r="r" b="b"/>
            <a:pathLst>
              <a:path w="228600" h="6857999">
                <a:moveTo>
                  <a:pt x="228599" y="6857997"/>
                </a:moveTo>
                <a:lnTo>
                  <a:pt x="0" y="0"/>
                </a:lnTo>
              </a:path>
              <a:path w="228600" h="6857999">
                <a:moveTo>
                  <a:pt x="0" y="1"/>
                </a:moveTo>
                <a:lnTo>
                  <a:pt x="2285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7466838" y="2285"/>
            <a:ext cx="1650" cy="6857999"/>
          </a:xfrm>
          <a:custGeom>
            <a:avLst/>
            <a:gdLst/>
            <a:ahLst/>
            <a:cxnLst/>
            <a:rect l="l" t="t" r="r" b="b"/>
            <a:pathLst>
              <a:path w="1650" h="6857999">
                <a:moveTo>
                  <a:pt x="0" y="6855711"/>
                </a:moveTo>
                <a:lnTo>
                  <a:pt x="1650" y="1"/>
                </a:lnTo>
              </a:path>
              <a:path w="1650" h="6857999">
                <a:moveTo>
                  <a:pt x="1650" y="0"/>
                </a:moveTo>
                <a:lnTo>
                  <a:pt x="0" y="6855711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7086600" y="0"/>
            <a:ext cx="457200" cy="6857999"/>
          </a:xfrm>
          <a:custGeom>
            <a:avLst/>
            <a:gdLst/>
            <a:ahLst/>
            <a:cxnLst/>
            <a:rect l="l" t="t" r="r" b="b"/>
            <a:pathLst>
              <a:path w="457200" h="6857999">
                <a:moveTo>
                  <a:pt x="457199" y="6857997"/>
                </a:moveTo>
                <a:lnTo>
                  <a:pt x="0" y="0"/>
                </a:lnTo>
              </a:path>
              <a:path w="457200" h="6857999">
                <a:moveTo>
                  <a:pt x="0" y="1"/>
                </a:moveTo>
                <a:lnTo>
                  <a:pt x="4571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7239000" y="0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0" y="6857997"/>
                </a:moveTo>
                <a:lnTo>
                  <a:pt x="381000" y="1"/>
                </a:lnTo>
              </a:path>
              <a:path w="381000" h="6857999">
                <a:moveTo>
                  <a:pt x="381000" y="0"/>
                </a:moveTo>
                <a:lnTo>
                  <a:pt x="0" y="6857997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773161" y="761"/>
            <a:ext cx="457200" cy="6857998"/>
          </a:xfrm>
          <a:custGeom>
            <a:avLst/>
            <a:gdLst/>
            <a:ahLst/>
            <a:cxnLst/>
            <a:rect l="l" t="t" r="r" b="b"/>
            <a:pathLst>
              <a:path w="457200" h="6857998">
                <a:moveTo>
                  <a:pt x="457149" y="6857235"/>
                </a:moveTo>
                <a:lnTo>
                  <a:pt x="0" y="0"/>
                </a:lnTo>
              </a:path>
              <a:path w="457200" h="6857998">
                <a:moveTo>
                  <a:pt x="0" y="1"/>
                </a:moveTo>
                <a:lnTo>
                  <a:pt x="457149" y="6857235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086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7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934200" y="0"/>
            <a:ext cx="228600" cy="6857999"/>
          </a:xfrm>
          <a:custGeom>
            <a:avLst/>
            <a:gdLst/>
            <a:ahLst/>
            <a:cxnLst/>
            <a:rect l="l" t="t" r="r" b="b"/>
            <a:pathLst>
              <a:path w="228600" h="6857999">
                <a:moveTo>
                  <a:pt x="0" y="6857997"/>
                </a:moveTo>
                <a:lnTo>
                  <a:pt x="228600" y="1"/>
                </a:lnTo>
              </a:path>
              <a:path w="228600" h="6857999">
                <a:moveTo>
                  <a:pt x="228600" y="0"/>
                </a:moveTo>
                <a:lnTo>
                  <a:pt x="0" y="6857997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467600" y="0"/>
            <a:ext cx="352425" cy="6857998"/>
          </a:xfrm>
          <a:custGeom>
            <a:avLst/>
            <a:gdLst/>
            <a:ahLst/>
            <a:cxnLst/>
            <a:rect l="l" t="t" r="r" b="b"/>
            <a:pathLst>
              <a:path w="352425" h="6857998">
                <a:moveTo>
                  <a:pt x="352424" y="6857997"/>
                </a:moveTo>
                <a:lnTo>
                  <a:pt x="0" y="0"/>
                </a:lnTo>
              </a:path>
              <a:path w="352425" h="6857998">
                <a:moveTo>
                  <a:pt x="0" y="1"/>
                </a:moveTo>
                <a:lnTo>
                  <a:pt x="352424" y="6857997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8077200" y="0"/>
            <a:ext cx="205740" cy="6857999"/>
          </a:xfrm>
          <a:custGeom>
            <a:avLst/>
            <a:gdLst/>
            <a:ahLst/>
            <a:cxnLst/>
            <a:rect l="l" t="t" r="r" b="b"/>
            <a:pathLst>
              <a:path w="205740" h="6857999">
                <a:moveTo>
                  <a:pt x="205739" y="6857997"/>
                </a:moveTo>
                <a:lnTo>
                  <a:pt x="0" y="0"/>
                </a:lnTo>
              </a:path>
              <a:path w="205740" h="6857999">
                <a:moveTo>
                  <a:pt x="0" y="1"/>
                </a:moveTo>
                <a:lnTo>
                  <a:pt x="20573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6962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7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9248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7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8610600" y="0"/>
            <a:ext cx="152400" cy="6857999"/>
          </a:xfrm>
          <a:custGeom>
            <a:avLst/>
            <a:gdLst/>
            <a:ahLst/>
            <a:cxnLst/>
            <a:rect l="l" t="t" r="r" b="b"/>
            <a:pathLst>
              <a:path w="152400" h="6857999">
                <a:moveTo>
                  <a:pt x="152399" y="6857997"/>
                </a:moveTo>
                <a:lnTo>
                  <a:pt x="0" y="0"/>
                </a:lnTo>
              </a:path>
              <a:path w="152400" h="6857999">
                <a:moveTo>
                  <a:pt x="0" y="1"/>
                </a:moveTo>
                <a:lnTo>
                  <a:pt x="1523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8305800" y="0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380999" y="6857997"/>
                </a:moveTo>
                <a:lnTo>
                  <a:pt x="0" y="0"/>
                </a:lnTo>
              </a:path>
              <a:path w="381000" h="6857999">
                <a:moveTo>
                  <a:pt x="0" y="1"/>
                </a:moveTo>
                <a:lnTo>
                  <a:pt x="3809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8458962" y="761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42" y="6857234"/>
                </a:moveTo>
                <a:lnTo>
                  <a:pt x="381000" y="1"/>
                </a:lnTo>
              </a:path>
              <a:path w="381000" h="6857999">
                <a:moveTo>
                  <a:pt x="381000" y="0"/>
                </a:moveTo>
                <a:lnTo>
                  <a:pt x="42" y="6857234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8229600" y="0"/>
            <a:ext cx="152400" cy="6857998"/>
          </a:xfrm>
          <a:custGeom>
            <a:avLst/>
            <a:gdLst/>
            <a:ahLst/>
            <a:cxnLst/>
            <a:rect l="l" t="t" r="r" b="b"/>
            <a:pathLst>
              <a:path w="152400" h="6857998">
                <a:moveTo>
                  <a:pt x="152399" y="6857997"/>
                </a:moveTo>
                <a:lnTo>
                  <a:pt x="0" y="0"/>
                </a:lnTo>
              </a:path>
              <a:path w="152400" h="6857998">
                <a:moveTo>
                  <a:pt x="0" y="1"/>
                </a:moveTo>
                <a:lnTo>
                  <a:pt x="15239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8877300" y="-30479"/>
            <a:ext cx="191134" cy="6888478"/>
          </a:xfrm>
          <a:custGeom>
            <a:avLst/>
            <a:gdLst/>
            <a:ahLst/>
            <a:cxnLst/>
            <a:rect l="l" t="t" r="r" b="b"/>
            <a:pathLst>
              <a:path w="191134" h="6888478">
                <a:moveTo>
                  <a:pt x="0" y="6888476"/>
                </a:moveTo>
                <a:lnTo>
                  <a:pt x="190289" y="30479"/>
                </a:lnTo>
              </a:path>
              <a:path w="191134" h="6888478">
                <a:moveTo>
                  <a:pt x="190289" y="30479"/>
                </a:moveTo>
                <a:lnTo>
                  <a:pt x="0" y="6888476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8077961" y="761"/>
            <a:ext cx="403860" cy="6857999"/>
          </a:xfrm>
          <a:custGeom>
            <a:avLst/>
            <a:gdLst/>
            <a:ahLst/>
            <a:cxnLst/>
            <a:rect l="l" t="t" r="r" b="b"/>
            <a:pathLst>
              <a:path w="403860" h="6857999">
                <a:moveTo>
                  <a:pt x="45" y="6857234"/>
                </a:moveTo>
                <a:lnTo>
                  <a:pt x="403860" y="1"/>
                </a:lnTo>
              </a:path>
              <a:path w="403860" h="6857999">
                <a:moveTo>
                  <a:pt x="403860" y="0"/>
                </a:moveTo>
                <a:lnTo>
                  <a:pt x="45" y="6857234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8077200" y="0"/>
            <a:ext cx="205740" cy="6857999"/>
          </a:xfrm>
          <a:custGeom>
            <a:avLst/>
            <a:gdLst/>
            <a:ahLst/>
            <a:cxnLst/>
            <a:rect l="l" t="t" r="r" b="b"/>
            <a:pathLst>
              <a:path w="205740" h="6857999">
                <a:moveTo>
                  <a:pt x="205739" y="6857997"/>
                </a:moveTo>
                <a:lnTo>
                  <a:pt x="0" y="0"/>
                </a:lnTo>
              </a:path>
              <a:path w="205740" h="6857999">
                <a:moveTo>
                  <a:pt x="0" y="1"/>
                </a:moveTo>
                <a:lnTo>
                  <a:pt x="205739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8990076" y="1524"/>
            <a:ext cx="1650" cy="6858001"/>
          </a:xfrm>
          <a:custGeom>
            <a:avLst/>
            <a:gdLst/>
            <a:ahLst/>
            <a:cxnLst/>
            <a:rect l="l" t="t" r="r" b="b"/>
            <a:pathLst>
              <a:path w="1650" h="6858001">
                <a:moveTo>
                  <a:pt x="0" y="6856472"/>
                </a:moveTo>
                <a:lnTo>
                  <a:pt x="1650" y="1"/>
                </a:lnTo>
              </a:path>
              <a:path w="1650" h="6858001">
                <a:moveTo>
                  <a:pt x="1650" y="0"/>
                </a:moveTo>
                <a:lnTo>
                  <a:pt x="0" y="6856472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5944362" y="761"/>
            <a:ext cx="76200" cy="6857999"/>
          </a:xfrm>
          <a:custGeom>
            <a:avLst/>
            <a:gdLst/>
            <a:ahLst/>
            <a:cxnLst/>
            <a:rect l="l" t="t" r="r" b="b"/>
            <a:pathLst>
              <a:path w="76200" h="6857999">
                <a:moveTo>
                  <a:pt x="8" y="6857235"/>
                </a:moveTo>
                <a:lnTo>
                  <a:pt x="76200" y="1"/>
                </a:lnTo>
              </a:path>
              <a:path w="76200" h="6857999">
                <a:moveTo>
                  <a:pt x="76200" y="0"/>
                </a:moveTo>
                <a:lnTo>
                  <a:pt x="8" y="6857235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6401562" y="761"/>
            <a:ext cx="152399" cy="6857999"/>
          </a:xfrm>
          <a:custGeom>
            <a:avLst/>
            <a:gdLst/>
            <a:ahLst/>
            <a:cxnLst/>
            <a:rect l="l" t="t" r="r" b="b"/>
            <a:pathLst>
              <a:path w="152399" h="6857999">
                <a:moveTo>
                  <a:pt x="152383" y="6857236"/>
                </a:moveTo>
                <a:lnTo>
                  <a:pt x="0" y="0"/>
                </a:lnTo>
              </a:path>
              <a:path w="152399" h="6857999">
                <a:moveTo>
                  <a:pt x="0" y="1"/>
                </a:moveTo>
                <a:lnTo>
                  <a:pt x="152383" y="6857236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6477762" y="761"/>
            <a:ext cx="380999" cy="6857999"/>
          </a:xfrm>
          <a:custGeom>
            <a:avLst/>
            <a:gdLst/>
            <a:ahLst/>
            <a:cxnLst/>
            <a:rect l="l" t="t" r="r" b="b"/>
            <a:pathLst>
              <a:path w="380999" h="6857999">
                <a:moveTo>
                  <a:pt x="380957" y="6857236"/>
                </a:moveTo>
                <a:lnTo>
                  <a:pt x="0" y="0"/>
                </a:lnTo>
              </a:path>
              <a:path w="380999" h="6857999">
                <a:moveTo>
                  <a:pt x="0" y="1"/>
                </a:moveTo>
                <a:lnTo>
                  <a:pt x="380957" y="6857236"/>
                </a:lnTo>
              </a:path>
            </a:pathLst>
          </a:custGeom>
          <a:ln w="19812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5410962" y="761"/>
            <a:ext cx="304800" cy="6857999"/>
          </a:xfrm>
          <a:custGeom>
            <a:avLst/>
            <a:gdLst/>
            <a:ahLst/>
            <a:cxnLst/>
            <a:rect l="l" t="t" r="r" b="b"/>
            <a:pathLst>
              <a:path w="304800" h="6857999">
                <a:moveTo>
                  <a:pt x="33" y="6857235"/>
                </a:moveTo>
                <a:lnTo>
                  <a:pt x="304800" y="1"/>
                </a:lnTo>
              </a:path>
              <a:path w="304800" h="6857999">
                <a:moveTo>
                  <a:pt x="304800" y="0"/>
                </a:moveTo>
                <a:lnTo>
                  <a:pt x="33" y="6857235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400800" y="0"/>
            <a:ext cx="352425" cy="6857998"/>
          </a:xfrm>
          <a:custGeom>
            <a:avLst/>
            <a:gdLst/>
            <a:ahLst/>
            <a:cxnLst/>
            <a:rect l="l" t="t" r="r" b="b"/>
            <a:pathLst>
              <a:path w="352425" h="6857998">
                <a:moveTo>
                  <a:pt x="352424" y="6857997"/>
                </a:moveTo>
                <a:lnTo>
                  <a:pt x="0" y="0"/>
                </a:lnTo>
              </a:path>
              <a:path w="352425" h="6857998">
                <a:moveTo>
                  <a:pt x="0" y="1"/>
                </a:moveTo>
                <a:lnTo>
                  <a:pt x="352424" y="6857997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010400" y="0"/>
            <a:ext cx="381000" cy="6857999"/>
          </a:xfrm>
          <a:custGeom>
            <a:avLst/>
            <a:gdLst/>
            <a:ahLst/>
            <a:cxnLst/>
            <a:rect l="l" t="t" r="r" b="b"/>
            <a:pathLst>
              <a:path w="381000" h="6857999">
                <a:moveTo>
                  <a:pt x="0" y="6857997"/>
                </a:moveTo>
                <a:lnTo>
                  <a:pt x="381000" y="1"/>
                </a:lnTo>
              </a:path>
              <a:path w="381000" h="6857999">
                <a:moveTo>
                  <a:pt x="381000" y="0"/>
                </a:moveTo>
                <a:lnTo>
                  <a:pt x="0" y="6857997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163561" y="761"/>
            <a:ext cx="990600" cy="6857999"/>
          </a:xfrm>
          <a:custGeom>
            <a:avLst/>
            <a:gdLst/>
            <a:ahLst/>
            <a:cxnLst/>
            <a:rect l="l" t="t" r="r" b="b"/>
            <a:pathLst>
              <a:path w="990600" h="6857999">
                <a:moveTo>
                  <a:pt x="110" y="6857235"/>
                </a:moveTo>
                <a:lnTo>
                  <a:pt x="990600" y="1"/>
                </a:lnTo>
              </a:path>
              <a:path w="990600" h="6857999">
                <a:moveTo>
                  <a:pt x="990600" y="0"/>
                </a:moveTo>
                <a:lnTo>
                  <a:pt x="110" y="6857235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4572762" y="761"/>
            <a:ext cx="457200" cy="6857998"/>
          </a:xfrm>
          <a:custGeom>
            <a:avLst/>
            <a:gdLst/>
            <a:ahLst/>
            <a:cxnLst/>
            <a:rect l="l" t="t" r="r" b="b"/>
            <a:pathLst>
              <a:path w="457200" h="6857998">
                <a:moveTo>
                  <a:pt x="457149" y="6857236"/>
                </a:moveTo>
                <a:lnTo>
                  <a:pt x="0" y="0"/>
                </a:lnTo>
              </a:path>
              <a:path w="457200" h="6857998">
                <a:moveTo>
                  <a:pt x="0" y="1"/>
                </a:moveTo>
                <a:lnTo>
                  <a:pt x="457149" y="6857236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-25908" y="1879092"/>
            <a:ext cx="5059680" cy="3230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0" y="1905000"/>
            <a:ext cx="4953000" cy="3124200"/>
          </a:xfrm>
          <a:custGeom>
            <a:avLst/>
            <a:gdLst/>
            <a:ahLst/>
            <a:cxnLst/>
            <a:rect l="l" t="t" r="r" b="b"/>
            <a:pathLst>
              <a:path w="4953000" h="3124200">
                <a:moveTo>
                  <a:pt x="0" y="3124200"/>
                </a:moveTo>
                <a:lnTo>
                  <a:pt x="4953000" y="3124200"/>
                </a:lnTo>
                <a:lnTo>
                  <a:pt x="4953000" y="0"/>
                </a:lnTo>
                <a:lnTo>
                  <a:pt x="0" y="0"/>
                </a:lnTo>
                <a:lnTo>
                  <a:pt x="0" y="31242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762" y="2058162"/>
            <a:ext cx="4800600" cy="1650"/>
          </a:xfrm>
          <a:custGeom>
            <a:avLst/>
            <a:gdLst/>
            <a:ahLst/>
            <a:cxnLst/>
            <a:rect l="l" t="t" r="r" b="b"/>
            <a:pathLst>
              <a:path w="4800600" h="1650">
                <a:moveTo>
                  <a:pt x="0" y="0"/>
                </a:moveTo>
                <a:lnTo>
                  <a:pt x="4800600" y="1650"/>
                </a:lnTo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762" y="4877562"/>
            <a:ext cx="4800600" cy="1524"/>
          </a:xfrm>
          <a:custGeom>
            <a:avLst/>
            <a:gdLst/>
            <a:ahLst/>
            <a:cxnLst/>
            <a:rect l="l" t="t" r="r" b="b"/>
            <a:pathLst>
              <a:path w="4800600" h="1524">
                <a:moveTo>
                  <a:pt x="0" y="0"/>
                </a:moveTo>
                <a:lnTo>
                  <a:pt x="4800600" y="1524"/>
                </a:lnTo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4801362" y="2059686"/>
            <a:ext cx="762" cy="2818638"/>
          </a:xfrm>
          <a:custGeom>
            <a:avLst/>
            <a:gdLst/>
            <a:ahLst/>
            <a:cxnLst/>
            <a:rect l="l" t="t" r="r" b="b"/>
            <a:pathLst>
              <a:path w="762" h="2818638">
                <a:moveTo>
                  <a:pt x="762" y="0"/>
                </a:moveTo>
                <a:lnTo>
                  <a:pt x="0" y="2818638"/>
                </a:lnTo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341693" y="2705480"/>
            <a:ext cx="2363025" cy="338201"/>
          </a:xfrm>
          <a:custGeom>
            <a:avLst/>
            <a:gdLst/>
            <a:ahLst/>
            <a:cxnLst/>
            <a:rect l="l" t="t" r="r" b="b"/>
            <a:pathLst>
              <a:path w="2363025" h="338201">
                <a:moveTo>
                  <a:pt x="661111" y="123952"/>
                </a:moveTo>
                <a:lnTo>
                  <a:pt x="661111" y="90170"/>
                </a:lnTo>
                <a:lnTo>
                  <a:pt x="602843" y="90170"/>
                </a:lnTo>
                <a:lnTo>
                  <a:pt x="602843" y="327279"/>
                </a:lnTo>
                <a:lnTo>
                  <a:pt x="665581" y="327279"/>
                </a:lnTo>
                <a:lnTo>
                  <a:pt x="665590" y="248989"/>
                </a:lnTo>
                <a:lnTo>
                  <a:pt x="665794" y="231311"/>
                </a:lnTo>
                <a:lnTo>
                  <a:pt x="666264" y="215738"/>
                </a:lnTo>
                <a:lnTo>
                  <a:pt x="667002" y="202276"/>
                </a:lnTo>
                <a:lnTo>
                  <a:pt x="668008" y="190933"/>
                </a:lnTo>
                <a:lnTo>
                  <a:pt x="669282" y="181714"/>
                </a:lnTo>
                <a:lnTo>
                  <a:pt x="670826" y="174625"/>
                </a:lnTo>
                <a:lnTo>
                  <a:pt x="672515" y="169090"/>
                </a:lnTo>
                <a:lnTo>
                  <a:pt x="678164" y="156592"/>
                </a:lnTo>
                <a:lnTo>
                  <a:pt x="685215" y="148336"/>
                </a:lnTo>
                <a:lnTo>
                  <a:pt x="691324" y="143510"/>
                </a:lnTo>
                <a:lnTo>
                  <a:pt x="698766" y="141097"/>
                </a:lnTo>
                <a:lnTo>
                  <a:pt x="707542" y="141097"/>
                </a:lnTo>
                <a:lnTo>
                  <a:pt x="712697" y="141454"/>
                </a:lnTo>
                <a:lnTo>
                  <a:pt x="724485" y="144716"/>
                </a:lnTo>
                <a:lnTo>
                  <a:pt x="737019" y="151384"/>
                </a:lnTo>
                <a:lnTo>
                  <a:pt x="756437" y="96647"/>
                </a:lnTo>
                <a:lnTo>
                  <a:pt x="751925" y="94127"/>
                </a:lnTo>
                <a:lnTo>
                  <a:pt x="739935" y="88965"/>
                </a:lnTo>
                <a:lnTo>
                  <a:pt x="727672" y="85868"/>
                </a:lnTo>
                <a:lnTo>
                  <a:pt x="715137" y="84836"/>
                </a:lnTo>
                <a:lnTo>
                  <a:pt x="712175" y="84910"/>
                </a:lnTo>
                <a:lnTo>
                  <a:pt x="699434" y="87135"/>
                </a:lnTo>
                <a:lnTo>
                  <a:pt x="688009" y="92456"/>
                </a:lnTo>
                <a:lnTo>
                  <a:pt x="678320" y="100758"/>
                </a:lnTo>
                <a:lnTo>
                  <a:pt x="669998" y="110801"/>
                </a:lnTo>
                <a:lnTo>
                  <a:pt x="661111" y="123952"/>
                </a:lnTo>
                <a:close/>
              </a:path>
              <a:path w="2363025" h="338201">
                <a:moveTo>
                  <a:pt x="1047432" y="0"/>
                </a:moveTo>
                <a:lnTo>
                  <a:pt x="1047432" y="58039"/>
                </a:lnTo>
                <a:lnTo>
                  <a:pt x="1110170" y="58039"/>
                </a:lnTo>
                <a:lnTo>
                  <a:pt x="1110170" y="0"/>
                </a:lnTo>
                <a:lnTo>
                  <a:pt x="1047432" y="0"/>
                </a:lnTo>
                <a:close/>
              </a:path>
              <a:path w="2363025" h="338201">
                <a:moveTo>
                  <a:pt x="62881" y="306709"/>
                </a:moveTo>
                <a:lnTo>
                  <a:pt x="73533" y="313648"/>
                </a:lnTo>
                <a:lnTo>
                  <a:pt x="84740" y="319521"/>
                </a:lnTo>
                <a:lnTo>
                  <a:pt x="96504" y="324325"/>
                </a:lnTo>
                <a:lnTo>
                  <a:pt x="108824" y="328062"/>
                </a:lnTo>
                <a:lnTo>
                  <a:pt x="121701" y="330731"/>
                </a:lnTo>
                <a:lnTo>
                  <a:pt x="135134" y="332333"/>
                </a:lnTo>
                <a:lnTo>
                  <a:pt x="149123" y="332867"/>
                </a:lnTo>
                <a:lnTo>
                  <a:pt x="151287" y="332855"/>
                </a:lnTo>
                <a:lnTo>
                  <a:pt x="165564" y="332198"/>
                </a:lnTo>
                <a:lnTo>
                  <a:pt x="179120" y="330525"/>
                </a:lnTo>
                <a:lnTo>
                  <a:pt x="191954" y="327832"/>
                </a:lnTo>
                <a:lnTo>
                  <a:pt x="204067" y="324118"/>
                </a:lnTo>
                <a:lnTo>
                  <a:pt x="215459" y="319382"/>
                </a:lnTo>
                <a:lnTo>
                  <a:pt x="226130" y="313620"/>
                </a:lnTo>
                <a:lnTo>
                  <a:pt x="236080" y="306832"/>
                </a:lnTo>
                <a:lnTo>
                  <a:pt x="248090" y="296294"/>
                </a:lnTo>
                <a:lnTo>
                  <a:pt x="256058" y="287345"/>
                </a:lnTo>
                <a:lnTo>
                  <a:pt x="263304" y="277369"/>
                </a:lnTo>
                <a:lnTo>
                  <a:pt x="269829" y="266367"/>
                </a:lnTo>
                <a:lnTo>
                  <a:pt x="275633" y="254339"/>
                </a:lnTo>
                <a:lnTo>
                  <a:pt x="280715" y="241284"/>
                </a:lnTo>
                <a:lnTo>
                  <a:pt x="285076" y="227203"/>
                </a:lnTo>
                <a:lnTo>
                  <a:pt x="221005" y="207010"/>
                </a:lnTo>
                <a:lnTo>
                  <a:pt x="218445" y="216799"/>
                </a:lnTo>
                <a:lnTo>
                  <a:pt x="213758" y="230126"/>
                </a:lnTo>
                <a:lnTo>
                  <a:pt x="208084" y="241699"/>
                </a:lnTo>
                <a:lnTo>
                  <a:pt x="201423" y="251520"/>
                </a:lnTo>
                <a:lnTo>
                  <a:pt x="193776" y="259588"/>
                </a:lnTo>
                <a:lnTo>
                  <a:pt x="185423" y="265927"/>
                </a:lnTo>
                <a:lnTo>
                  <a:pt x="174118" y="271718"/>
                </a:lnTo>
                <a:lnTo>
                  <a:pt x="161797" y="275193"/>
                </a:lnTo>
                <a:lnTo>
                  <a:pt x="148462" y="276352"/>
                </a:lnTo>
                <a:lnTo>
                  <a:pt x="148208" y="276351"/>
                </a:lnTo>
                <a:lnTo>
                  <a:pt x="134522" y="275270"/>
                </a:lnTo>
                <a:lnTo>
                  <a:pt x="121898" y="272100"/>
                </a:lnTo>
                <a:lnTo>
                  <a:pt x="110338" y="266842"/>
                </a:lnTo>
                <a:lnTo>
                  <a:pt x="99842" y="259497"/>
                </a:lnTo>
                <a:lnTo>
                  <a:pt x="90411" y="250063"/>
                </a:lnTo>
                <a:lnTo>
                  <a:pt x="83681" y="240456"/>
                </a:lnTo>
                <a:lnTo>
                  <a:pt x="78916" y="230783"/>
                </a:lnTo>
                <a:lnTo>
                  <a:pt x="75016" y="219718"/>
                </a:lnTo>
                <a:lnTo>
                  <a:pt x="71984" y="207269"/>
                </a:lnTo>
                <a:lnTo>
                  <a:pt x="69817" y="193440"/>
                </a:lnTo>
                <a:lnTo>
                  <a:pt x="68517" y="178238"/>
                </a:lnTo>
                <a:lnTo>
                  <a:pt x="68084" y="161671"/>
                </a:lnTo>
                <a:lnTo>
                  <a:pt x="68473" y="146900"/>
                </a:lnTo>
                <a:lnTo>
                  <a:pt x="69809" y="131866"/>
                </a:lnTo>
                <a:lnTo>
                  <a:pt x="72096" y="118186"/>
                </a:lnTo>
                <a:lnTo>
                  <a:pt x="75334" y="105858"/>
                </a:lnTo>
                <a:lnTo>
                  <a:pt x="79523" y="94879"/>
                </a:lnTo>
                <a:lnTo>
                  <a:pt x="84663" y="85248"/>
                </a:lnTo>
                <a:lnTo>
                  <a:pt x="90754" y="76962"/>
                </a:lnTo>
                <a:lnTo>
                  <a:pt x="101013" y="67046"/>
                </a:lnTo>
                <a:lnTo>
                  <a:pt x="111613" y="59985"/>
                </a:lnTo>
                <a:lnTo>
                  <a:pt x="123277" y="54949"/>
                </a:lnTo>
                <a:lnTo>
                  <a:pt x="136005" y="51931"/>
                </a:lnTo>
                <a:lnTo>
                  <a:pt x="149796" y="50927"/>
                </a:lnTo>
                <a:lnTo>
                  <a:pt x="159590" y="51459"/>
                </a:lnTo>
                <a:lnTo>
                  <a:pt x="172398" y="54027"/>
                </a:lnTo>
                <a:lnTo>
                  <a:pt x="184052" y="58751"/>
                </a:lnTo>
                <a:lnTo>
                  <a:pt x="194551" y="65659"/>
                </a:lnTo>
                <a:lnTo>
                  <a:pt x="201009" y="71539"/>
                </a:lnTo>
                <a:lnTo>
                  <a:pt x="208784" y="81396"/>
                </a:lnTo>
                <a:lnTo>
                  <a:pt x="214709" y="92823"/>
                </a:lnTo>
                <a:lnTo>
                  <a:pt x="218782" y="105791"/>
                </a:lnTo>
                <a:lnTo>
                  <a:pt x="284187" y="90170"/>
                </a:lnTo>
                <a:lnTo>
                  <a:pt x="277556" y="70823"/>
                </a:lnTo>
                <a:lnTo>
                  <a:pt x="271980" y="58745"/>
                </a:lnTo>
                <a:lnTo>
                  <a:pt x="265644" y="47911"/>
                </a:lnTo>
                <a:lnTo>
                  <a:pt x="258550" y="38320"/>
                </a:lnTo>
                <a:lnTo>
                  <a:pt x="250698" y="29972"/>
                </a:lnTo>
                <a:lnTo>
                  <a:pt x="239450" y="20468"/>
                </a:lnTo>
                <a:lnTo>
                  <a:pt x="229146" y="13547"/>
                </a:lnTo>
                <a:lnTo>
                  <a:pt x="218167" y="7694"/>
                </a:lnTo>
                <a:lnTo>
                  <a:pt x="206513" y="2909"/>
                </a:lnTo>
                <a:lnTo>
                  <a:pt x="194183" y="-810"/>
                </a:lnTo>
                <a:lnTo>
                  <a:pt x="181179" y="-3465"/>
                </a:lnTo>
                <a:lnTo>
                  <a:pt x="167501" y="-5057"/>
                </a:lnTo>
                <a:lnTo>
                  <a:pt x="153149" y="-5587"/>
                </a:lnTo>
                <a:lnTo>
                  <a:pt x="146872" y="-5491"/>
                </a:lnTo>
                <a:lnTo>
                  <a:pt x="132851" y="-4540"/>
                </a:lnTo>
                <a:lnTo>
                  <a:pt x="119428" y="-2571"/>
                </a:lnTo>
                <a:lnTo>
                  <a:pt x="106603" y="414"/>
                </a:lnTo>
                <a:lnTo>
                  <a:pt x="94375" y="4415"/>
                </a:lnTo>
                <a:lnTo>
                  <a:pt x="82744" y="9431"/>
                </a:lnTo>
                <a:lnTo>
                  <a:pt x="71710" y="15460"/>
                </a:lnTo>
                <a:lnTo>
                  <a:pt x="61272" y="22503"/>
                </a:lnTo>
                <a:lnTo>
                  <a:pt x="51432" y="30558"/>
                </a:lnTo>
                <a:lnTo>
                  <a:pt x="42189" y="39624"/>
                </a:lnTo>
                <a:lnTo>
                  <a:pt x="30835" y="53498"/>
                </a:lnTo>
                <a:lnTo>
                  <a:pt x="24364" y="63414"/>
                </a:lnTo>
                <a:lnTo>
                  <a:pt x="18655" y="73989"/>
                </a:lnTo>
                <a:lnTo>
                  <a:pt x="13706" y="85224"/>
                </a:lnTo>
                <a:lnTo>
                  <a:pt x="9519" y="97120"/>
                </a:lnTo>
                <a:lnTo>
                  <a:pt x="6092" y="109675"/>
                </a:lnTo>
                <a:lnTo>
                  <a:pt x="3427" y="122890"/>
                </a:lnTo>
                <a:lnTo>
                  <a:pt x="1523" y="136766"/>
                </a:lnTo>
                <a:lnTo>
                  <a:pt x="380" y="151301"/>
                </a:lnTo>
                <a:lnTo>
                  <a:pt x="0" y="166497"/>
                </a:lnTo>
                <a:lnTo>
                  <a:pt x="8" y="168679"/>
                </a:lnTo>
                <a:lnTo>
                  <a:pt x="533" y="183514"/>
                </a:lnTo>
                <a:lnTo>
                  <a:pt x="1874" y="197707"/>
                </a:lnTo>
                <a:lnTo>
                  <a:pt x="4032" y="211259"/>
                </a:lnTo>
                <a:lnTo>
                  <a:pt x="7005" y="224170"/>
                </a:lnTo>
                <a:lnTo>
                  <a:pt x="10794" y="236444"/>
                </a:lnTo>
                <a:lnTo>
                  <a:pt x="15398" y="248081"/>
                </a:lnTo>
                <a:lnTo>
                  <a:pt x="20819" y="259082"/>
                </a:lnTo>
                <a:lnTo>
                  <a:pt x="27055" y="269450"/>
                </a:lnTo>
                <a:lnTo>
                  <a:pt x="34106" y="279185"/>
                </a:lnTo>
                <a:lnTo>
                  <a:pt x="41973" y="288290"/>
                </a:lnTo>
                <a:lnTo>
                  <a:pt x="52786" y="298701"/>
                </a:lnTo>
                <a:lnTo>
                  <a:pt x="62881" y="306709"/>
                </a:lnTo>
                <a:close/>
              </a:path>
              <a:path w="2363025" h="338201">
                <a:moveTo>
                  <a:pt x="1240853" y="327279"/>
                </a:moveTo>
                <a:lnTo>
                  <a:pt x="1240875" y="214480"/>
                </a:lnTo>
                <a:lnTo>
                  <a:pt x="1241276" y="198178"/>
                </a:lnTo>
                <a:lnTo>
                  <a:pt x="1242198" y="184571"/>
                </a:lnTo>
                <a:lnTo>
                  <a:pt x="1243659" y="173668"/>
                </a:lnTo>
                <a:lnTo>
                  <a:pt x="1245679" y="165481"/>
                </a:lnTo>
                <a:lnTo>
                  <a:pt x="1253747" y="150480"/>
                </a:lnTo>
                <a:lnTo>
                  <a:pt x="1263332" y="141732"/>
                </a:lnTo>
                <a:lnTo>
                  <a:pt x="1279683" y="134355"/>
                </a:lnTo>
                <a:lnTo>
                  <a:pt x="1292669" y="132842"/>
                </a:lnTo>
                <a:lnTo>
                  <a:pt x="1301051" y="132842"/>
                </a:lnTo>
                <a:lnTo>
                  <a:pt x="1308417" y="134874"/>
                </a:lnTo>
                <a:lnTo>
                  <a:pt x="1314386" y="139065"/>
                </a:lnTo>
                <a:lnTo>
                  <a:pt x="1320355" y="143256"/>
                </a:lnTo>
                <a:lnTo>
                  <a:pt x="1324800" y="149098"/>
                </a:lnTo>
                <a:lnTo>
                  <a:pt x="1327467" y="156591"/>
                </a:lnTo>
                <a:lnTo>
                  <a:pt x="1329137" y="163395"/>
                </a:lnTo>
                <a:lnTo>
                  <a:pt x="1330459" y="174171"/>
                </a:lnTo>
                <a:lnTo>
                  <a:pt x="1331261" y="188464"/>
                </a:lnTo>
                <a:lnTo>
                  <a:pt x="1331531" y="206248"/>
                </a:lnTo>
                <a:lnTo>
                  <a:pt x="1331531" y="327279"/>
                </a:lnTo>
                <a:lnTo>
                  <a:pt x="1394142" y="327279"/>
                </a:lnTo>
                <a:lnTo>
                  <a:pt x="1394108" y="174632"/>
                </a:lnTo>
                <a:lnTo>
                  <a:pt x="1393595" y="160052"/>
                </a:lnTo>
                <a:lnTo>
                  <a:pt x="1392463" y="147766"/>
                </a:lnTo>
                <a:lnTo>
                  <a:pt x="1390713" y="137795"/>
                </a:lnTo>
                <a:lnTo>
                  <a:pt x="1385155" y="122115"/>
                </a:lnTo>
                <a:lnTo>
                  <a:pt x="1378521" y="111379"/>
                </a:lnTo>
                <a:lnTo>
                  <a:pt x="1364694" y="98828"/>
                </a:lnTo>
                <a:lnTo>
                  <a:pt x="1352486" y="92329"/>
                </a:lnTo>
                <a:lnTo>
                  <a:pt x="1340253" y="88081"/>
                </a:lnTo>
                <a:lnTo>
                  <a:pt x="1327766" y="85651"/>
                </a:lnTo>
                <a:lnTo>
                  <a:pt x="1314513" y="84836"/>
                </a:lnTo>
                <a:lnTo>
                  <a:pt x="1302348" y="85535"/>
                </a:lnTo>
                <a:lnTo>
                  <a:pt x="1289685" y="87905"/>
                </a:lnTo>
                <a:lnTo>
                  <a:pt x="1277690" y="91952"/>
                </a:lnTo>
                <a:lnTo>
                  <a:pt x="1266366" y="97680"/>
                </a:lnTo>
                <a:lnTo>
                  <a:pt x="1255710" y="105090"/>
                </a:lnTo>
                <a:lnTo>
                  <a:pt x="1245724" y="114185"/>
                </a:lnTo>
                <a:lnTo>
                  <a:pt x="1236408" y="124968"/>
                </a:lnTo>
                <a:lnTo>
                  <a:pt x="1236408" y="90170"/>
                </a:lnTo>
                <a:lnTo>
                  <a:pt x="1178115" y="90170"/>
                </a:lnTo>
                <a:lnTo>
                  <a:pt x="1178115" y="327279"/>
                </a:lnTo>
                <a:lnTo>
                  <a:pt x="1240853" y="327279"/>
                </a:lnTo>
                <a:close/>
              </a:path>
              <a:path w="2363025" h="338201">
                <a:moveTo>
                  <a:pt x="392658" y="247142"/>
                </a:moveTo>
                <a:lnTo>
                  <a:pt x="396748" y="239776"/>
                </a:lnTo>
                <a:lnTo>
                  <a:pt x="404926" y="233934"/>
                </a:lnTo>
                <a:lnTo>
                  <a:pt x="411159" y="230791"/>
                </a:lnTo>
                <a:lnTo>
                  <a:pt x="422858" y="226918"/>
                </a:lnTo>
                <a:lnTo>
                  <a:pt x="439089" y="223012"/>
                </a:lnTo>
                <a:lnTo>
                  <a:pt x="440730" y="222663"/>
                </a:lnTo>
                <a:lnTo>
                  <a:pt x="455838" y="219287"/>
                </a:lnTo>
                <a:lnTo>
                  <a:pt x="468016" y="216228"/>
                </a:lnTo>
                <a:lnTo>
                  <a:pt x="477266" y="213487"/>
                </a:lnTo>
                <a:lnTo>
                  <a:pt x="477192" y="233279"/>
                </a:lnTo>
                <a:lnTo>
                  <a:pt x="476416" y="247397"/>
                </a:lnTo>
                <a:lnTo>
                  <a:pt x="474802" y="256540"/>
                </a:lnTo>
                <a:lnTo>
                  <a:pt x="469241" y="267897"/>
                </a:lnTo>
                <a:lnTo>
                  <a:pt x="459854" y="277241"/>
                </a:lnTo>
                <a:lnTo>
                  <a:pt x="451787" y="282287"/>
                </a:lnTo>
                <a:lnTo>
                  <a:pt x="439846" y="286891"/>
                </a:lnTo>
                <a:lnTo>
                  <a:pt x="427481" y="288417"/>
                </a:lnTo>
                <a:lnTo>
                  <a:pt x="425953" y="288392"/>
                </a:lnTo>
                <a:lnTo>
                  <a:pt x="423445" y="331607"/>
                </a:lnTo>
                <a:lnTo>
                  <a:pt x="435870" y="329037"/>
                </a:lnTo>
                <a:lnTo>
                  <a:pt x="447789" y="324866"/>
                </a:lnTo>
                <a:lnTo>
                  <a:pt x="450886" y="323480"/>
                </a:lnTo>
                <a:lnTo>
                  <a:pt x="461731" y="317564"/>
                </a:lnTo>
                <a:lnTo>
                  <a:pt x="472160" y="310187"/>
                </a:lnTo>
                <a:lnTo>
                  <a:pt x="482168" y="301371"/>
                </a:lnTo>
                <a:lnTo>
                  <a:pt x="483362" y="305054"/>
                </a:lnTo>
                <a:lnTo>
                  <a:pt x="484403" y="308737"/>
                </a:lnTo>
                <a:lnTo>
                  <a:pt x="486791" y="316992"/>
                </a:lnTo>
                <a:lnTo>
                  <a:pt x="488797" y="323088"/>
                </a:lnTo>
                <a:lnTo>
                  <a:pt x="490435" y="327279"/>
                </a:lnTo>
                <a:lnTo>
                  <a:pt x="552500" y="327279"/>
                </a:lnTo>
                <a:lnTo>
                  <a:pt x="548749" y="319051"/>
                </a:lnTo>
                <a:lnTo>
                  <a:pt x="544239" y="306952"/>
                </a:lnTo>
                <a:lnTo>
                  <a:pt x="541223" y="295529"/>
                </a:lnTo>
                <a:lnTo>
                  <a:pt x="540260" y="289815"/>
                </a:lnTo>
                <a:lnTo>
                  <a:pt x="539123" y="278829"/>
                </a:lnTo>
                <a:lnTo>
                  <a:pt x="538440" y="265366"/>
                </a:lnTo>
                <a:lnTo>
                  <a:pt x="538213" y="249428"/>
                </a:lnTo>
                <a:lnTo>
                  <a:pt x="538873" y="176149"/>
                </a:lnTo>
                <a:lnTo>
                  <a:pt x="538781" y="167871"/>
                </a:lnTo>
                <a:lnTo>
                  <a:pt x="537971" y="152075"/>
                </a:lnTo>
                <a:lnTo>
                  <a:pt x="536322" y="138822"/>
                </a:lnTo>
                <a:lnTo>
                  <a:pt x="533834" y="128129"/>
                </a:lnTo>
                <a:lnTo>
                  <a:pt x="530504" y="120015"/>
                </a:lnTo>
                <a:lnTo>
                  <a:pt x="523446" y="110275"/>
                </a:lnTo>
                <a:lnTo>
                  <a:pt x="513854" y="101911"/>
                </a:lnTo>
                <a:lnTo>
                  <a:pt x="501599" y="94742"/>
                </a:lnTo>
                <a:lnTo>
                  <a:pt x="492658" y="91218"/>
                </a:lnTo>
                <a:lnTo>
                  <a:pt x="481855" y="88425"/>
                </a:lnTo>
                <a:lnTo>
                  <a:pt x="469325" y="86431"/>
                </a:lnTo>
                <a:lnTo>
                  <a:pt x="455070" y="85234"/>
                </a:lnTo>
                <a:lnTo>
                  <a:pt x="439089" y="84836"/>
                </a:lnTo>
                <a:lnTo>
                  <a:pt x="428949" y="85044"/>
                </a:lnTo>
                <a:lnTo>
                  <a:pt x="414179" y="86219"/>
                </a:lnTo>
                <a:lnTo>
                  <a:pt x="400843" y="88432"/>
                </a:lnTo>
                <a:lnTo>
                  <a:pt x="388942" y="91688"/>
                </a:lnTo>
                <a:lnTo>
                  <a:pt x="378475" y="95991"/>
                </a:lnTo>
                <a:lnTo>
                  <a:pt x="369442" y="101346"/>
                </a:lnTo>
                <a:lnTo>
                  <a:pt x="362157" y="107224"/>
                </a:lnTo>
                <a:lnTo>
                  <a:pt x="353899" y="116134"/>
                </a:lnTo>
                <a:lnTo>
                  <a:pt x="346853" y="126603"/>
                </a:lnTo>
                <a:lnTo>
                  <a:pt x="341020" y="138644"/>
                </a:lnTo>
                <a:lnTo>
                  <a:pt x="336397" y="152273"/>
                </a:lnTo>
                <a:lnTo>
                  <a:pt x="393319" y="162560"/>
                </a:lnTo>
                <a:lnTo>
                  <a:pt x="394291" y="159919"/>
                </a:lnTo>
                <a:lnTo>
                  <a:pt x="400649" y="147550"/>
                </a:lnTo>
                <a:lnTo>
                  <a:pt x="408508" y="139446"/>
                </a:lnTo>
                <a:lnTo>
                  <a:pt x="409599" y="138709"/>
                </a:lnTo>
                <a:lnTo>
                  <a:pt x="420469" y="134295"/>
                </a:lnTo>
                <a:lnTo>
                  <a:pt x="434619" y="132842"/>
                </a:lnTo>
                <a:lnTo>
                  <a:pt x="446676" y="133382"/>
                </a:lnTo>
                <a:lnTo>
                  <a:pt x="459642" y="135926"/>
                </a:lnTo>
                <a:lnTo>
                  <a:pt x="468337" y="140589"/>
                </a:lnTo>
                <a:lnTo>
                  <a:pt x="475328" y="151763"/>
                </a:lnTo>
                <a:lnTo>
                  <a:pt x="477266" y="166370"/>
                </a:lnTo>
                <a:lnTo>
                  <a:pt x="477266" y="172593"/>
                </a:lnTo>
                <a:lnTo>
                  <a:pt x="469763" y="175350"/>
                </a:lnTo>
                <a:lnTo>
                  <a:pt x="459710" y="178365"/>
                </a:lnTo>
                <a:lnTo>
                  <a:pt x="447453" y="181480"/>
                </a:lnTo>
                <a:lnTo>
                  <a:pt x="432989" y="184682"/>
                </a:lnTo>
                <a:lnTo>
                  <a:pt x="416318" y="187960"/>
                </a:lnTo>
                <a:lnTo>
                  <a:pt x="414832" y="188249"/>
                </a:lnTo>
                <a:lnTo>
                  <a:pt x="399991" y="191457"/>
                </a:lnTo>
                <a:lnTo>
                  <a:pt x="386975" y="194905"/>
                </a:lnTo>
                <a:lnTo>
                  <a:pt x="375784" y="198604"/>
                </a:lnTo>
                <a:lnTo>
                  <a:pt x="366420" y="202565"/>
                </a:lnTo>
                <a:lnTo>
                  <a:pt x="356821" y="208187"/>
                </a:lnTo>
                <a:lnTo>
                  <a:pt x="347221" y="216516"/>
                </a:lnTo>
                <a:lnTo>
                  <a:pt x="339521" y="226695"/>
                </a:lnTo>
                <a:lnTo>
                  <a:pt x="334426" y="237071"/>
                </a:lnTo>
                <a:lnTo>
                  <a:pt x="331046" y="249298"/>
                </a:lnTo>
                <a:lnTo>
                  <a:pt x="329920" y="262509"/>
                </a:lnTo>
                <a:lnTo>
                  <a:pt x="330019" y="266634"/>
                </a:lnTo>
                <a:lnTo>
                  <a:pt x="331837" y="279888"/>
                </a:lnTo>
                <a:lnTo>
                  <a:pt x="335943" y="291981"/>
                </a:lnTo>
                <a:lnTo>
                  <a:pt x="342336" y="302943"/>
                </a:lnTo>
                <a:lnTo>
                  <a:pt x="351015" y="312801"/>
                </a:lnTo>
                <a:lnTo>
                  <a:pt x="358516" y="318879"/>
                </a:lnTo>
                <a:lnTo>
                  <a:pt x="369052" y="324887"/>
                </a:lnTo>
                <a:lnTo>
                  <a:pt x="380931" y="329179"/>
                </a:lnTo>
                <a:lnTo>
                  <a:pt x="394155" y="331754"/>
                </a:lnTo>
                <a:lnTo>
                  <a:pt x="408724" y="332613"/>
                </a:lnTo>
                <a:lnTo>
                  <a:pt x="413009" y="285787"/>
                </a:lnTo>
                <a:lnTo>
                  <a:pt x="402475" y="278892"/>
                </a:lnTo>
                <a:lnTo>
                  <a:pt x="395922" y="272415"/>
                </a:lnTo>
                <a:lnTo>
                  <a:pt x="392658" y="264795"/>
                </a:lnTo>
                <a:lnTo>
                  <a:pt x="392658" y="247142"/>
                </a:lnTo>
                <a:close/>
              </a:path>
              <a:path w="2363025" h="338201">
                <a:moveTo>
                  <a:pt x="2203132" y="247142"/>
                </a:moveTo>
                <a:lnTo>
                  <a:pt x="2207196" y="239776"/>
                </a:lnTo>
                <a:lnTo>
                  <a:pt x="2215451" y="233934"/>
                </a:lnTo>
                <a:lnTo>
                  <a:pt x="2221675" y="230791"/>
                </a:lnTo>
                <a:lnTo>
                  <a:pt x="2233382" y="226918"/>
                </a:lnTo>
                <a:lnTo>
                  <a:pt x="2249614" y="223012"/>
                </a:lnTo>
                <a:lnTo>
                  <a:pt x="2251160" y="222683"/>
                </a:lnTo>
                <a:lnTo>
                  <a:pt x="2266293" y="219299"/>
                </a:lnTo>
                <a:lnTo>
                  <a:pt x="2278478" y="216233"/>
                </a:lnTo>
                <a:lnTo>
                  <a:pt x="2287714" y="213487"/>
                </a:lnTo>
                <a:lnTo>
                  <a:pt x="2287645" y="233275"/>
                </a:lnTo>
                <a:lnTo>
                  <a:pt x="2286902" y="247396"/>
                </a:lnTo>
                <a:lnTo>
                  <a:pt x="2285301" y="256540"/>
                </a:lnTo>
                <a:lnTo>
                  <a:pt x="2279715" y="267906"/>
                </a:lnTo>
                <a:lnTo>
                  <a:pt x="2270315" y="277241"/>
                </a:lnTo>
                <a:lnTo>
                  <a:pt x="2262306" y="282291"/>
                </a:lnTo>
                <a:lnTo>
                  <a:pt x="2250380" y="286892"/>
                </a:lnTo>
                <a:lnTo>
                  <a:pt x="2237930" y="288417"/>
                </a:lnTo>
                <a:lnTo>
                  <a:pt x="2236527" y="288395"/>
                </a:lnTo>
                <a:lnTo>
                  <a:pt x="2233912" y="331613"/>
                </a:lnTo>
                <a:lnTo>
                  <a:pt x="2246327" y="329044"/>
                </a:lnTo>
                <a:lnTo>
                  <a:pt x="2258250" y="324866"/>
                </a:lnTo>
                <a:lnTo>
                  <a:pt x="2261398" y="323468"/>
                </a:lnTo>
                <a:lnTo>
                  <a:pt x="2272282" y="317554"/>
                </a:lnTo>
                <a:lnTo>
                  <a:pt x="2282697" y="310181"/>
                </a:lnTo>
                <a:lnTo>
                  <a:pt x="2292667" y="301371"/>
                </a:lnTo>
                <a:lnTo>
                  <a:pt x="2293937" y="305054"/>
                </a:lnTo>
                <a:lnTo>
                  <a:pt x="2294953" y="308737"/>
                </a:lnTo>
                <a:lnTo>
                  <a:pt x="2297239" y="316992"/>
                </a:lnTo>
                <a:lnTo>
                  <a:pt x="2299271" y="323088"/>
                </a:lnTo>
                <a:lnTo>
                  <a:pt x="2300922" y="327279"/>
                </a:lnTo>
                <a:lnTo>
                  <a:pt x="2363025" y="327279"/>
                </a:lnTo>
                <a:lnTo>
                  <a:pt x="2359238" y="319045"/>
                </a:lnTo>
                <a:lnTo>
                  <a:pt x="2354736" y="306949"/>
                </a:lnTo>
                <a:lnTo>
                  <a:pt x="2351722" y="295529"/>
                </a:lnTo>
                <a:lnTo>
                  <a:pt x="2350747" y="289814"/>
                </a:lnTo>
                <a:lnTo>
                  <a:pt x="2349595" y="278827"/>
                </a:lnTo>
                <a:lnTo>
                  <a:pt x="2348904" y="265365"/>
                </a:lnTo>
                <a:lnTo>
                  <a:pt x="2348674" y="249428"/>
                </a:lnTo>
                <a:lnTo>
                  <a:pt x="2349436" y="176149"/>
                </a:lnTo>
                <a:lnTo>
                  <a:pt x="2349344" y="167869"/>
                </a:lnTo>
                <a:lnTo>
                  <a:pt x="2348530" y="152074"/>
                </a:lnTo>
                <a:lnTo>
                  <a:pt x="2346878" y="138821"/>
                </a:lnTo>
                <a:lnTo>
                  <a:pt x="2344385" y="128129"/>
                </a:lnTo>
                <a:lnTo>
                  <a:pt x="2341054" y="120015"/>
                </a:lnTo>
                <a:lnTo>
                  <a:pt x="2333967" y="110257"/>
                </a:lnTo>
                <a:lnTo>
                  <a:pt x="2324364" y="101903"/>
                </a:lnTo>
                <a:lnTo>
                  <a:pt x="2312098" y="94742"/>
                </a:lnTo>
                <a:lnTo>
                  <a:pt x="2303163" y="91223"/>
                </a:lnTo>
                <a:lnTo>
                  <a:pt x="2292355" y="88428"/>
                </a:lnTo>
                <a:lnTo>
                  <a:pt x="2279828" y="86432"/>
                </a:lnTo>
                <a:lnTo>
                  <a:pt x="2265581" y="85235"/>
                </a:lnTo>
                <a:lnTo>
                  <a:pt x="2249614" y="84836"/>
                </a:lnTo>
                <a:lnTo>
                  <a:pt x="2239378" y="85048"/>
                </a:lnTo>
                <a:lnTo>
                  <a:pt x="2224607" y="86226"/>
                </a:lnTo>
                <a:lnTo>
                  <a:pt x="2211274" y="88441"/>
                </a:lnTo>
                <a:lnTo>
                  <a:pt x="2199376" y="91696"/>
                </a:lnTo>
                <a:lnTo>
                  <a:pt x="2188916" y="95996"/>
                </a:lnTo>
                <a:lnTo>
                  <a:pt x="2179891" y="101346"/>
                </a:lnTo>
                <a:lnTo>
                  <a:pt x="2172625" y="107216"/>
                </a:lnTo>
                <a:lnTo>
                  <a:pt x="2164386" y="116127"/>
                </a:lnTo>
                <a:lnTo>
                  <a:pt x="2157357" y="126597"/>
                </a:lnTo>
                <a:lnTo>
                  <a:pt x="2151523" y="138641"/>
                </a:lnTo>
                <a:lnTo>
                  <a:pt x="2146871" y="152273"/>
                </a:lnTo>
                <a:lnTo>
                  <a:pt x="2203894" y="162560"/>
                </a:lnTo>
                <a:lnTo>
                  <a:pt x="2204836" y="159963"/>
                </a:lnTo>
                <a:lnTo>
                  <a:pt x="2211159" y="147566"/>
                </a:lnTo>
                <a:lnTo>
                  <a:pt x="2219007" y="139446"/>
                </a:lnTo>
                <a:lnTo>
                  <a:pt x="2220128" y="138687"/>
                </a:lnTo>
                <a:lnTo>
                  <a:pt x="2231005" y="134290"/>
                </a:lnTo>
                <a:lnTo>
                  <a:pt x="2245169" y="132842"/>
                </a:lnTo>
                <a:lnTo>
                  <a:pt x="2257153" y="133377"/>
                </a:lnTo>
                <a:lnTo>
                  <a:pt x="2270120" y="135920"/>
                </a:lnTo>
                <a:lnTo>
                  <a:pt x="2278824" y="140589"/>
                </a:lnTo>
                <a:lnTo>
                  <a:pt x="2285801" y="151757"/>
                </a:lnTo>
                <a:lnTo>
                  <a:pt x="2287714" y="166370"/>
                </a:lnTo>
                <a:lnTo>
                  <a:pt x="2287714" y="172593"/>
                </a:lnTo>
                <a:lnTo>
                  <a:pt x="2280280" y="175329"/>
                </a:lnTo>
                <a:lnTo>
                  <a:pt x="2270230" y="178349"/>
                </a:lnTo>
                <a:lnTo>
                  <a:pt x="2257976" y="181469"/>
                </a:lnTo>
                <a:lnTo>
                  <a:pt x="2243524" y="184677"/>
                </a:lnTo>
                <a:lnTo>
                  <a:pt x="2226881" y="187960"/>
                </a:lnTo>
                <a:lnTo>
                  <a:pt x="2225372" y="188252"/>
                </a:lnTo>
                <a:lnTo>
                  <a:pt x="2210497" y="191460"/>
                </a:lnTo>
                <a:lnTo>
                  <a:pt x="2197493" y="194907"/>
                </a:lnTo>
                <a:lnTo>
                  <a:pt x="2186329" y="198605"/>
                </a:lnTo>
                <a:lnTo>
                  <a:pt x="2176970" y="202565"/>
                </a:lnTo>
                <a:lnTo>
                  <a:pt x="2167334" y="208195"/>
                </a:lnTo>
                <a:lnTo>
                  <a:pt x="2157719" y="216521"/>
                </a:lnTo>
                <a:lnTo>
                  <a:pt x="2150046" y="226695"/>
                </a:lnTo>
                <a:lnTo>
                  <a:pt x="2144958" y="237079"/>
                </a:lnTo>
                <a:lnTo>
                  <a:pt x="2141545" y="249302"/>
                </a:lnTo>
                <a:lnTo>
                  <a:pt x="2140394" y="262509"/>
                </a:lnTo>
                <a:lnTo>
                  <a:pt x="2140494" y="266629"/>
                </a:lnTo>
                <a:lnTo>
                  <a:pt x="2142324" y="279885"/>
                </a:lnTo>
                <a:lnTo>
                  <a:pt x="2146444" y="291979"/>
                </a:lnTo>
                <a:lnTo>
                  <a:pt x="2152835" y="302942"/>
                </a:lnTo>
                <a:lnTo>
                  <a:pt x="2161476" y="312801"/>
                </a:lnTo>
                <a:lnTo>
                  <a:pt x="2169040" y="318911"/>
                </a:lnTo>
                <a:lnTo>
                  <a:pt x="2179595" y="324906"/>
                </a:lnTo>
                <a:lnTo>
                  <a:pt x="2191488" y="329187"/>
                </a:lnTo>
                <a:lnTo>
                  <a:pt x="2204713" y="331756"/>
                </a:lnTo>
                <a:lnTo>
                  <a:pt x="2219261" y="332613"/>
                </a:lnTo>
                <a:lnTo>
                  <a:pt x="2223567" y="285806"/>
                </a:lnTo>
                <a:lnTo>
                  <a:pt x="2213038" y="278892"/>
                </a:lnTo>
                <a:lnTo>
                  <a:pt x="2206434" y="272415"/>
                </a:lnTo>
                <a:lnTo>
                  <a:pt x="2203132" y="264795"/>
                </a:lnTo>
                <a:lnTo>
                  <a:pt x="2203132" y="247142"/>
                </a:lnTo>
                <a:close/>
              </a:path>
              <a:path w="2363025" h="338201">
                <a:moveTo>
                  <a:pt x="2223567" y="285806"/>
                </a:moveTo>
                <a:lnTo>
                  <a:pt x="2219261" y="332613"/>
                </a:lnTo>
                <a:lnTo>
                  <a:pt x="2220981" y="332599"/>
                </a:lnTo>
                <a:lnTo>
                  <a:pt x="2233912" y="331613"/>
                </a:lnTo>
                <a:lnTo>
                  <a:pt x="2236527" y="288395"/>
                </a:lnTo>
                <a:lnTo>
                  <a:pt x="2223567" y="285806"/>
                </a:lnTo>
                <a:close/>
              </a:path>
              <a:path w="2363025" h="338201">
                <a:moveTo>
                  <a:pt x="413009" y="285787"/>
                </a:moveTo>
                <a:lnTo>
                  <a:pt x="408724" y="332613"/>
                </a:lnTo>
                <a:lnTo>
                  <a:pt x="410519" y="332598"/>
                </a:lnTo>
                <a:lnTo>
                  <a:pt x="423445" y="331607"/>
                </a:lnTo>
                <a:lnTo>
                  <a:pt x="425953" y="288392"/>
                </a:lnTo>
                <a:lnTo>
                  <a:pt x="413009" y="285787"/>
                </a:lnTo>
                <a:close/>
              </a:path>
              <a:path w="2363025" h="338201">
                <a:moveTo>
                  <a:pt x="1047432" y="90170"/>
                </a:moveTo>
                <a:lnTo>
                  <a:pt x="1047432" y="327279"/>
                </a:lnTo>
                <a:lnTo>
                  <a:pt x="1110170" y="327279"/>
                </a:lnTo>
                <a:lnTo>
                  <a:pt x="1110170" y="90170"/>
                </a:lnTo>
                <a:lnTo>
                  <a:pt x="1047432" y="90170"/>
                </a:lnTo>
                <a:close/>
              </a:path>
              <a:path w="2363025" h="338201">
                <a:moveTo>
                  <a:pt x="1939480" y="122555"/>
                </a:moveTo>
                <a:lnTo>
                  <a:pt x="1931117" y="110247"/>
                </a:lnTo>
                <a:lnTo>
                  <a:pt x="1922215" y="101239"/>
                </a:lnTo>
                <a:lnTo>
                  <a:pt x="1912048" y="94234"/>
                </a:lnTo>
                <a:lnTo>
                  <a:pt x="1898648" y="88532"/>
                </a:lnTo>
                <a:lnTo>
                  <a:pt x="1886170" y="85764"/>
                </a:lnTo>
                <a:lnTo>
                  <a:pt x="1872551" y="84836"/>
                </a:lnTo>
                <a:lnTo>
                  <a:pt x="1865624" y="85087"/>
                </a:lnTo>
                <a:lnTo>
                  <a:pt x="1853076" y="86915"/>
                </a:lnTo>
                <a:lnTo>
                  <a:pt x="1841082" y="90509"/>
                </a:lnTo>
                <a:lnTo>
                  <a:pt x="1829641" y="95870"/>
                </a:lnTo>
                <a:lnTo>
                  <a:pt x="1818753" y="102998"/>
                </a:lnTo>
                <a:lnTo>
                  <a:pt x="1808418" y="111893"/>
                </a:lnTo>
                <a:lnTo>
                  <a:pt x="1798637" y="122555"/>
                </a:lnTo>
                <a:lnTo>
                  <a:pt x="1798637" y="90170"/>
                </a:lnTo>
                <a:lnTo>
                  <a:pt x="1740725" y="90170"/>
                </a:lnTo>
                <a:lnTo>
                  <a:pt x="1740725" y="327279"/>
                </a:lnTo>
                <a:lnTo>
                  <a:pt x="1803463" y="327279"/>
                </a:lnTo>
                <a:lnTo>
                  <a:pt x="1803463" y="212090"/>
                </a:lnTo>
                <a:lnTo>
                  <a:pt x="1803730" y="197715"/>
                </a:lnTo>
                <a:lnTo>
                  <a:pt x="1804680" y="183607"/>
                </a:lnTo>
                <a:lnTo>
                  <a:pt x="1806293" y="172092"/>
                </a:lnTo>
                <a:lnTo>
                  <a:pt x="1808543" y="163195"/>
                </a:lnTo>
                <a:lnTo>
                  <a:pt x="1809547" y="160464"/>
                </a:lnTo>
                <a:lnTo>
                  <a:pt x="1816002" y="149115"/>
                </a:lnTo>
                <a:lnTo>
                  <a:pt x="1825180" y="140589"/>
                </a:lnTo>
                <a:lnTo>
                  <a:pt x="1838404" y="134505"/>
                </a:lnTo>
                <a:lnTo>
                  <a:pt x="1851342" y="132842"/>
                </a:lnTo>
                <a:lnTo>
                  <a:pt x="1859343" y="132842"/>
                </a:lnTo>
                <a:lnTo>
                  <a:pt x="1865693" y="134493"/>
                </a:lnTo>
                <a:lnTo>
                  <a:pt x="1870392" y="137795"/>
                </a:lnTo>
                <a:lnTo>
                  <a:pt x="1875091" y="140970"/>
                </a:lnTo>
                <a:lnTo>
                  <a:pt x="1880806" y="152654"/>
                </a:lnTo>
                <a:lnTo>
                  <a:pt x="1883030" y="165994"/>
                </a:lnTo>
                <a:lnTo>
                  <a:pt x="1883836" y="179697"/>
                </a:lnTo>
                <a:lnTo>
                  <a:pt x="1884108" y="197358"/>
                </a:lnTo>
                <a:lnTo>
                  <a:pt x="1884108" y="327279"/>
                </a:lnTo>
                <a:lnTo>
                  <a:pt x="1946846" y="327279"/>
                </a:lnTo>
                <a:lnTo>
                  <a:pt x="1946846" y="213487"/>
                </a:lnTo>
                <a:lnTo>
                  <a:pt x="1947103" y="199193"/>
                </a:lnTo>
                <a:lnTo>
                  <a:pt x="1948024" y="185210"/>
                </a:lnTo>
                <a:lnTo>
                  <a:pt x="1949627" y="173629"/>
                </a:lnTo>
                <a:lnTo>
                  <a:pt x="1951926" y="164465"/>
                </a:lnTo>
                <a:lnTo>
                  <a:pt x="1959745" y="149323"/>
                </a:lnTo>
                <a:lnTo>
                  <a:pt x="1968690" y="140843"/>
                </a:lnTo>
                <a:lnTo>
                  <a:pt x="1980989" y="134747"/>
                </a:lnTo>
                <a:lnTo>
                  <a:pt x="1993455" y="132842"/>
                </a:lnTo>
                <a:lnTo>
                  <a:pt x="1998724" y="133147"/>
                </a:lnTo>
                <a:lnTo>
                  <a:pt x="2011213" y="137261"/>
                </a:lnTo>
                <a:lnTo>
                  <a:pt x="2020252" y="146177"/>
                </a:lnTo>
                <a:lnTo>
                  <a:pt x="2024759" y="160448"/>
                </a:lnTo>
                <a:lnTo>
                  <a:pt x="2026236" y="174217"/>
                </a:lnTo>
                <a:lnTo>
                  <a:pt x="2026729" y="191770"/>
                </a:lnTo>
                <a:lnTo>
                  <a:pt x="2026729" y="327279"/>
                </a:lnTo>
                <a:lnTo>
                  <a:pt x="2089467" y="327279"/>
                </a:lnTo>
                <a:lnTo>
                  <a:pt x="2089467" y="175641"/>
                </a:lnTo>
                <a:lnTo>
                  <a:pt x="2089126" y="161061"/>
                </a:lnTo>
                <a:lnTo>
                  <a:pt x="2087935" y="147089"/>
                </a:lnTo>
                <a:lnTo>
                  <a:pt x="2085890" y="135603"/>
                </a:lnTo>
                <a:lnTo>
                  <a:pt x="2082990" y="126619"/>
                </a:lnTo>
                <a:lnTo>
                  <a:pt x="2074805" y="112329"/>
                </a:lnTo>
                <a:lnTo>
                  <a:pt x="2066282" y="102948"/>
                </a:lnTo>
                <a:lnTo>
                  <a:pt x="2056066" y="95504"/>
                </a:lnTo>
                <a:lnTo>
                  <a:pt x="2038457" y="88147"/>
                </a:lnTo>
                <a:lnTo>
                  <a:pt x="2025742" y="85663"/>
                </a:lnTo>
                <a:lnTo>
                  <a:pt x="2011743" y="84836"/>
                </a:lnTo>
                <a:lnTo>
                  <a:pt x="2010068" y="84852"/>
                </a:lnTo>
                <a:lnTo>
                  <a:pt x="1997295" y="86069"/>
                </a:lnTo>
                <a:lnTo>
                  <a:pt x="1984968" y="89205"/>
                </a:lnTo>
                <a:lnTo>
                  <a:pt x="1973135" y="94234"/>
                </a:lnTo>
                <a:lnTo>
                  <a:pt x="1958308" y="103832"/>
                </a:lnTo>
                <a:lnTo>
                  <a:pt x="1948694" y="112377"/>
                </a:lnTo>
                <a:lnTo>
                  <a:pt x="1939480" y="122555"/>
                </a:lnTo>
                <a:close/>
              </a:path>
              <a:path w="2363025" h="338201">
                <a:moveTo>
                  <a:pt x="1625861" y="230121"/>
                </a:moveTo>
                <a:lnTo>
                  <a:pt x="1622569" y="242706"/>
                </a:lnTo>
                <a:lnTo>
                  <a:pt x="1617632" y="253586"/>
                </a:lnTo>
                <a:lnTo>
                  <a:pt x="1611058" y="262763"/>
                </a:lnTo>
                <a:lnTo>
                  <a:pt x="1605501" y="268265"/>
                </a:lnTo>
                <a:lnTo>
                  <a:pt x="1594822" y="275628"/>
                </a:lnTo>
                <a:lnTo>
                  <a:pt x="1582921" y="280070"/>
                </a:lnTo>
                <a:lnTo>
                  <a:pt x="1570037" y="332613"/>
                </a:lnTo>
                <a:lnTo>
                  <a:pt x="1589570" y="331315"/>
                </a:lnTo>
                <a:lnTo>
                  <a:pt x="1602520" y="328847"/>
                </a:lnTo>
                <a:lnTo>
                  <a:pt x="1614811" y="325096"/>
                </a:lnTo>
                <a:lnTo>
                  <a:pt x="1626443" y="320065"/>
                </a:lnTo>
                <a:lnTo>
                  <a:pt x="1637420" y="313755"/>
                </a:lnTo>
                <a:lnTo>
                  <a:pt x="1647743" y="306168"/>
                </a:lnTo>
                <a:lnTo>
                  <a:pt x="1657413" y="297307"/>
                </a:lnTo>
                <a:lnTo>
                  <a:pt x="1670222" y="282026"/>
                </a:lnTo>
                <a:lnTo>
                  <a:pt x="1676948" y="271316"/>
                </a:lnTo>
                <a:lnTo>
                  <a:pt x="1682448" y="259959"/>
                </a:lnTo>
                <a:lnTo>
                  <a:pt x="1686722" y="247953"/>
                </a:lnTo>
                <a:lnTo>
                  <a:pt x="1689773" y="235297"/>
                </a:lnTo>
                <a:lnTo>
                  <a:pt x="1691602" y="221988"/>
                </a:lnTo>
                <a:lnTo>
                  <a:pt x="1692211" y="208026"/>
                </a:lnTo>
                <a:lnTo>
                  <a:pt x="1692079" y="201523"/>
                </a:lnTo>
                <a:lnTo>
                  <a:pt x="1690885" y="187864"/>
                </a:lnTo>
                <a:lnTo>
                  <a:pt x="1688451" y="174871"/>
                </a:lnTo>
                <a:lnTo>
                  <a:pt x="1684779" y="162539"/>
                </a:lnTo>
                <a:lnTo>
                  <a:pt x="1679874" y="150866"/>
                </a:lnTo>
                <a:lnTo>
                  <a:pt x="1673739" y="139848"/>
                </a:lnTo>
                <a:lnTo>
                  <a:pt x="1666377" y="129481"/>
                </a:lnTo>
                <a:lnTo>
                  <a:pt x="1657794" y="119761"/>
                </a:lnTo>
                <a:lnTo>
                  <a:pt x="1643574" y="107414"/>
                </a:lnTo>
                <a:lnTo>
                  <a:pt x="1632997" y="100522"/>
                </a:lnTo>
                <a:lnTo>
                  <a:pt x="1621718" y="94880"/>
                </a:lnTo>
                <a:lnTo>
                  <a:pt x="1609741" y="90488"/>
                </a:lnTo>
                <a:lnTo>
                  <a:pt x="1597069" y="87349"/>
                </a:lnTo>
                <a:lnTo>
                  <a:pt x="1583706" y="85464"/>
                </a:lnTo>
                <a:lnTo>
                  <a:pt x="1569656" y="84836"/>
                </a:lnTo>
                <a:lnTo>
                  <a:pt x="1568089" y="84843"/>
                </a:lnTo>
                <a:lnTo>
                  <a:pt x="1554765" y="85561"/>
                </a:lnTo>
                <a:lnTo>
                  <a:pt x="1541941" y="87450"/>
                </a:lnTo>
                <a:lnTo>
                  <a:pt x="1529625" y="90517"/>
                </a:lnTo>
                <a:lnTo>
                  <a:pt x="1517822" y="94765"/>
                </a:lnTo>
                <a:lnTo>
                  <a:pt x="1506537" y="100203"/>
                </a:lnTo>
                <a:lnTo>
                  <a:pt x="1496418" y="106464"/>
                </a:lnTo>
                <a:lnTo>
                  <a:pt x="1486444" y="114351"/>
                </a:lnTo>
                <a:lnTo>
                  <a:pt x="1477520" y="123383"/>
                </a:lnTo>
                <a:lnTo>
                  <a:pt x="1469653" y="133566"/>
                </a:lnTo>
                <a:lnTo>
                  <a:pt x="1462849" y="144907"/>
                </a:lnTo>
                <a:lnTo>
                  <a:pt x="1457706" y="155802"/>
                </a:lnTo>
                <a:lnTo>
                  <a:pt x="1453252" y="167931"/>
                </a:lnTo>
                <a:lnTo>
                  <a:pt x="1450055" y="180238"/>
                </a:lnTo>
                <a:lnTo>
                  <a:pt x="1448127" y="192716"/>
                </a:lnTo>
                <a:lnTo>
                  <a:pt x="1447482" y="205359"/>
                </a:lnTo>
                <a:lnTo>
                  <a:pt x="1447657" y="213895"/>
                </a:lnTo>
                <a:lnTo>
                  <a:pt x="1448743" y="227665"/>
                </a:lnTo>
                <a:lnTo>
                  <a:pt x="1450814" y="240630"/>
                </a:lnTo>
                <a:lnTo>
                  <a:pt x="1453861" y="252791"/>
                </a:lnTo>
                <a:lnTo>
                  <a:pt x="1457875" y="264148"/>
                </a:lnTo>
                <a:lnTo>
                  <a:pt x="1462849" y="274701"/>
                </a:lnTo>
                <a:lnTo>
                  <a:pt x="1469087" y="284810"/>
                </a:lnTo>
                <a:lnTo>
                  <a:pt x="1477023" y="294783"/>
                </a:lnTo>
                <a:lnTo>
                  <a:pt x="1486139" y="303627"/>
                </a:lnTo>
                <a:lnTo>
                  <a:pt x="1496441" y="311331"/>
                </a:lnTo>
                <a:lnTo>
                  <a:pt x="1507934" y="317881"/>
                </a:lnTo>
                <a:lnTo>
                  <a:pt x="1512590" y="223797"/>
                </a:lnTo>
                <a:lnTo>
                  <a:pt x="1511744" y="208788"/>
                </a:lnTo>
                <a:lnTo>
                  <a:pt x="1511922" y="201663"/>
                </a:lnTo>
                <a:lnTo>
                  <a:pt x="1513540" y="187415"/>
                </a:lnTo>
                <a:lnTo>
                  <a:pt x="1516844" y="174853"/>
                </a:lnTo>
                <a:lnTo>
                  <a:pt x="1521833" y="163952"/>
                </a:lnTo>
                <a:lnTo>
                  <a:pt x="1528508" y="154686"/>
                </a:lnTo>
                <a:lnTo>
                  <a:pt x="1534039" y="149222"/>
                </a:lnTo>
                <a:lnTo>
                  <a:pt x="1544759" y="141886"/>
                </a:lnTo>
                <a:lnTo>
                  <a:pt x="1556686" y="137484"/>
                </a:lnTo>
                <a:lnTo>
                  <a:pt x="1569783" y="136017"/>
                </a:lnTo>
                <a:lnTo>
                  <a:pt x="1577394" y="136488"/>
                </a:lnTo>
                <a:lnTo>
                  <a:pt x="1589841" y="139619"/>
                </a:lnTo>
                <a:lnTo>
                  <a:pt x="1601057" y="145685"/>
                </a:lnTo>
                <a:lnTo>
                  <a:pt x="1611058" y="154686"/>
                </a:lnTo>
                <a:lnTo>
                  <a:pt x="1614051" y="158400"/>
                </a:lnTo>
                <a:lnTo>
                  <a:pt x="1620007" y="168414"/>
                </a:lnTo>
                <a:lnTo>
                  <a:pt x="1624272" y="180054"/>
                </a:lnTo>
                <a:lnTo>
                  <a:pt x="1626838" y="193336"/>
                </a:lnTo>
                <a:lnTo>
                  <a:pt x="1627695" y="208280"/>
                </a:lnTo>
                <a:lnTo>
                  <a:pt x="1627499" y="215832"/>
                </a:lnTo>
                <a:lnTo>
                  <a:pt x="1625861" y="230121"/>
                </a:lnTo>
                <a:close/>
              </a:path>
              <a:path w="2363025" h="338201">
                <a:moveTo>
                  <a:pt x="1582921" y="280070"/>
                </a:moveTo>
                <a:lnTo>
                  <a:pt x="1569783" y="281559"/>
                </a:lnTo>
                <a:lnTo>
                  <a:pt x="1562170" y="281072"/>
                </a:lnTo>
                <a:lnTo>
                  <a:pt x="1549750" y="277893"/>
                </a:lnTo>
                <a:lnTo>
                  <a:pt x="1538518" y="271778"/>
                </a:lnTo>
                <a:lnTo>
                  <a:pt x="1528508" y="262763"/>
                </a:lnTo>
                <a:lnTo>
                  <a:pt x="1525287" y="258813"/>
                </a:lnTo>
                <a:lnTo>
                  <a:pt x="1519362" y="248819"/>
                </a:lnTo>
                <a:lnTo>
                  <a:pt x="1515130" y="237144"/>
                </a:lnTo>
                <a:lnTo>
                  <a:pt x="1512590" y="223797"/>
                </a:lnTo>
                <a:lnTo>
                  <a:pt x="1508236" y="318032"/>
                </a:lnTo>
                <a:lnTo>
                  <a:pt x="1520114" y="323313"/>
                </a:lnTo>
                <a:lnTo>
                  <a:pt x="1532232" y="327400"/>
                </a:lnTo>
                <a:lnTo>
                  <a:pt x="1544593" y="330304"/>
                </a:lnTo>
                <a:lnTo>
                  <a:pt x="1557194" y="332037"/>
                </a:lnTo>
                <a:lnTo>
                  <a:pt x="1570037" y="332613"/>
                </a:lnTo>
                <a:lnTo>
                  <a:pt x="1582921" y="280070"/>
                </a:lnTo>
                <a:close/>
              </a:path>
              <a:path w="2363025" h="338201">
                <a:moveTo>
                  <a:pt x="839076" y="204470"/>
                </a:moveTo>
                <a:lnTo>
                  <a:pt x="839191" y="197764"/>
                </a:lnTo>
                <a:lnTo>
                  <a:pt x="840487" y="182549"/>
                </a:lnTo>
                <a:lnTo>
                  <a:pt x="843226" y="169578"/>
                </a:lnTo>
                <a:lnTo>
                  <a:pt x="847408" y="158851"/>
                </a:lnTo>
                <a:lnTo>
                  <a:pt x="853033" y="150368"/>
                </a:lnTo>
                <a:lnTo>
                  <a:pt x="864899" y="140440"/>
                </a:lnTo>
                <a:lnTo>
                  <a:pt x="876741" y="135697"/>
                </a:lnTo>
                <a:lnTo>
                  <a:pt x="890422" y="134112"/>
                </a:lnTo>
                <a:lnTo>
                  <a:pt x="895853" y="134351"/>
                </a:lnTo>
                <a:lnTo>
                  <a:pt x="908649" y="137284"/>
                </a:lnTo>
                <a:lnTo>
                  <a:pt x="919111" y="143510"/>
                </a:lnTo>
                <a:lnTo>
                  <a:pt x="923006" y="147423"/>
                </a:lnTo>
                <a:lnTo>
                  <a:pt x="929453" y="157958"/>
                </a:lnTo>
                <a:lnTo>
                  <a:pt x="933259" y="171450"/>
                </a:lnTo>
                <a:lnTo>
                  <a:pt x="995108" y="160274"/>
                </a:lnTo>
                <a:lnTo>
                  <a:pt x="988702" y="142536"/>
                </a:lnTo>
                <a:lnTo>
                  <a:pt x="982656" y="130721"/>
                </a:lnTo>
                <a:lnTo>
                  <a:pt x="975584" y="120277"/>
                </a:lnTo>
                <a:lnTo>
                  <a:pt x="967497" y="111205"/>
                </a:lnTo>
                <a:lnTo>
                  <a:pt x="958405" y="103505"/>
                </a:lnTo>
                <a:lnTo>
                  <a:pt x="942213" y="94297"/>
                </a:lnTo>
                <a:lnTo>
                  <a:pt x="930730" y="90158"/>
                </a:lnTo>
                <a:lnTo>
                  <a:pt x="918120" y="87201"/>
                </a:lnTo>
                <a:lnTo>
                  <a:pt x="904387" y="85427"/>
                </a:lnTo>
                <a:lnTo>
                  <a:pt x="889533" y="84836"/>
                </a:lnTo>
                <a:lnTo>
                  <a:pt x="888110" y="84841"/>
                </a:lnTo>
                <a:lnTo>
                  <a:pt x="873716" y="85617"/>
                </a:lnTo>
                <a:lnTo>
                  <a:pt x="860189" y="87694"/>
                </a:lnTo>
                <a:lnTo>
                  <a:pt x="847531" y="91072"/>
                </a:lnTo>
                <a:lnTo>
                  <a:pt x="835741" y="95752"/>
                </a:lnTo>
                <a:lnTo>
                  <a:pt x="824820" y="101734"/>
                </a:lnTo>
                <a:lnTo>
                  <a:pt x="814768" y="109017"/>
                </a:lnTo>
                <a:lnTo>
                  <a:pt x="805586" y="117602"/>
                </a:lnTo>
                <a:lnTo>
                  <a:pt x="793933" y="132432"/>
                </a:lnTo>
                <a:lnTo>
                  <a:pt x="788015" y="142916"/>
                </a:lnTo>
                <a:lnTo>
                  <a:pt x="783172" y="154308"/>
                </a:lnTo>
                <a:lnTo>
                  <a:pt x="779405" y="166606"/>
                </a:lnTo>
                <a:lnTo>
                  <a:pt x="776713" y="179807"/>
                </a:lnTo>
                <a:lnTo>
                  <a:pt x="775098" y="193911"/>
                </a:lnTo>
                <a:lnTo>
                  <a:pt x="774560" y="208915"/>
                </a:lnTo>
                <a:lnTo>
                  <a:pt x="774731" y="217422"/>
                </a:lnTo>
                <a:lnTo>
                  <a:pt x="775881" y="231852"/>
                </a:lnTo>
                <a:lnTo>
                  <a:pt x="778112" y="245400"/>
                </a:lnTo>
                <a:lnTo>
                  <a:pt x="781424" y="258064"/>
                </a:lnTo>
                <a:lnTo>
                  <a:pt x="785818" y="269842"/>
                </a:lnTo>
                <a:lnTo>
                  <a:pt x="791293" y="280733"/>
                </a:lnTo>
                <a:lnTo>
                  <a:pt x="797848" y="290735"/>
                </a:lnTo>
                <a:lnTo>
                  <a:pt x="805484" y="299847"/>
                </a:lnTo>
                <a:lnTo>
                  <a:pt x="814925" y="308685"/>
                </a:lnTo>
                <a:lnTo>
                  <a:pt x="825034" y="315996"/>
                </a:lnTo>
                <a:lnTo>
                  <a:pt x="835999" y="321978"/>
                </a:lnTo>
                <a:lnTo>
                  <a:pt x="847820" y="326631"/>
                </a:lnTo>
                <a:lnTo>
                  <a:pt x="860497" y="329954"/>
                </a:lnTo>
                <a:lnTo>
                  <a:pt x="874029" y="331948"/>
                </a:lnTo>
                <a:lnTo>
                  <a:pt x="888415" y="332613"/>
                </a:lnTo>
                <a:lnTo>
                  <a:pt x="903121" y="332013"/>
                </a:lnTo>
                <a:lnTo>
                  <a:pt x="916847" y="330209"/>
                </a:lnTo>
                <a:lnTo>
                  <a:pt x="929545" y="327205"/>
                </a:lnTo>
                <a:lnTo>
                  <a:pt x="941214" y="323003"/>
                </a:lnTo>
                <a:lnTo>
                  <a:pt x="951850" y="317608"/>
                </a:lnTo>
                <a:lnTo>
                  <a:pt x="961453" y="311023"/>
                </a:lnTo>
                <a:lnTo>
                  <a:pt x="968800" y="304469"/>
                </a:lnTo>
                <a:lnTo>
                  <a:pt x="976765" y="295401"/>
                </a:lnTo>
                <a:lnTo>
                  <a:pt x="983688" y="285113"/>
                </a:lnTo>
                <a:lnTo>
                  <a:pt x="989577" y="273601"/>
                </a:lnTo>
                <a:lnTo>
                  <a:pt x="994439" y="260860"/>
                </a:lnTo>
                <a:lnTo>
                  <a:pt x="998283" y="246888"/>
                </a:lnTo>
                <a:lnTo>
                  <a:pt x="936688" y="236474"/>
                </a:lnTo>
                <a:lnTo>
                  <a:pt x="936596" y="236948"/>
                </a:lnTo>
                <a:lnTo>
                  <a:pt x="932694" y="251596"/>
                </a:lnTo>
                <a:lnTo>
                  <a:pt x="927352" y="263061"/>
                </a:lnTo>
                <a:lnTo>
                  <a:pt x="920559" y="271399"/>
                </a:lnTo>
                <a:lnTo>
                  <a:pt x="916262" y="274706"/>
                </a:lnTo>
                <a:lnTo>
                  <a:pt x="904879" y="279837"/>
                </a:lnTo>
                <a:lnTo>
                  <a:pt x="891311" y="281559"/>
                </a:lnTo>
                <a:lnTo>
                  <a:pt x="887111" y="281418"/>
                </a:lnTo>
                <a:lnTo>
                  <a:pt x="874041" y="278858"/>
                </a:lnTo>
                <a:lnTo>
                  <a:pt x="862754" y="273098"/>
                </a:lnTo>
                <a:lnTo>
                  <a:pt x="853249" y="264160"/>
                </a:lnTo>
                <a:lnTo>
                  <a:pt x="848794" y="257410"/>
                </a:lnTo>
                <a:lnTo>
                  <a:pt x="844542" y="247360"/>
                </a:lnTo>
                <a:lnTo>
                  <a:pt x="841505" y="235196"/>
                </a:lnTo>
                <a:lnTo>
                  <a:pt x="839683" y="220904"/>
                </a:lnTo>
                <a:lnTo>
                  <a:pt x="839076" y="2044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1389126" y="2795651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1389126" y="2705480"/>
            <a:ext cx="62737" cy="58039"/>
          </a:xfrm>
          <a:custGeom>
            <a:avLst/>
            <a:gdLst/>
            <a:ahLst/>
            <a:cxnLst/>
            <a:rect l="l" t="t" r="r" b="b"/>
            <a:pathLst>
              <a:path w="62737" h="58039">
                <a:moveTo>
                  <a:pt x="0" y="0"/>
                </a:moveTo>
                <a:lnTo>
                  <a:pt x="0" y="58039"/>
                </a:lnTo>
                <a:lnTo>
                  <a:pt x="62737" y="5803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2544826" y="2918967"/>
            <a:ext cx="84581" cy="74930"/>
          </a:xfrm>
          <a:custGeom>
            <a:avLst/>
            <a:gdLst/>
            <a:ahLst/>
            <a:cxnLst/>
            <a:rect l="l" t="t" r="r" b="b"/>
            <a:pathLst>
              <a:path w="84581" h="74930">
                <a:moveTo>
                  <a:pt x="84581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1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8" y="20447"/>
                </a:lnTo>
                <a:lnTo>
                  <a:pt x="4063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1" y="58928"/>
                </a:lnTo>
                <a:lnTo>
                  <a:pt x="9906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8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2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1" y="12446"/>
                </a:lnTo>
                <a:lnTo>
                  <a:pt x="8458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34352" y="2918967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1853438" y="2841498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1389126" y="2795651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2482088" y="2790316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19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4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2" y="91312"/>
                </a:lnTo>
                <a:lnTo>
                  <a:pt x="208280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8" y="210693"/>
                </a:lnTo>
                <a:lnTo>
                  <a:pt x="214342" y="222113"/>
                </a:lnTo>
                <a:lnTo>
                  <a:pt x="218844" y="234209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6" y="238252"/>
                </a:lnTo>
                <a:lnTo>
                  <a:pt x="156844" y="232156"/>
                </a:lnTo>
                <a:lnTo>
                  <a:pt x="154559" y="223900"/>
                </a:lnTo>
                <a:lnTo>
                  <a:pt x="153543" y="220218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7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1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1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5" y="117729"/>
                </a:lnTo>
                <a:lnTo>
                  <a:pt x="45934" y="113769"/>
                </a:lnTo>
                <a:lnTo>
                  <a:pt x="57099" y="110071"/>
                </a:lnTo>
                <a:lnTo>
                  <a:pt x="70102" y="106624"/>
                </a:lnTo>
                <a:lnTo>
                  <a:pt x="84978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19" y="87757"/>
                </a:lnTo>
                <a:lnTo>
                  <a:pt x="147319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6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7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1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2082419" y="2790316"/>
            <a:ext cx="348742" cy="242443"/>
          </a:xfrm>
          <a:custGeom>
            <a:avLst/>
            <a:gdLst/>
            <a:ahLst/>
            <a:cxnLst/>
            <a:rect l="l" t="t" r="r" b="b"/>
            <a:pathLst>
              <a:path w="348742" h="242443">
                <a:moveTo>
                  <a:pt x="131825" y="0"/>
                </a:moveTo>
                <a:lnTo>
                  <a:pt x="145445" y="928"/>
                </a:lnTo>
                <a:lnTo>
                  <a:pt x="157923" y="3696"/>
                </a:lnTo>
                <a:lnTo>
                  <a:pt x="169235" y="8283"/>
                </a:lnTo>
                <a:lnTo>
                  <a:pt x="171323" y="9398"/>
                </a:lnTo>
                <a:lnTo>
                  <a:pt x="181490" y="16403"/>
                </a:lnTo>
                <a:lnTo>
                  <a:pt x="190392" y="25411"/>
                </a:lnTo>
                <a:lnTo>
                  <a:pt x="198029" y="36446"/>
                </a:lnTo>
                <a:lnTo>
                  <a:pt x="198755" y="37719"/>
                </a:lnTo>
                <a:lnTo>
                  <a:pt x="207969" y="27541"/>
                </a:lnTo>
                <a:lnTo>
                  <a:pt x="217582" y="18996"/>
                </a:lnTo>
                <a:lnTo>
                  <a:pt x="227614" y="12066"/>
                </a:lnTo>
                <a:lnTo>
                  <a:pt x="244242" y="4369"/>
                </a:lnTo>
                <a:lnTo>
                  <a:pt x="256570" y="1233"/>
                </a:lnTo>
                <a:lnTo>
                  <a:pt x="269343" y="16"/>
                </a:lnTo>
                <a:lnTo>
                  <a:pt x="271018" y="0"/>
                </a:lnTo>
                <a:lnTo>
                  <a:pt x="285017" y="827"/>
                </a:lnTo>
                <a:lnTo>
                  <a:pt x="297732" y="3311"/>
                </a:lnTo>
                <a:lnTo>
                  <a:pt x="309178" y="7451"/>
                </a:lnTo>
                <a:lnTo>
                  <a:pt x="325556" y="18112"/>
                </a:lnTo>
                <a:lnTo>
                  <a:pt x="334079" y="27493"/>
                </a:lnTo>
                <a:lnTo>
                  <a:pt x="340889" y="38790"/>
                </a:lnTo>
                <a:lnTo>
                  <a:pt x="345164" y="50767"/>
                </a:lnTo>
                <a:lnTo>
                  <a:pt x="347210" y="62253"/>
                </a:lnTo>
                <a:lnTo>
                  <a:pt x="348400" y="76225"/>
                </a:lnTo>
                <a:lnTo>
                  <a:pt x="348742" y="90805"/>
                </a:lnTo>
                <a:lnTo>
                  <a:pt x="348742" y="242443"/>
                </a:lnTo>
                <a:lnTo>
                  <a:pt x="286004" y="242443"/>
                </a:lnTo>
                <a:lnTo>
                  <a:pt x="286004" y="106934"/>
                </a:lnTo>
                <a:lnTo>
                  <a:pt x="285511" y="89381"/>
                </a:lnTo>
                <a:lnTo>
                  <a:pt x="284033" y="75612"/>
                </a:lnTo>
                <a:lnTo>
                  <a:pt x="281570" y="65642"/>
                </a:lnTo>
                <a:lnTo>
                  <a:pt x="270488" y="52425"/>
                </a:lnTo>
                <a:lnTo>
                  <a:pt x="257999" y="48311"/>
                </a:lnTo>
                <a:lnTo>
                  <a:pt x="252730" y="48006"/>
                </a:lnTo>
                <a:lnTo>
                  <a:pt x="240264" y="49911"/>
                </a:lnTo>
                <a:lnTo>
                  <a:pt x="228524" y="55627"/>
                </a:lnTo>
                <a:lnTo>
                  <a:pt x="219020" y="64487"/>
                </a:lnTo>
                <a:lnTo>
                  <a:pt x="212565" y="75898"/>
                </a:lnTo>
                <a:lnTo>
                  <a:pt x="208902" y="88793"/>
                </a:lnTo>
                <a:lnTo>
                  <a:pt x="207298" y="100374"/>
                </a:lnTo>
                <a:lnTo>
                  <a:pt x="206377" y="114357"/>
                </a:lnTo>
                <a:lnTo>
                  <a:pt x="206120" y="128650"/>
                </a:lnTo>
                <a:lnTo>
                  <a:pt x="206120" y="242443"/>
                </a:lnTo>
                <a:lnTo>
                  <a:pt x="143382" y="242443"/>
                </a:lnTo>
                <a:lnTo>
                  <a:pt x="143382" y="112522"/>
                </a:lnTo>
                <a:lnTo>
                  <a:pt x="143110" y="94861"/>
                </a:lnTo>
                <a:lnTo>
                  <a:pt x="142305" y="81158"/>
                </a:lnTo>
                <a:lnTo>
                  <a:pt x="140983" y="71397"/>
                </a:lnTo>
                <a:lnTo>
                  <a:pt x="137794" y="61213"/>
                </a:lnTo>
                <a:lnTo>
                  <a:pt x="129667" y="52959"/>
                </a:lnTo>
                <a:lnTo>
                  <a:pt x="124968" y="49657"/>
                </a:lnTo>
                <a:lnTo>
                  <a:pt x="118618" y="48006"/>
                </a:lnTo>
                <a:lnTo>
                  <a:pt x="110617" y="48006"/>
                </a:lnTo>
                <a:lnTo>
                  <a:pt x="97679" y="49669"/>
                </a:lnTo>
                <a:lnTo>
                  <a:pt x="86073" y="54712"/>
                </a:lnTo>
                <a:lnTo>
                  <a:pt x="75276" y="64279"/>
                </a:lnTo>
                <a:lnTo>
                  <a:pt x="68821" y="75628"/>
                </a:lnTo>
                <a:lnTo>
                  <a:pt x="65568" y="87256"/>
                </a:lnTo>
                <a:lnTo>
                  <a:pt x="63955" y="98771"/>
                </a:lnTo>
                <a:lnTo>
                  <a:pt x="63005" y="112879"/>
                </a:lnTo>
                <a:lnTo>
                  <a:pt x="62737" y="12725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1789176" y="2790316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1519809" y="2790316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2" y="71755"/>
                </a:lnTo>
                <a:lnTo>
                  <a:pt x="146684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1116253" y="2790316"/>
            <a:ext cx="223723" cy="247777"/>
          </a:xfrm>
          <a:custGeom>
            <a:avLst/>
            <a:gdLst/>
            <a:ahLst/>
            <a:cxnLst/>
            <a:rect l="l" t="t" r="r" b="b"/>
            <a:pathLst>
              <a:path w="223723" h="247777">
                <a:moveTo>
                  <a:pt x="114973" y="0"/>
                </a:moveTo>
                <a:lnTo>
                  <a:pt x="129826" y="591"/>
                </a:lnTo>
                <a:lnTo>
                  <a:pt x="143560" y="2365"/>
                </a:lnTo>
                <a:lnTo>
                  <a:pt x="156169" y="5322"/>
                </a:lnTo>
                <a:lnTo>
                  <a:pt x="167652" y="9461"/>
                </a:lnTo>
                <a:lnTo>
                  <a:pt x="178006" y="14783"/>
                </a:lnTo>
                <a:lnTo>
                  <a:pt x="183845" y="18669"/>
                </a:lnTo>
                <a:lnTo>
                  <a:pt x="192937" y="26369"/>
                </a:lnTo>
                <a:lnTo>
                  <a:pt x="201024" y="35441"/>
                </a:lnTo>
                <a:lnTo>
                  <a:pt x="208096" y="45885"/>
                </a:lnTo>
                <a:lnTo>
                  <a:pt x="214142" y="57700"/>
                </a:lnTo>
                <a:lnTo>
                  <a:pt x="219153" y="70887"/>
                </a:lnTo>
                <a:lnTo>
                  <a:pt x="220548" y="75437"/>
                </a:lnTo>
                <a:lnTo>
                  <a:pt x="158699" y="86613"/>
                </a:lnTo>
                <a:lnTo>
                  <a:pt x="154893" y="73122"/>
                </a:lnTo>
                <a:lnTo>
                  <a:pt x="148446" y="62587"/>
                </a:lnTo>
                <a:lnTo>
                  <a:pt x="144551" y="58674"/>
                </a:lnTo>
                <a:lnTo>
                  <a:pt x="134088" y="52448"/>
                </a:lnTo>
                <a:lnTo>
                  <a:pt x="121293" y="49515"/>
                </a:lnTo>
                <a:lnTo>
                  <a:pt x="115862" y="49275"/>
                </a:lnTo>
                <a:lnTo>
                  <a:pt x="102181" y="50861"/>
                </a:lnTo>
                <a:lnTo>
                  <a:pt x="90339" y="55604"/>
                </a:lnTo>
                <a:lnTo>
                  <a:pt x="80340" y="63479"/>
                </a:lnTo>
                <a:lnTo>
                  <a:pt x="72847" y="74015"/>
                </a:lnTo>
                <a:lnTo>
                  <a:pt x="68666" y="84742"/>
                </a:lnTo>
                <a:lnTo>
                  <a:pt x="65927" y="97713"/>
                </a:lnTo>
                <a:lnTo>
                  <a:pt x="64630" y="112928"/>
                </a:lnTo>
                <a:lnTo>
                  <a:pt x="64515" y="119634"/>
                </a:lnTo>
                <a:lnTo>
                  <a:pt x="65123" y="136068"/>
                </a:lnTo>
                <a:lnTo>
                  <a:pt x="66945" y="150360"/>
                </a:lnTo>
                <a:lnTo>
                  <a:pt x="69982" y="162524"/>
                </a:lnTo>
                <a:lnTo>
                  <a:pt x="74233" y="172574"/>
                </a:lnTo>
                <a:lnTo>
                  <a:pt x="78689" y="179324"/>
                </a:lnTo>
                <a:lnTo>
                  <a:pt x="88194" y="188262"/>
                </a:lnTo>
                <a:lnTo>
                  <a:pt x="99481" y="194022"/>
                </a:lnTo>
                <a:lnTo>
                  <a:pt x="112550" y="196582"/>
                </a:lnTo>
                <a:lnTo>
                  <a:pt x="116751" y="196723"/>
                </a:lnTo>
                <a:lnTo>
                  <a:pt x="130319" y="195001"/>
                </a:lnTo>
                <a:lnTo>
                  <a:pt x="141702" y="189870"/>
                </a:lnTo>
                <a:lnTo>
                  <a:pt x="145999" y="186562"/>
                </a:lnTo>
                <a:lnTo>
                  <a:pt x="152791" y="178225"/>
                </a:lnTo>
                <a:lnTo>
                  <a:pt x="158133" y="166760"/>
                </a:lnTo>
                <a:lnTo>
                  <a:pt x="162036" y="152112"/>
                </a:lnTo>
                <a:lnTo>
                  <a:pt x="162128" y="151637"/>
                </a:lnTo>
                <a:lnTo>
                  <a:pt x="223723" y="162052"/>
                </a:lnTo>
                <a:lnTo>
                  <a:pt x="219879" y="176024"/>
                </a:lnTo>
                <a:lnTo>
                  <a:pt x="215017" y="188765"/>
                </a:lnTo>
                <a:lnTo>
                  <a:pt x="209128" y="200277"/>
                </a:lnTo>
                <a:lnTo>
                  <a:pt x="202205" y="210565"/>
                </a:lnTo>
                <a:lnTo>
                  <a:pt x="194239" y="219633"/>
                </a:lnTo>
                <a:lnTo>
                  <a:pt x="186893" y="226187"/>
                </a:lnTo>
                <a:lnTo>
                  <a:pt x="177290" y="232772"/>
                </a:lnTo>
                <a:lnTo>
                  <a:pt x="166653" y="238167"/>
                </a:lnTo>
                <a:lnTo>
                  <a:pt x="154985" y="242369"/>
                </a:lnTo>
                <a:lnTo>
                  <a:pt x="142286" y="245373"/>
                </a:lnTo>
                <a:lnTo>
                  <a:pt x="128561" y="247177"/>
                </a:lnTo>
                <a:lnTo>
                  <a:pt x="113855" y="247777"/>
                </a:lnTo>
                <a:lnTo>
                  <a:pt x="99468" y="247112"/>
                </a:lnTo>
                <a:lnTo>
                  <a:pt x="85937" y="245118"/>
                </a:lnTo>
                <a:lnTo>
                  <a:pt x="73260" y="241795"/>
                </a:lnTo>
                <a:lnTo>
                  <a:pt x="61439" y="237142"/>
                </a:lnTo>
                <a:lnTo>
                  <a:pt x="50474" y="231160"/>
                </a:lnTo>
                <a:lnTo>
                  <a:pt x="40364" y="223849"/>
                </a:lnTo>
                <a:lnTo>
                  <a:pt x="31111" y="215208"/>
                </a:lnTo>
                <a:lnTo>
                  <a:pt x="23288" y="205899"/>
                </a:lnTo>
                <a:lnTo>
                  <a:pt x="16732" y="195897"/>
                </a:lnTo>
                <a:lnTo>
                  <a:pt x="11258" y="185006"/>
                </a:lnTo>
                <a:lnTo>
                  <a:pt x="6864" y="173228"/>
                </a:lnTo>
                <a:lnTo>
                  <a:pt x="3551" y="160564"/>
                </a:lnTo>
                <a:lnTo>
                  <a:pt x="1320" y="147016"/>
                </a:lnTo>
                <a:lnTo>
                  <a:pt x="171" y="132586"/>
                </a:lnTo>
                <a:lnTo>
                  <a:pt x="0" y="124079"/>
                </a:lnTo>
                <a:lnTo>
                  <a:pt x="538" y="109075"/>
                </a:lnTo>
                <a:lnTo>
                  <a:pt x="2153" y="94971"/>
                </a:lnTo>
                <a:lnTo>
                  <a:pt x="4844" y="81770"/>
                </a:lnTo>
                <a:lnTo>
                  <a:pt x="8612" y="69472"/>
                </a:lnTo>
                <a:lnTo>
                  <a:pt x="13454" y="58080"/>
                </a:lnTo>
                <a:lnTo>
                  <a:pt x="19373" y="47596"/>
                </a:lnTo>
                <a:lnTo>
                  <a:pt x="26365" y="38020"/>
                </a:lnTo>
                <a:lnTo>
                  <a:pt x="40208" y="24181"/>
                </a:lnTo>
                <a:lnTo>
                  <a:pt x="50259" y="16898"/>
                </a:lnTo>
                <a:lnTo>
                  <a:pt x="61180" y="10916"/>
                </a:lnTo>
                <a:lnTo>
                  <a:pt x="72970" y="6236"/>
                </a:lnTo>
                <a:lnTo>
                  <a:pt x="85629" y="2858"/>
                </a:lnTo>
                <a:lnTo>
                  <a:pt x="99156" y="781"/>
                </a:lnTo>
                <a:lnTo>
                  <a:pt x="113550" y="5"/>
                </a:lnTo>
                <a:lnTo>
                  <a:pt x="1149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944537" y="2790316"/>
            <a:ext cx="153593" cy="242443"/>
          </a:xfrm>
          <a:custGeom>
            <a:avLst/>
            <a:gdLst/>
            <a:ahLst/>
            <a:cxnLst/>
            <a:rect l="l" t="t" r="r" b="b"/>
            <a:pathLst>
              <a:path w="153593" h="242443">
                <a:moveTo>
                  <a:pt x="112293" y="0"/>
                </a:moveTo>
                <a:lnTo>
                  <a:pt x="124829" y="1032"/>
                </a:lnTo>
                <a:lnTo>
                  <a:pt x="137091" y="4129"/>
                </a:lnTo>
                <a:lnTo>
                  <a:pt x="149081" y="9291"/>
                </a:lnTo>
                <a:lnTo>
                  <a:pt x="153593" y="11811"/>
                </a:lnTo>
                <a:lnTo>
                  <a:pt x="134175" y="66548"/>
                </a:lnTo>
                <a:lnTo>
                  <a:pt x="121641" y="59880"/>
                </a:lnTo>
                <a:lnTo>
                  <a:pt x="109854" y="56618"/>
                </a:lnTo>
                <a:lnTo>
                  <a:pt x="104698" y="56261"/>
                </a:lnTo>
                <a:lnTo>
                  <a:pt x="95923" y="56261"/>
                </a:lnTo>
                <a:lnTo>
                  <a:pt x="88480" y="58674"/>
                </a:lnTo>
                <a:lnTo>
                  <a:pt x="82372" y="63500"/>
                </a:lnTo>
                <a:lnTo>
                  <a:pt x="75321" y="71756"/>
                </a:lnTo>
                <a:lnTo>
                  <a:pt x="69671" y="84254"/>
                </a:lnTo>
                <a:lnTo>
                  <a:pt x="66439" y="96878"/>
                </a:lnTo>
                <a:lnTo>
                  <a:pt x="65164" y="106097"/>
                </a:lnTo>
                <a:lnTo>
                  <a:pt x="64158" y="117440"/>
                </a:lnTo>
                <a:lnTo>
                  <a:pt x="63420" y="130902"/>
                </a:lnTo>
                <a:lnTo>
                  <a:pt x="62950" y="146475"/>
                </a:lnTo>
                <a:lnTo>
                  <a:pt x="62747" y="164153"/>
                </a:lnTo>
                <a:lnTo>
                  <a:pt x="62737" y="169163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67" y="5334"/>
                </a:lnTo>
                <a:lnTo>
                  <a:pt x="58267" y="39116"/>
                </a:lnTo>
                <a:lnTo>
                  <a:pt x="67155" y="25965"/>
                </a:lnTo>
                <a:lnTo>
                  <a:pt x="75476" y="15922"/>
                </a:lnTo>
                <a:lnTo>
                  <a:pt x="83232" y="8944"/>
                </a:lnTo>
                <a:lnTo>
                  <a:pt x="85166" y="7620"/>
                </a:lnTo>
                <a:lnTo>
                  <a:pt x="96591" y="2299"/>
                </a:lnTo>
                <a:lnTo>
                  <a:pt x="109332" y="74"/>
                </a:lnTo>
                <a:lnTo>
                  <a:pt x="11229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71614" y="2790316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6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6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1389126" y="2705480"/>
            <a:ext cx="62737" cy="58039"/>
          </a:xfrm>
          <a:custGeom>
            <a:avLst/>
            <a:gdLst/>
            <a:ahLst/>
            <a:cxnLst/>
            <a:rect l="l" t="t" r="r" b="b"/>
            <a:pathLst>
              <a:path w="62737" h="58039">
                <a:moveTo>
                  <a:pt x="0" y="0"/>
                </a:moveTo>
                <a:lnTo>
                  <a:pt x="62737" y="0"/>
                </a:lnTo>
                <a:lnTo>
                  <a:pt x="62737" y="58039"/>
                </a:lnTo>
                <a:lnTo>
                  <a:pt x="0" y="5803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341693" y="2699892"/>
            <a:ext cx="285076" cy="338455"/>
          </a:xfrm>
          <a:custGeom>
            <a:avLst/>
            <a:gdLst/>
            <a:ahLst/>
            <a:cxnLst/>
            <a:rect l="l" t="t" r="r" b="b"/>
            <a:pathLst>
              <a:path w="285076" h="338455">
                <a:moveTo>
                  <a:pt x="153149" y="0"/>
                </a:moveTo>
                <a:lnTo>
                  <a:pt x="167501" y="530"/>
                </a:lnTo>
                <a:lnTo>
                  <a:pt x="181179" y="2122"/>
                </a:lnTo>
                <a:lnTo>
                  <a:pt x="194183" y="4777"/>
                </a:lnTo>
                <a:lnTo>
                  <a:pt x="206513" y="8497"/>
                </a:lnTo>
                <a:lnTo>
                  <a:pt x="218167" y="13282"/>
                </a:lnTo>
                <a:lnTo>
                  <a:pt x="229146" y="19135"/>
                </a:lnTo>
                <a:lnTo>
                  <a:pt x="239450" y="26056"/>
                </a:lnTo>
                <a:lnTo>
                  <a:pt x="249078" y="34047"/>
                </a:lnTo>
                <a:lnTo>
                  <a:pt x="258550" y="43908"/>
                </a:lnTo>
                <a:lnTo>
                  <a:pt x="265644" y="53499"/>
                </a:lnTo>
                <a:lnTo>
                  <a:pt x="271980" y="64333"/>
                </a:lnTo>
                <a:lnTo>
                  <a:pt x="277556" y="76411"/>
                </a:lnTo>
                <a:lnTo>
                  <a:pt x="282373" y="89732"/>
                </a:lnTo>
                <a:lnTo>
                  <a:pt x="284187" y="95758"/>
                </a:lnTo>
                <a:lnTo>
                  <a:pt x="218782" y="111379"/>
                </a:lnTo>
                <a:lnTo>
                  <a:pt x="214709" y="98411"/>
                </a:lnTo>
                <a:lnTo>
                  <a:pt x="208784" y="86984"/>
                </a:lnTo>
                <a:lnTo>
                  <a:pt x="201009" y="77127"/>
                </a:lnTo>
                <a:lnTo>
                  <a:pt x="194551" y="71247"/>
                </a:lnTo>
                <a:lnTo>
                  <a:pt x="184052" y="64339"/>
                </a:lnTo>
                <a:lnTo>
                  <a:pt x="172398" y="59615"/>
                </a:lnTo>
                <a:lnTo>
                  <a:pt x="159590" y="57047"/>
                </a:lnTo>
                <a:lnTo>
                  <a:pt x="149796" y="56515"/>
                </a:lnTo>
                <a:lnTo>
                  <a:pt x="136005" y="57519"/>
                </a:lnTo>
                <a:lnTo>
                  <a:pt x="123277" y="60537"/>
                </a:lnTo>
                <a:lnTo>
                  <a:pt x="111613" y="65573"/>
                </a:lnTo>
                <a:lnTo>
                  <a:pt x="101013" y="72634"/>
                </a:lnTo>
                <a:lnTo>
                  <a:pt x="91479" y="81725"/>
                </a:lnTo>
                <a:lnTo>
                  <a:pt x="84663" y="90836"/>
                </a:lnTo>
                <a:lnTo>
                  <a:pt x="79523" y="100467"/>
                </a:lnTo>
                <a:lnTo>
                  <a:pt x="75334" y="111446"/>
                </a:lnTo>
                <a:lnTo>
                  <a:pt x="72096" y="123774"/>
                </a:lnTo>
                <a:lnTo>
                  <a:pt x="69809" y="137454"/>
                </a:lnTo>
                <a:lnTo>
                  <a:pt x="68473" y="152488"/>
                </a:lnTo>
                <a:lnTo>
                  <a:pt x="68084" y="167259"/>
                </a:lnTo>
                <a:lnTo>
                  <a:pt x="68517" y="183826"/>
                </a:lnTo>
                <a:lnTo>
                  <a:pt x="69817" y="199028"/>
                </a:lnTo>
                <a:lnTo>
                  <a:pt x="71984" y="212857"/>
                </a:lnTo>
                <a:lnTo>
                  <a:pt x="75016" y="225306"/>
                </a:lnTo>
                <a:lnTo>
                  <a:pt x="78916" y="236371"/>
                </a:lnTo>
                <a:lnTo>
                  <a:pt x="83681" y="246044"/>
                </a:lnTo>
                <a:lnTo>
                  <a:pt x="89314" y="254320"/>
                </a:lnTo>
                <a:lnTo>
                  <a:pt x="99842" y="265085"/>
                </a:lnTo>
                <a:lnTo>
                  <a:pt x="110338" y="272430"/>
                </a:lnTo>
                <a:lnTo>
                  <a:pt x="121898" y="277688"/>
                </a:lnTo>
                <a:lnTo>
                  <a:pt x="134522" y="280858"/>
                </a:lnTo>
                <a:lnTo>
                  <a:pt x="148208" y="281939"/>
                </a:lnTo>
                <a:lnTo>
                  <a:pt x="148462" y="281940"/>
                </a:lnTo>
                <a:lnTo>
                  <a:pt x="161797" y="280781"/>
                </a:lnTo>
                <a:lnTo>
                  <a:pt x="174118" y="277306"/>
                </a:lnTo>
                <a:lnTo>
                  <a:pt x="185423" y="271515"/>
                </a:lnTo>
                <a:lnTo>
                  <a:pt x="193776" y="265176"/>
                </a:lnTo>
                <a:lnTo>
                  <a:pt x="201423" y="257108"/>
                </a:lnTo>
                <a:lnTo>
                  <a:pt x="208084" y="247287"/>
                </a:lnTo>
                <a:lnTo>
                  <a:pt x="213758" y="235714"/>
                </a:lnTo>
                <a:lnTo>
                  <a:pt x="218445" y="222387"/>
                </a:lnTo>
                <a:lnTo>
                  <a:pt x="221005" y="212598"/>
                </a:lnTo>
                <a:lnTo>
                  <a:pt x="285076" y="232791"/>
                </a:lnTo>
                <a:lnTo>
                  <a:pt x="280715" y="246872"/>
                </a:lnTo>
                <a:lnTo>
                  <a:pt x="275633" y="259927"/>
                </a:lnTo>
                <a:lnTo>
                  <a:pt x="269829" y="271955"/>
                </a:lnTo>
                <a:lnTo>
                  <a:pt x="263304" y="282957"/>
                </a:lnTo>
                <a:lnTo>
                  <a:pt x="256058" y="292933"/>
                </a:lnTo>
                <a:lnTo>
                  <a:pt x="248090" y="301882"/>
                </a:lnTo>
                <a:lnTo>
                  <a:pt x="239402" y="309805"/>
                </a:lnTo>
                <a:lnTo>
                  <a:pt x="226130" y="319208"/>
                </a:lnTo>
                <a:lnTo>
                  <a:pt x="215459" y="324970"/>
                </a:lnTo>
                <a:lnTo>
                  <a:pt x="204067" y="329706"/>
                </a:lnTo>
                <a:lnTo>
                  <a:pt x="191954" y="333420"/>
                </a:lnTo>
                <a:lnTo>
                  <a:pt x="179120" y="336113"/>
                </a:lnTo>
                <a:lnTo>
                  <a:pt x="165564" y="337786"/>
                </a:lnTo>
                <a:lnTo>
                  <a:pt x="151287" y="338443"/>
                </a:lnTo>
                <a:lnTo>
                  <a:pt x="149123" y="338455"/>
                </a:lnTo>
                <a:lnTo>
                  <a:pt x="135134" y="337921"/>
                </a:lnTo>
                <a:lnTo>
                  <a:pt x="121701" y="336319"/>
                </a:lnTo>
                <a:lnTo>
                  <a:pt x="108824" y="333650"/>
                </a:lnTo>
                <a:lnTo>
                  <a:pt x="96504" y="329913"/>
                </a:lnTo>
                <a:lnTo>
                  <a:pt x="84740" y="325109"/>
                </a:lnTo>
                <a:lnTo>
                  <a:pt x="73533" y="319236"/>
                </a:lnTo>
                <a:lnTo>
                  <a:pt x="62881" y="312297"/>
                </a:lnTo>
                <a:lnTo>
                  <a:pt x="52786" y="304289"/>
                </a:lnTo>
                <a:lnTo>
                  <a:pt x="43246" y="295214"/>
                </a:lnTo>
                <a:lnTo>
                  <a:pt x="34106" y="284773"/>
                </a:lnTo>
                <a:lnTo>
                  <a:pt x="27055" y="275038"/>
                </a:lnTo>
                <a:lnTo>
                  <a:pt x="20819" y="264670"/>
                </a:lnTo>
                <a:lnTo>
                  <a:pt x="15398" y="253669"/>
                </a:lnTo>
                <a:lnTo>
                  <a:pt x="10794" y="242032"/>
                </a:lnTo>
                <a:lnTo>
                  <a:pt x="7005" y="229758"/>
                </a:lnTo>
                <a:lnTo>
                  <a:pt x="4032" y="216847"/>
                </a:lnTo>
                <a:lnTo>
                  <a:pt x="1874" y="203295"/>
                </a:lnTo>
                <a:lnTo>
                  <a:pt x="533" y="189102"/>
                </a:lnTo>
                <a:lnTo>
                  <a:pt x="8" y="174267"/>
                </a:lnTo>
                <a:lnTo>
                  <a:pt x="0" y="172085"/>
                </a:lnTo>
                <a:lnTo>
                  <a:pt x="380" y="156889"/>
                </a:lnTo>
                <a:lnTo>
                  <a:pt x="1523" y="142354"/>
                </a:lnTo>
                <a:lnTo>
                  <a:pt x="3427" y="128478"/>
                </a:lnTo>
                <a:lnTo>
                  <a:pt x="6092" y="115263"/>
                </a:lnTo>
                <a:lnTo>
                  <a:pt x="9519" y="102708"/>
                </a:lnTo>
                <a:lnTo>
                  <a:pt x="13706" y="90812"/>
                </a:lnTo>
                <a:lnTo>
                  <a:pt x="18655" y="79577"/>
                </a:lnTo>
                <a:lnTo>
                  <a:pt x="24364" y="69002"/>
                </a:lnTo>
                <a:lnTo>
                  <a:pt x="30835" y="59086"/>
                </a:lnTo>
                <a:lnTo>
                  <a:pt x="38065" y="49831"/>
                </a:lnTo>
                <a:lnTo>
                  <a:pt x="51432" y="36146"/>
                </a:lnTo>
                <a:lnTo>
                  <a:pt x="61272" y="28091"/>
                </a:lnTo>
                <a:lnTo>
                  <a:pt x="71710" y="21048"/>
                </a:lnTo>
                <a:lnTo>
                  <a:pt x="82744" y="15019"/>
                </a:lnTo>
                <a:lnTo>
                  <a:pt x="94375" y="10003"/>
                </a:lnTo>
                <a:lnTo>
                  <a:pt x="106603" y="6002"/>
                </a:lnTo>
                <a:lnTo>
                  <a:pt x="119428" y="3016"/>
                </a:lnTo>
                <a:lnTo>
                  <a:pt x="132851" y="1047"/>
                </a:lnTo>
                <a:lnTo>
                  <a:pt x="146872" y="96"/>
                </a:lnTo>
                <a:lnTo>
                  <a:pt x="1531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398843" y="3338957"/>
            <a:ext cx="157162" cy="141985"/>
          </a:xfrm>
          <a:custGeom>
            <a:avLst/>
            <a:gdLst/>
            <a:ahLst/>
            <a:cxnLst/>
            <a:rect l="l" t="t" r="r" b="b"/>
            <a:pathLst>
              <a:path w="157162" h="141985">
                <a:moveTo>
                  <a:pt x="23444" y="55013"/>
                </a:moveTo>
                <a:lnTo>
                  <a:pt x="34996" y="49752"/>
                </a:lnTo>
                <a:lnTo>
                  <a:pt x="48221" y="48005"/>
                </a:lnTo>
                <a:lnTo>
                  <a:pt x="58717" y="49159"/>
                </a:lnTo>
                <a:lnTo>
                  <a:pt x="70504" y="53865"/>
                </a:lnTo>
                <a:lnTo>
                  <a:pt x="80810" y="62229"/>
                </a:lnTo>
                <a:lnTo>
                  <a:pt x="84047" y="66079"/>
                </a:lnTo>
                <a:lnTo>
                  <a:pt x="89805" y="76380"/>
                </a:lnTo>
                <a:lnTo>
                  <a:pt x="93418" y="88904"/>
                </a:lnTo>
                <a:lnTo>
                  <a:pt x="94881" y="103631"/>
                </a:lnTo>
                <a:lnTo>
                  <a:pt x="1117" y="103631"/>
                </a:lnTo>
                <a:lnTo>
                  <a:pt x="0" y="141985"/>
                </a:lnTo>
                <a:lnTo>
                  <a:pt x="157162" y="141985"/>
                </a:lnTo>
                <a:lnTo>
                  <a:pt x="157148" y="129500"/>
                </a:lnTo>
                <a:lnTo>
                  <a:pt x="156395" y="114295"/>
                </a:lnTo>
                <a:lnTo>
                  <a:pt x="154813" y="100064"/>
                </a:lnTo>
                <a:lnTo>
                  <a:pt x="152402" y="86802"/>
                </a:lnTo>
                <a:lnTo>
                  <a:pt x="149163" y="74507"/>
                </a:lnTo>
                <a:lnTo>
                  <a:pt x="145095" y="63175"/>
                </a:lnTo>
                <a:lnTo>
                  <a:pt x="140198" y="52803"/>
                </a:lnTo>
                <a:lnTo>
                  <a:pt x="134471" y="43387"/>
                </a:lnTo>
                <a:lnTo>
                  <a:pt x="127914" y="34925"/>
                </a:lnTo>
                <a:lnTo>
                  <a:pt x="117693" y="24773"/>
                </a:lnTo>
                <a:lnTo>
                  <a:pt x="107680" y="17212"/>
                </a:lnTo>
                <a:lnTo>
                  <a:pt x="96787" y="11021"/>
                </a:lnTo>
                <a:lnTo>
                  <a:pt x="85015" y="6202"/>
                </a:lnTo>
                <a:lnTo>
                  <a:pt x="72363" y="2758"/>
                </a:lnTo>
                <a:lnTo>
                  <a:pt x="58833" y="689"/>
                </a:lnTo>
                <a:lnTo>
                  <a:pt x="44424" y="0"/>
                </a:lnTo>
                <a:lnTo>
                  <a:pt x="35064" y="342"/>
                </a:lnTo>
                <a:lnTo>
                  <a:pt x="21810" y="2109"/>
                </a:lnTo>
                <a:lnTo>
                  <a:pt x="9288" y="5376"/>
                </a:lnTo>
                <a:lnTo>
                  <a:pt x="3187" y="84483"/>
                </a:lnTo>
                <a:lnTo>
                  <a:pt x="7539" y="72775"/>
                </a:lnTo>
                <a:lnTo>
                  <a:pt x="14287" y="62991"/>
                </a:lnTo>
                <a:lnTo>
                  <a:pt x="23444" y="55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334556" y="3344333"/>
            <a:ext cx="218097" cy="242400"/>
          </a:xfrm>
          <a:custGeom>
            <a:avLst/>
            <a:gdLst/>
            <a:ahLst/>
            <a:cxnLst/>
            <a:rect l="l" t="t" r="r" b="b"/>
            <a:pathLst>
              <a:path w="218097" h="242400">
                <a:moveTo>
                  <a:pt x="73575" y="0"/>
                </a:moveTo>
                <a:lnTo>
                  <a:pt x="61785" y="4765"/>
                </a:lnTo>
                <a:lnTo>
                  <a:pt x="50726" y="11026"/>
                </a:lnTo>
                <a:lnTo>
                  <a:pt x="40397" y="18780"/>
                </a:lnTo>
                <a:lnTo>
                  <a:pt x="30797" y="28024"/>
                </a:lnTo>
                <a:lnTo>
                  <a:pt x="18875" y="43703"/>
                </a:lnTo>
                <a:lnTo>
                  <a:pt x="13107" y="54288"/>
                </a:lnTo>
                <a:lnTo>
                  <a:pt x="8388" y="65747"/>
                </a:lnTo>
                <a:lnTo>
                  <a:pt x="4718" y="78081"/>
                </a:lnTo>
                <a:lnTo>
                  <a:pt x="2096" y="91292"/>
                </a:lnTo>
                <a:lnTo>
                  <a:pt x="524" y="105383"/>
                </a:lnTo>
                <a:lnTo>
                  <a:pt x="0" y="120353"/>
                </a:lnTo>
                <a:lnTo>
                  <a:pt x="248" y="130342"/>
                </a:lnTo>
                <a:lnTo>
                  <a:pt x="1494" y="144184"/>
                </a:lnTo>
                <a:lnTo>
                  <a:pt x="3787" y="157263"/>
                </a:lnTo>
                <a:lnTo>
                  <a:pt x="7127" y="169584"/>
                </a:lnTo>
                <a:lnTo>
                  <a:pt x="11514" y="181148"/>
                </a:lnTo>
                <a:lnTo>
                  <a:pt x="16949" y="191957"/>
                </a:lnTo>
                <a:lnTo>
                  <a:pt x="23431" y="202014"/>
                </a:lnTo>
                <a:lnTo>
                  <a:pt x="30445" y="210510"/>
                </a:lnTo>
                <a:lnTo>
                  <a:pt x="39412" y="218970"/>
                </a:lnTo>
                <a:lnTo>
                  <a:pt x="49413" y="226129"/>
                </a:lnTo>
                <a:lnTo>
                  <a:pt x="60451" y="231987"/>
                </a:lnTo>
                <a:lnTo>
                  <a:pt x="72524" y="236543"/>
                </a:lnTo>
                <a:lnTo>
                  <a:pt x="85633" y="239797"/>
                </a:lnTo>
                <a:lnTo>
                  <a:pt x="99778" y="241749"/>
                </a:lnTo>
                <a:lnTo>
                  <a:pt x="114960" y="242400"/>
                </a:lnTo>
                <a:lnTo>
                  <a:pt x="119538" y="242337"/>
                </a:lnTo>
                <a:lnTo>
                  <a:pt x="133488" y="241305"/>
                </a:lnTo>
                <a:lnTo>
                  <a:pt x="146513" y="239004"/>
                </a:lnTo>
                <a:lnTo>
                  <a:pt x="158612" y="235435"/>
                </a:lnTo>
                <a:lnTo>
                  <a:pt x="169786" y="230598"/>
                </a:lnTo>
                <a:lnTo>
                  <a:pt x="180035" y="224493"/>
                </a:lnTo>
                <a:lnTo>
                  <a:pt x="190630" y="215921"/>
                </a:lnTo>
                <a:lnTo>
                  <a:pt x="199107" y="206842"/>
                </a:lnTo>
                <a:lnTo>
                  <a:pt x="206511" y="196511"/>
                </a:lnTo>
                <a:lnTo>
                  <a:pt x="212841" y="184915"/>
                </a:lnTo>
                <a:lnTo>
                  <a:pt x="218097" y="172042"/>
                </a:lnTo>
                <a:lnTo>
                  <a:pt x="155600" y="161628"/>
                </a:lnTo>
                <a:lnTo>
                  <a:pt x="153897" y="166917"/>
                </a:lnTo>
                <a:lnTo>
                  <a:pt x="148034" y="178998"/>
                </a:lnTo>
                <a:lnTo>
                  <a:pt x="140411" y="187536"/>
                </a:lnTo>
                <a:lnTo>
                  <a:pt x="139916" y="187923"/>
                </a:lnTo>
                <a:lnTo>
                  <a:pt x="128889" y="193634"/>
                </a:lnTo>
                <a:lnTo>
                  <a:pt x="115633" y="195537"/>
                </a:lnTo>
                <a:lnTo>
                  <a:pt x="114266" y="195521"/>
                </a:lnTo>
                <a:lnTo>
                  <a:pt x="101176" y="193580"/>
                </a:lnTo>
                <a:lnTo>
                  <a:pt x="89576" y="188412"/>
                </a:lnTo>
                <a:lnTo>
                  <a:pt x="79463" y="180043"/>
                </a:lnTo>
                <a:lnTo>
                  <a:pt x="74887" y="174312"/>
                </a:lnTo>
                <a:lnTo>
                  <a:pt x="69246" y="163602"/>
                </a:lnTo>
                <a:lnTo>
                  <a:pt x="65711" y="151035"/>
                </a:lnTo>
                <a:lnTo>
                  <a:pt x="64287" y="136609"/>
                </a:lnTo>
                <a:lnTo>
                  <a:pt x="65404" y="98255"/>
                </a:lnTo>
                <a:lnTo>
                  <a:pt x="65520" y="92720"/>
                </a:lnTo>
                <a:lnTo>
                  <a:pt x="67474" y="79107"/>
                </a:lnTo>
                <a:lnTo>
                  <a:pt x="7357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1437767" y="3254121"/>
            <a:ext cx="215772" cy="327278"/>
          </a:xfrm>
          <a:custGeom>
            <a:avLst/>
            <a:gdLst/>
            <a:ahLst/>
            <a:cxnLst/>
            <a:rect l="l" t="t" r="r" b="b"/>
            <a:pathLst>
              <a:path w="215772" h="327278">
                <a:moveTo>
                  <a:pt x="0" y="0"/>
                </a:moveTo>
                <a:lnTo>
                  <a:pt x="0" y="327278"/>
                </a:lnTo>
                <a:lnTo>
                  <a:pt x="62738" y="327278"/>
                </a:lnTo>
                <a:lnTo>
                  <a:pt x="62738" y="208533"/>
                </a:lnTo>
                <a:lnTo>
                  <a:pt x="62890" y="199132"/>
                </a:lnTo>
                <a:lnTo>
                  <a:pt x="63845" y="184913"/>
                </a:lnTo>
                <a:lnTo>
                  <a:pt x="65663" y="172971"/>
                </a:lnTo>
                <a:lnTo>
                  <a:pt x="68326" y="163321"/>
                </a:lnTo>
                <a:lnTo>
                  <a:pt x="69890" y="159555"/>
                </a:lnTo>
                <a:lnTo>
                  <a:pt x="76852" y="148558"/>
                </a:lnTo>
                <a:lnTo>
                  <a:pt x="86360" y="140462"/>
                </a:lnTo>
                <a:lnTo>
                  <a:pt x="89414" y="138703"/>
                </a:lnTo>
                <a:lnTo>
                  <a:pt x="101207" y="134307"/>
                </a:lnTo>
                <a:lnTo>
                  <a:pt x="114300" y="132841"/>
                </a:lnTo>
                <a:lnTo>
                  <a:pt x="123317" y="132841"/>
                </a:lnTo>
                <a:lnTo>
                  <a:pt x="130937" y="134746"/>
                </a:lnTo>
                <a:lnTo>
                  <a:pt x="136906" y="138811"/>
                </a:lnTo>
                <a:lnTo>
                  <a:pt x="143002" y="142748"/>
                </a:lnTo>
                <a:lnTo>
                  <a:pt x="147193" y="147954"/>
                </a:lnTo>
                <a:lnTo>
                  <a:pt x="149479" y="154686"/>
                </a:lnTo>
                <a:lnTo>
                  <a:pt x="152035" y="169951"/>
                </a:lnTo>
                <a:lnTo>
                  <a:pt x="152787" y="184051"/>
                </a:lnTo>
                <a:lnTo>
                  <a:pt x="153035" y="202056"/>
                </a:lnTo>
                <a:lnTo>
                  <a:pt x="153035" y="327278"/>
                </a:lnTo>
                <a:lnTo>
                  <a:pt x="215772" y="327278"/>
                </a:lnTo>
                <a:lnTo>
                  <a:pt x="215658" y="176485"/>
                </a:lnTo>
                <a:lnTo>
                  <a:pt x="215109" y="162270"/>
                </a:lnTo>
                <a:lnTo>
                  <a:pt x="214094" y="150483"/>
                </a:lnTo>
                <a:lnTo>
                  <a:pt x="212597" y="141096"/>
                </a:lnTo>
                <a:lnTo>
                  <a:pt x="206950" y="124408"/>
                </a:lnTo>
                <a:lnTo>
                  <a:pt x="200533" y="113411"/>
                </a:lnTo>
                <a:lnTo>
                  <a:pt x="186310" y="99586"/>
                </a:lnTo>
                <a:lnTo>
                  <a:pt x="174244" y="92837"/>
                </a:lnTo>
                <a:lnTo>
                  <a:pt x="161144" y="88094"/>
                </a:lnTo>
                <a:lnTo>
                  <a:pt x="148652" y="85650"/>
                </a:lnTo>
                <a:lnTo>
                  <a:pt x="135255" y="84836"/>
                </a:lnTo>
                <a:lnTo>
                  <a:pt x="130511" y="84949"/>
                </a:lnTo>
                <a:lnTo>
                  <a:pt x="117728" y="86456"/>
                </a:lnTo>
                <a:lnTo>
                  <a:pt x="105544" y="89720"/>
                </a:lnTo>
                <a:lnTo>
                  <a:pt x="93956" y="94742"/>
                </a:lnTo>
                <a:lnTo>
                  <a:pt x="82961" y="101527"/>
                </a:lnTo>
                <a:lnTo>
                  <a:pt x="72556" y="110077"/>
                </a:lnTo>
                <a:lnTo>
                  <a:pt x="62738" y="120395"/>
                </a:lnTo>
                <a:lnTo>
                  <a:pt x="627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1704848" y="3338957"/>
            <a:ext cx="222631" cy="247776"/>
          </a:xfrm>
          <a:custGeom>
            <a:avLst/>
            <a:gdLst/>
            <a:ahLst/>
            <a:cxnLst/>
            <a:rect l="l" t="t" r="r" b="b"/>
            <a:pathLst>
              <a:path w="222631" h="247776">
                <a:moveTo>
                  <a:pt x="62737" y="162305"/>
                </a:moveTo>
                <a:lnTo>
                  <a:pt x="66801" y="154939"/>
                </a:lnTo>
                <a:lnTo>
                  <a:pt x="75056" y="149097"/>
                </a:lnTo>
                <a:lnTo>
                  <a:pt x="81280" y="145955"/>
                </a:lnTo>
                <a:lnTo>
                  <a:pt x="92988" y="142082"/>
                </a:lnTo>
                <a:lnTo>
                  <a:pt x="109219" y="138175"/>
                </a:lnTo>
                <a:lnTo>
                  <a:pt x="110765" y="137847"/>
                </a:lnTo>
                <a:lnTo>
                  <a:pt x="125898" y="134463"/>
                </a:lnTo>
                <a:lnTo>
                  <a:pt x="138083" y="131397"/>
                </a:lnTo>
                <a:lnTo>
                  <a:pt x="147319" y="128650"/>
                </a:lnTo>
                <a:lnTo>
                  <a:pt x="147251" y="148439"/>
                </a:lnTo>
                <a:lnTo>
                  <a:pt x="146508" y="162560"/>
                </a:lnTo>
                <a:lnTo>
                  <a:pt x="144906" y="171703"/>
                </a:lnTo>
                <a:lnTo>
                  <a:pt x="139320" y="183070"/>
                </a:lnTo>
                <a:lnTo>
                  <a:pt x="129920" y="192404"/>
                </a:lnTo>
                <a:lnTo>
                  <a:pt x="121911" y="197455"/>
                </a:lnTo>
                <a:lnTo>
                  <a:pt x="109985" y="202056"/>
                </a:lnTo>
                <a:lnTo>
                  <a:pt x="97535" y="203580"/>
                </a:lnTo>
                <a:lnTo>
                  <a:pt x="96132" y="203559"/>
                </a:lnTo>
                <a:lnTo>
                  <a:pt x="93518" y="246777"/>
                </a:lnTo>
                <a:lnTo>
                  <a:pt x="105932" y="244208"/>
                </a:lnTo>
                <a:lnTo>
                  <a:pt x="117856" y="240029"/>
                </a:lnTo>
                <a:lnTo>
                  <a:pt x="121004" y="238632"/>
                </a:lnTo>
                <a:lnTo>
                  <a:pt x="131887" y="232718"/>
                </a:lnTo>
                <a:lnTo>
                  <a:pt x="142303" y="225345"/>
                </a:lnTo>
                <a:lnTo>
                  <a:pt x="152272" y="216534"/>
                </a:lnTo>
                <a:lnTo>
                  <a:pt x="153543" y="220217"/>
                </a:lnTo>
                <a:lnTo>
                  <a:pt x="154558" y="223900"/>
                </a:lnTo>
                <a:lnTo>
                  <a:pt x="156844" y="232155"/>
                </a:lnTo>
                <a:lnTo>
                  <a:pt x="158876" y="238251"/>
                </a:lnTo>
                <a:lnTo>
                  <a:pt x="160527" y="242442"/>
                </a:lnTo>
                <a:lnTo>
                  <a:pt x="222631" y="242442"/>
                </a:lnTo>
                <a:lnTo>
                  <a:pt x="218844" y="234209"/>
                </a:lnTo>
                <a:lnTo>
                  <a:pt x="214342" y="222113"/>
                </a:lnTo>
                <a:lnTo>
                  <a:pt x="211327" y="210692"/>
                </a:lnTo>
                <a:lnTo>
                  <a:pt x="210352" y="204978"/>
                </a:lnTo>
                <a:lnTo>
                  <a:pt x="209201" y="193991"/>
                </a:lnTo>
                <a:lnTo>
                  <a:pt x="208510" y="180529"/>
                </a:lnTo>
                <a:lnTo>
                  <a:pt x="208279" y="164591"/>
                </a:lnTo>
                <a:lnTo>
                  <a:pt x="209041" y="91312"/>
                </a:lnTo>
                <a:lnTo>
                  <a:pt x="208949" y="83033"/>
                </a:lnTo>
                <a:lnTo>
                  <a:pt x="208136" y="67238"/>
                </a:lnTo>
                <a:lnTo>
                  <a:pt x="206483" y="53985"/>
                </a:lnTo>
                <a:lnTo>
                  <a:pt x="203991" y="43293"/>
                </a:lnTo>
                <a:lnTo>
                  <a:pt x="200659" y="35178"/>
                </a:lnTo>
                <a:lnTo>
                  <a:pt x="193572" y="25421"/>
                </a:lnTo>
                <a:lnTo>
                  <a:pt x="183969" y="17067"/>
                </a:lnTo>
                <a:lnTo>
                  <a:pt x="171703" y="9905"/>
                </a:lnTo>
                <a:lnTo>
                  <a:pt x="162768" y="6387"/>
                </a:lnTo>
                <a:lnTo>
                  <a:pt x="151961" y="3592"/>
                </a:lnTo>
                <a:lnTo>
                  <a:pt x="139433" y="1596"/>
                </a:lnTo>
                <a:lnTo>
                  <a:pt x="125186" y="399"/>
                </a:lnTo>
                <a:lnTo>
                  <a:pt x="109219" y="0"/>
                </a:lnTo>
                <a:lnTo>
                  <a:pt x="98983" y="212"/>
                </a:lnTo>
                <a:lnTo>
                  <a:pt x="84213" y="1390"/>
                </a:lnTo>
                <a:lnTo>
                  <a:pt x="70879" y="3605"/>
                </a:lnTo>
                <a:lnTo>
                  <a:pt x="58982" y="6860"/>
                </a:lnTo>
                <a:lnTo>
                  <a:pt x="48521" y="11160"/>
                </a:lnTo>
                <a:lnTo>
                  <a:pt x="39496" y="16509"/>
                </a:lnTo>
                <a:lnTo>
                  <a:pt x="32230" y="22380"/>
                </a:lnTo>
                <a:lnTo>
                  <a:pt x="23991" y="31291"/>
                </a:lnTo>
                <a:lnTo>
                  <a:pt x="16962" y="41761"/>
                </a:lnTo>
                <a:lnTo>
                  <a:pt x="11128" y="53805"/>
                </a:lnTo>
                <a:lnTo>
                  <a:pt x="6476" y="67437"/>
                </a:lnTo>
                <a:lnTo>
                  <a:pt x="63500" y="77723"/>
                </a:lnTo>
                <a:lnTo>
                  <a:pt x="64441" y="75127"/>
                </a:lnTo>
                <a:lnTo>
                  <a:pt x="70765" y="62730"/>
                </a:lnTo>
                <a:lnTo>
                  <a:pt x="78612" y="54609"/>
                </a:lnTo>
                <a:lnTo>
                  <a:pt x="79734" y="53851"/>
                </a:lnTo>
                <a:lnTo>
                  <a:pt x="90611" y="49454"/>
                </a:lnTo>
                <a:lnTo>
                  <a:pt x="104775" y="48005"/>
                </a:lnTo>
                <a:lnTo>
                  <a:pt x="116759" y="48541"/>
                </a:lnTo>
                <a:lnTo>
                  <a:pt x="129726" y="51084"/>
                </a:lnTo>
                <a:lnTo>
                  <a:pt x="138429" y="55752"/>
                </a:lnTo>
                <a:lnTo>
                  <a:pt x="145406" y="66921"/>
                </a:lnTo>
                <a:lnTo>
                  <a:pt x="147319" y="81533"/>
                </a:lnTo>
                <a:lnTo>
                  <a:pt x="147319" y="87756"/>
                </a:lnTo>
                <a:lnTo>
                  <a:pt x="139885" y="90493"/>
                </a:lnTo>
                <a:lnTo>
                  <a:pt x="129836" y="93513"/>
                </a:lnTo>
                <a:lnTo>
                  <a:pt x="117582" y="96633"/>
                </a:lnTo>
                <a:lnTo>
                  <a:pt x="103130" y="99841"/>
                </a:lnTo>
                <a:lnTo>
                  <a:pt x="86487" y="103123"/>
                </a:lnTo>
                <a:lnTo>
                  <a:pt x="84978" y="103416"/>
                </a:lnTo>
                <a:lnTo>
                  <a:pt x="70102" y="106624"/>
                </a:lnTo>
                <a:lnTo>
                  <a:pt x="57099" y="110071"/>
                </a:lnTo>
                <a:lnTo>
                  <a:pt x="45934" y="113769"/>
                </a:lnTo>
                <a:lnTo>
                  <a:pt x="36575" y="117728"/>
                </a:lnTo>
                <a:lnTo>
                  <a:pt x="26940" y="123359"/>
                </a:lnTo>
                <a:lnTo>
                  <a:pt x="17325" y="131685"/>
                </a:lnTo>
                <a:lnTo>
                  <a:pt x="9651" y="141858"/>
                </a:lnTo>
                <a:lnTo>
                  <a:pt x="4563" y="152243"/>
                </a:lnTo>
                <a:lnTo>
                  <a:pt x="1151" y="164466"/>
                </a:lnTo>
                <a:lnTo>
                  <a:pt x="0" y="177672"/>
                </a:lnTo>
                <a:lnTo>
                  <a:pt x="99" y="181793"/>
                </a:lnTo>
                <a:lnTo>
                  <a:pt x="1930" y="195049"/>
                </a:lnTo>
                <a:lnTo>
                  <a:pt x="6050" y="207143"/>
                </a:lnTo>
                <a:lnTo>
                  <a:pt x="12440" y="218106"/>
                </a:lnTo>
                <a:lnTo>
                  <a:pt x="21081" y="227964"/>
                </a:lnTo>
                <a:lnTo>
                  <a:pt x="28646" y="234075"/>
                </a:lnTo>
                <a:lnTo>
                  <a:pt x="39201" y="240070"/>
                </a:lnTo>
                <a:lnTo>
                  <a:pt x="51094" y="244351"/>
                </a:lnTo>
                <a:lnTo>
                  <a:pt x="64318" y="246920"/>
                </a:lnTo>
                <a:lnTo>
                  <a:pt x="78866" y="247776"/>
                </a:lnTo>
                <a:lnTo>
                  <a:pt x="83173" y="200970"/>
                </a:lnTo>
                <a:lnTo>
                  <a:pt x="72643" y="194055"/>
                </a:lnTo>
                <a:lnTo>
                  <a:pt x="66039" y="187578"/>
                </a:lnTo>
                <a:lnTo>
                  <a:pt x="62737" y="179958"/>
                </a:lnTo>
                <a:lnTo>
                  <a:pt x="62737" y="162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1783714" y="3539927"/>
            <a:ext cx="17265" cy="46806"/>
          </a:xfrm>
          <a:custGeom>
            <a:avLst/>
            <a:gdLst/>
            <a:ahLst/>
            <a:cxnLst/>
            <a:rect l="l" t="t" r="r" b="b"/>
            <a:pathLst>
              <a:path w="17265" h="46806">
                <a:moveTo>
                  <a:pt x="4306" y="0"/>
                </a:moveTo>
                <a:lnTo>
                  <a:pt x="0" y="46806"/>
                </a:lnTo>
                <a:lnTo>
                  <a:pt x="1720" y="46793"/>
                </a:lnTo>
                <a:lnTo>
                  <a:pt x="14651" y="45807"/>
                </a:lnTo>
                <a:lnTo>
                  <a:pt x="17265" y="2589"/>
                </a:lnTo>
                <a:lnTo>
                  <a:pt x="43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1152690" y="3338957"/>
            <a:ext cx="231228" cy="332612"/>
          </a:xfrm>
          <a:custGeom>
            <a:avLst/>
            <a:gdLst/>
            <a:ahLst/>
            <a:cxnLst/>
            <a:rect l="l" t="t" r="r" b="b"/>
            <a:pathLst>
              <a:path w="231228" h="332613">
                <a:moveTo>
                  <a:pt x="118674" y="246844"/>
                </a:moveTo>
                <a:lnTo>
                  <a:pt x="131914" y="247776"/>
                </a:lnTo>
                <a:lnTo>
                  <a:pt x="133472" y="247765"/>
                </a:lnTo>
                <a:lnTo>
                  <a:pt x="146589" y="246686"/>
                </a:lnTo>
                <a:lnTo>
                  <a:pt x="159050" y="243850"/>
                </a:lnTo>
                <a:lnTo>
                  <a:pt x="170853" y="239256"/>
                </a:lnTo>
                <a:lnTo>
                  <a:pt x="181993" y="232899"/>
                </a:lnTo>
                <a:lnTo>
                  <a:pt x="192467" y="224776"/>
                </a:lnTo>
                <a:lnTo>
                  <a:pt x="202272" y="214883"/>
                </a:lnTo>
                <a:lnTo>
                  <a:pt x="213272" y="199688"/>
                </a:lnTo>
                <a:lnTo>
                  <a:pt x="218758" y="189114"/>
                </a:lnTo>
                <a:lnTo>
                  <a:pt x="223248" y="177629"/>
                </a:lnTo>
                <a:lnTo>
                  <a:pt x="226739" y="165233"/>
                </a:lnTo>
                <a:lnTo>
                  <a:pt x="229233" y="151923"/>
                </a:lnTo>
                <a:lnTo>
                  <a:pt x="230730" y="137697"/>
                </a:lnTo>
                <a:lnTo>
                  <a:pt x="231228" y="122554"/>
                </a:lnTo>
                <a:lnTo>
                  <a:pt x="231124" y="115659"/>
                </a:lnTo>
                <a:lnTo>
                  <a:pt x="230144" y="101028"/>
                </a:lnTo>
                <a:lnTo>
                  <a:pt x="228132" y="87305"/>
                </a:lnTo>
                <a:lnTo>
                  <a:pt x="225086" y="74493"/>
                </a:lnTo>
                <a:lnTo>
                  <a:pt x="221004" y="62593"/>
                </a:lnTo>
                <a:lnTo>
                  <a:pt x="215885" y="51607"/>
                </a:lnTo>
                <a:lnTo>
                  <a:pt x="209726" y="41537"/>
                </a:lnTo>
                <a:lnTo>
                  <a:pt x="202526" y="32384"/>
                </a:lnTo>
                <a:lnTo>
                  <a:pt x="191860" y="21897"/>
                </a:lnTo>
                <a:lnTo>
                  <a:pt x="181313" y="14014"/>
                </a:lnTo>
                <a:lnTo>
                  <a:pt x="170106" y="7883"/>
                </a:lnTo>
                <a:lnTo>
                  <a:pt x="158228" y="3503"/>
                </a:lnTo>
                <a:lnTo>
                  <a:pt x="145671" y="875"/>
                </a:lnTo>
                <a:lnTo>
                  <a:pt x="132422" y="0"/>
                </a:lnTo>
                <a:lnTo>
                  <a:pt x="125653" y="231"/>
                </a:lnTo>
                <a:lnTo>
                  <a:pt x="112838" y="2050"/>
                </a:lnTo>
                <a:lnTo>
                  <a:pt x="100723" y="5692"/>
                </a:lnTo>
                <a:lnTo>
                  <a:pt x="89306" y="11175"/>
                </a:lnTo>
                <a:lnTo>
                  <a:pt x="75072" y="21128"/>
                </a:lnTo>
                <a:lnTo>
                  <a:pt x="66056" y="30049"/>
                </a:lnTo>
                <a:lnTo>
                  <a:pt x="58496" y="40131"/>
                </a:lnTo>
                <a:lnTo>
                  <a:pt x="58496" y="5333"/>
                </a:lnTo>
                <a:lnTo>
                  <a:pt x="0" y="5333"/>
                </a:lnTo>
                <a:lnTo>
                  <a:pt x="0" y="332612"/>
                </a:lnTo>
                <a:lnTo>
                  <a:pt x="62737" y="332612"/>
                </a:lnTo>
                <a:lnTo>
                  <a:pt x="62737" y="213232"/>
                </a:lnTo>
                <a:lnTo>
                  <a:pt x="62064" y="119887"/>
                </a:lnTo>
                <a:lnTo>
                  <a:pt x="62143" y="114976"/>
                </a:lnTo>
                <a:lnTo>
                  <a:pt x="63467" y="100289"/>
                </a:lnTo>
                <a:lnTo>
                  <a:pt x="66426" y="87449"/>
                </a:lnTo>
                <a:lnTo>
                  <a:pt x="71018" y="76456"/>
                </a:lnTo>
                <a:lnTo>
                  <a:pt x="77241" y="67309"/>
                </a:lnTo>
                <a:lnTo>
                  <a:pt x="90522" y="56016"/>
                </a:lnTo>
                <a:lnTo>
                  <a:pt x="102259" y="51155"/>
                </a:lnTo>
                <a:lnTo>
                  <a:pt x="115417" y="49529"/>
                </a:lnTo>
                <a:lnTo>
                  <a:pt x="118777" y="49638"/>
                </a:lnTo>
                <a:lnTo>
                  <a:pt x="131346" y="52229"/>
                </a:lnTo>
                <a:lnTo>
                  <a:pt x="142576" y="58254"/>
                </a:lnTo>
                <a:lnTo>
                  <a:pt x="152488" y="67690"/>
                </a:lnTo>
                <a:lnTo>
                  <a:pt x="155699" y="72082"/>
                </a:lnTo>
                <a:lnTo>
                  <a:pt x="160826" y="81999"/>
                </a:lnTo>
                <a:lnTo>
                  <a:pt x="164509" y="93796"/>
                </a:lnTo>
                <a:lnTo>
                  <a:pt x="166730" y="107481"/>
                </a:lnTo>
                <a:lnTo>
                  <a:pt x="167474" y="123062"/>
                </a:lnTo>
                <a:lnTo>
                  <a:pt x="167181" y="133951"/>
                </a:lnTo>
                <a:lnTo>
                  <a:pt x="165626" y="148654"/>
                </a:lnTo>
                <a:lnTo>
                  <a:pt x="162727" y="161312"/>
                </a:lnTo>
                <a:lnTo>
                  <a:pt x="158478" y="171919"/>
                </a:lnTo>
                <a:lnTo>
                  <a:pt x="152869" y="180466"/>
                </a:lnTo>
                <a:lnTo>
                  <a:pt x="141145" y="191044"/>
                </a:lnTo>
                <a:lnTo>
                  <a:pt x="129586" y="196255"/>
                </a:lnTo>
                <a:lnTo>
                  <a:pt x="116535" y="197992"/>
                </a:lnTo>
                <a:lnTo>
                  <a:pt x="111379" y="197739"/>
                </a:lnTo>
                <a:lnTo>
                  <a:pt x="99021" y="194787"/>
                </a:lnTo>
                <a:lnTo>
                  <a:pt x="87865" y="188522"/>
                </a:lnTo>
                <a:lnTo>
                  <a:pt x="77914" y="178942"/>
                </a:lnTo>
                <a:lnTo>
                  <a:pt x="73005" y="171897"/>
                </a:lnTo>
                <a:lnTo>
                  <a:pt x="76879" y="226855"/>
                </a:lnTo>
                <a:lnTo>
                  <a:pt x="86749" y="234421"/>
                </a:lnTo>
                <a:lnTo>
                  <a:pt x="96329" y="240029"/>
                </a:lnTo>
                <a:lnTo>
                  <a:pt x="106324" y="244027"/>
                </a:lnTo>
                <a:lnTo>
                  <a:pt x="118674" y="2468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1214755" y="3458845"/>
            <a:ext cx="14814" cy="106967"/>
          </a:xfrm>
          <a:custGeom>
            <a:avLst/>
            <a:gdLst/>
            <a:ahLst/>
            <a:cxnLst/>
            <a:rect l="l" t="t" r="r" b="b"/>
            <a:pathLst>
              <a:path w="14814" h="106967">
                <a:moveTo>
                  <a:pt x="6153" y="41718"/>
                </a:moveTo>
                <a:lnTo>
                  <a:pt x="2735" y="29620"/>
                </a:lnTo>
                <a:lnTo>
                  <a:pt x="683" y="15714"/>
                </a:lnTo>
                <a:lnTo>
                  <a:pt x="0" y="0"/>
                </a:lnTo>
                <a:lnTo>
                  <a:pt x="673" y="93344"/>
                </a:lnTo>
                <a:lnTo>
                  <a:pt x="4650" y="97482"/>
                </a:lnTo>
                <a:lnTo>
                  <a:pt x="14814" y="106967"/>
                </a:lnTo>
                <a:lnTo>
                  <a:pt x="10940" y="52009"/>
                </a:lnTo>
                <a:lnTo>
                  <a:pt x="6153" y="417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2032148" y="3340036"/>
            <a:ext cx="18975" cy="97230"/>
          </a:xfrm>
          <a:custGeom>
            <a:avLst/>
            <a:gdLst/>
            <a:ahLst/>
            <a:cxnLst/>
            <a:rect l="l" t="t" r="r" b="b"/>
            <a:pathLst>
              <a:path w="18975" h="97230">
                <a:moveTo>
                  <a:pt x="0" y="97230"/>
                </a:moveTo>
                <a:lnTo>
                  <a:pt x="2850" y="84368"/>
                </a:lnTo>
                <a:lnTo>
                  <a:pt x="7242" y="73445"/>
                </a:lnTo>
                <a:lnTo>
                  <a:pt x="13186" y="64452"/>
                </a:lnTo>
                <a:lnTo>
                  <a:pt x="18975" y="0"/>
                </a:lnTo>
                <a:lnTo>
                  <a:pt x="6285" y="2741"/>
                </a:lnTo>
                <a:lnTo>
                  <a:pt x="0" y="972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1966468" y="3338957"/>
            <a:ext cx="231267" cy="338708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8398" y="273468"/>
                </a:moveTo>
                <a:lnTo>
                  <a:pt x="10987" y="286185"/>
                </a:lnTo>
                <a:lnTo>
                  <a:pt x="15990" y="297858"/>
                </a:lnTo>
                <a:lnTo>
                  <a:pt x="23417" y="308471"/>
                </a:lnTo>
                <a:lnTo>
                  <a:pt x="33274" y="318007"/>
                </a:lnTo>
                <a:lnTo>
                  <a:pt x="49962" y="327879"/>
                </a:lnTo>
                <a:lnTo>
                  <a:pt x="60776" y="331765"/>
                </a:lnTo>
                <a:lnTo>
                  <a:pt x="73059" y="334796"/>
                </a:lnTo>
                <a:lnTo>
                  <a:pt x="86814" y="336967"/>
                </a:lnTo>
                <a:lnTo>
                  <a:pt x="102041" y="338272"/>
                </a:lnTo>
                <a:lnTo>
                  <a:pt x="118744" y="338708"/>
                </a:lnTo>
                <a:lnTo>
                  <a:pt x="121660" y="338694"/>
                </a:lnTo>
                <a:lnTo>
                  <a:pt x="135987" y="338156"/>
                </a:lnTo>
                <a:lnTo>
                  <a:pt x="149090" y="336850"/>
                </a:lnTo>
                <a:lnTo>
                  <a:pt x="160956" y="334787"/>
                </a:lnTo>
                <a:lnTo>
                  <a:pt x="184516" y="326947"/>
                </a:lnTo>
                <a:lnTo>
                  <a:pt x="195629" y="320756"/>
                </a:lnTo>
                <a:lnTo>
                  <a:pt x="204850" y="313435"/>
                </a:lnTo>
                <a:lnTo>
                  <a:pt x="212554" y="304610"/>
                </a:lnTo>
                <a:lnTo>
                  <a:pt x="219057" y="293697"/>
                </a:lnTo>
                <a:lnTo>
                  <a:pt x="224281" y="280796"/>
                </a:lnTo>
                <a:lnTo>
                  <a:pt x="228740" y="261023"/>
                </a:lnTo>
                <a:lnTo>
                  <a:pt x="230148" y="248439"/>
                </a:lnTo>
                <a:lnTo>
                  <a:pt x="230988" y="234122"/>
                </a:lnTo>
                <a:lnTo>
                  <a:pt x="231267" y="218058"/>
                </a:lnTo>
                <a:lnTo>
                  <a:pt x="231267" y="5333"/>
                </a:lnTo>
                <a:lnTo>
                  <a:pt x="172465" y="5333"/>
                </a:lnTo>
                <a:lnTo>
                  <a:pt x="172465" y="38607"/>
                </a:lnTo>
                <a:lnTo>
                  <a:pt x="168243" y="33206"/>
                </a:lnTo>
                <a:lnTo>
                  <a:pt x="158702" y="23048"/>
                </a:lnTo>
                <a:lnTo>
                  <a:pt x="148427" y="14743"/>
                </a:lnTo>
                <a:lnTo>
                  <a:pt x="137418" y="8289"/>
                </a:lnTo>
                <a:lnTo>
                  <a:pt x="125670" y="3682"/>
                </a:lnTo>
                <a:lnTo>
                  <a:pt x="113181" y="920"/>
                </a:lnTo>
                <a:lnTo>
                  <a:pt x="99949" y="0"/>
                </a:lnTo>
                <a:lnTo>
                  <a:pt x="98095" y="15"/>
                </a:lnTo>
                <a:lnTo>
                  <a:pt x="84656" y="1079"/>
                </a:lnTo>
                <a:lnTo>
                  <a:pt x="78867" y="65531"/>
                </a:lnTo>
                <a:lnTo>
                  <a:pt x="81070" y="63043"/>
                </a:lnTo>
                <a:lnTo>
                  <a:pt x="91216" y="54689"/>
                </a:lnTo>
                <a:lnTo>
                  <a:pt x="102870" y="49676"/>
                </a:lnTo>
                <a:lnTo>
                  <a:pt x="116077" y="48005"/>
                </a:lnTo>
                <a:lnTo>
                  <a:pt x="120637" y="48184"/>
                </a:lnTo>
                <a:lnTo>
                  <a:pt x="133343" y="50870"/>
                </a:lnTo>
                <a:lnTo>
                  <a:pt x="144594" y="56779"/>
                </a:lnTo>
                <a:lnTo>
                  <a:pt x="154431" y="65912"/>
                </a:lnTo>
                <a:lnTo>
                  <a:pt x="157437" y="69808"/>
                </a:lnTo>
                <a:lnTo>
                  <a:pt x="162789" y="79616"/>
                </a:lnTo>
                <a:lnTo>
                  <a:pt x="166613" y="91350"/>
                </a:lnTo>
                <a:lnTo>
                  <a:pt x="168907" y="104991"/>
                </a:lnTo>
                <a:lnTo>
                  <a:pt x="169671" y="120522"/>
                </a:lnTo>
                <a:lnTo>
                  <a:pt x="169555" y="126402"/>
                </a:lnTo>
                <a:lnTo>
                  <a:pt x="168099" y="140954"/>
                </a:lnTo>
                <a:lnTo>
                  <a:pt x="164981" y="153699"/>
                </a:lnTo>
                <a:lnTo>
                  <a:pt x="160210" y="164630"/>
                </a:lnTo>
                <a:lnTo>
                  <a:pt x="153796" y="173735"/>
                </a:lnTo>
                <a:lnTo>
                  <a:pt x="150207" y="177518"/>
                </a:lnTo>
                <a:lnTo>
                  <a:pt x="139722" y="185449"/>
                </a:lnTo>
                <a:lnTo>
                  <a:pt x="127964" y="190193"/>
                </a:lnTo>
                <a:lnTo>
                  <a:pt x="114934" y="191769"/>
                </a:lnTo>
                <a:lnTo>
                  <a:pt x="112805" y="191726"/>
                </a:lnTo>
                <a:lnTo>
                  <a:pt x="100112" y="189414"/>
                </a:lnTo>
                <a:lnTo>
                  <a:pt x="88815" y="183587"/>
                </a:lnTo>
                <a:lnTo>
                  <a:pt x="78867" y="174243"/>
                </a:lnTo>
                <a:lnTo>
                  <a:pt x="75793" y="170104"/>
                </a:lnTo>
                <a:lnTo>
                  <a:pt x="70735" y="160320"/>
                </a:lnTo>
                <a:lnTo>
                  <a:pt x="67133" y="148541"/>
                </a:lnTo>
                <a:lnTo>
                  <a:pt x="64978" y="134767"/>
                </a:lnTo>
                <a:lnTo>
                  <a:pt x="64262" y="118998"/>
                </a:lnTo>
                <a:lnTo>
                  <a:pt x="64362" y="113119"/>
                </a:lnTo>
                <a:lnTo>
                  <a:pt x="65680" y="98309"/>
                </a:lnTo>
                <a:lnTo>
                  <a:pt x="71966" y="3821"/>
                </a:lnTo>
                <a:lnTo>
                  <a:pt x="60026" y="8237"/>
                </a:lnTo>
                <a:lnTo>
                  <a:pt x="48835" y="14323"/>
                </a:lnTo>
                <a:lnTo>
                  <a:pt x="38394" y="22077"/>
                </a:lnTo>
                <a:lnTo>
                  <a:pt x="28701" y="31495"/>
                </a:lnTo>
                <a:lnTo>
                  <a:pt x="18266" y="45336"/>
                </a:lnTo>
                <a:lnTo>
                  <a:pt x="12677" y="55712"/>
                </a:lnTo>
                <a:lnTo>
                  <a:pt x="8108" y="67085"/>
                </a:lnTo>
                <a:lnTo>
                  <a:pt x="4558" y="79456"/>
                </a:lnTo>
                <a:lnTo>
                  <a:pt x="2024" y="92824"/>
                </a:lnTo>
                <a:lnTo>
                  <a:pt x="505" y="107190"/>
                </a:lnTo>
                <a:lnTo>
                  <a:pt x="0" y="122554"/>
                </a:lnTo>
                <a:lnTo>
                  <a:pt x="124" y="129681"/>
                </a:lnTo>
                <a:lnTo>
                  <a:pt x="1148" y="143603"/>
                </a:lnTo>
                <a:lnTo>
                  <a:pt x="3207" y="156773"/>
                </a:lnTo>
                <a:lnTo>
                  <a:pt x="6303" y="169198"/>
                </a:lnTo>
                <a:lnTo>
                  <a:pt x="10439" y="180884"/>
                </a:lnTo>
                <a:lnTo>
                  <a:pt x="15618" y="191834"/>
                </a:lnTo>
                <a:lnTo>
                  <a:pt x="21843" y="202056"/>
                </a:lnTo>
                <a:lnTo>
                  <a:pt x="28315" y="210583"/>
                </a:lnTo>
                <a:lnTo>
                  <a:pt x="37658" y="220318"/>
                </a:lnTo>
                <a:lnTo>
                  <a:pt x="47882" y="228283"/>
                </a:lnTo>
                <a:lnTo>
                  <a:pt x="58985" y="234478"/>
                </a:lnTo>
                <a:lnTo>
                  <a:pt x="70962" y="238903"/>
                </a:lnTo>
                <a:lnTo>
                  <a:pt x="83814" y="241558"/>
                </a:lnTo>
                <a:lnTo>
                  <a:pt x="97536" y="242442"/>
                </a:lnTo>
                <a:lnTo>
                  <a:pt x="102261" y="242323"/>
                </a:lnTo>
                <a:lnTo>
                  <a:pt x="115126" y="240697"/>
                </a:lnTo>
                <a:lnTo>
                  <a:pt x="127259" y="237168"/>
                </a:lnTo>
                <a:lnTo>
                  <a:pt x="138662" y="231740"/>
                </a:lnTo>
                <a:lnTo>
                  <a:pt x="149340" y="224416"/>
                </a:lnTo>
                <a:lnTo>
                  <a:pt x="159294" y="215197"/>
                </a:lnTo>
                <a:lnTo>
                  <a:pt x="168529" y="204088"/>
                </a:lnTo>
                <a:lnTo>
                  <a:pt x="168482" y="243608"/>
                </a:lnTo>
                <a:lnTo>
                  <a:pt x="167589" y="258064"/>
                </a:lnTo>
                <a:lnTo>
                  <a:pt x="165607" y="267462"/>
                </a:lnTo>
                <a:lnTo>
                  <a:pt x="162813" y="274700"/>
                </a:lnTo>
                <a:lnTo>
                  <a:pt x="158623" y="280034"/>
                </a:lnTo>
                <a:lnTo>
                  <a:pt x="153162" y="283336"/>
                </a:lnTo>
                <a:lnTo>
                  <a:pt x="143793" y="287318"/>
                </a:lnTo>
                <a:lnTo>
                  <a:pt x="131384" y="289847"/>
                </a:lnTo>
                <a:lnTo>
                  <a:pt x="116205" y="290702"/>
                </a:lnTo>
                <a:lnTo>
                  <a:pt x="111776" y="290604"/>
                </a:lnTo>
                <a:lnTo>
                  <a:pt x="97998" y="288574"/>
                </a:lnTo>
                <a:lnTo>
                  <a:pt x="88137" y="283971"/>
                </a:lnTo>
                <a:lnTo>
                  <a:pt x="83819" y="280796"/>
                </a:lnTo>
                <a:lnTo>
                  <a:pt x="81025" y="275081"/>
                </a:lnTo>
                <a:lnTo>
                  <a:pt x="79882" y="266826"/>
                </a:lnTo>
                <a:lnTo>
                  <a:pt x="8255" y="258063"/>
                </a:lnTo>
                <a:lnTo>
                  <a:pt x="8127" y="260984"/>
                </a:lnTo>
                <a:lnTo>
                  <a:pt x="8000" y="265683"/>
                </a:lnTo>
                <a:lnTo>
                  <a:pt x="8398" y="2734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2262632" y="3344291"/>
            <a:ext cx="215645" cy="242443"/>
          </a:xfrm>
          <a:custGeom>
            <a:avLst/>
            <a:gdLst/>
            <a:ahLst/>
            <a:cxnLst/>
            <a:rect l="l" t="t" r="r" b="b"/>
            <a:pathLst>
              <a:path w="215645" h="242443">
                <a:moveTo>
                  <a:pt x="72643" y="183769"/>
                </a:moveTo>
                <a:lnTo>
                  <a:pt x="68453" y="177800"/>
                </a:lnTo>
                <a:lnTo>
                  <a:pt x="66167" y="170307"/>
                </a:lnTo>
                <a:lnTo>
                  <a:pt x="64056" y="156105"/>
                </a:lnTo>
                <a:lnTo>
                  <a:pt x="63324" y="143712"/>
                </a:lnTo>
                <a:lnTo>
                  <a:pt x="62884" y="128006"/>
                </a:lnTo>
                <a:lnTo>
                  <a:pt x="62737" y="108966"/>
                </a:lnTo>
                <a:lnTo>
                  <a:pt x="62737" y="0"/>
                </a:lnTo>
                <a:lnTo>
                  <a:pt x="0" y="0"/>
                </a:lnTo>
                <a:lnTo>
                  <a:pt x="17" y="153055"/>
                </a:lnTo>
                <a:lnTo>
                  <a:pt x="682" y="167902"/>
                </a:lnTo>
                <a:lnTo>
                  <a:pt x="2311" y="181102"/>
                </a:lnTo>
                <a:lnTo>
                  <a:pt x="4917" y="192657"/>
                </a:lnTo>
                <a:lnTo>
                  <a:pt x="8509" y="202564"/>
                </a:lnTo>
                <a:lnTo>
                  <a:pt x="16148" y="215350"/>
                </a:lnTo>
                <a:lnTo>
                  <a:pt x="24983" y="224497"/>
                </a:lnTo>
                <a:lnTo>
                  <a:pt x="35941" y="232029"/>
                </a:lnTo>
                <a:lnTo>
                  <a:pt x="52846" y="238998"/>
                </a:lnTo>
                <a:lnTo>
                  <a:pt x="65394" y="241584"/>
                </a:lnTo>
                <a:lnTo>
                  <a:pt x="78740" y="242443"/>
                </a:lnTo>
                <a:lnTo>
                  <a:pt x="86633" y="242124"/>
                </a:lnTo>
                <a:lnTo>
                  <a:pt x="99211" y="240250"/>
                </a:lnTo>
                <a:lnTo>
                  <a:pt x="111439" y="236710"/>
                </a:lnTo>
                <a:lnTo>
                  <a:pt x="123317" y="231521"/>
                </a:lnTo>
                <a:lnTo>
                  <a:pt x="140274" y="220396"/>
                </a:lnTo>
                <a:lnTo>
                  <a:pt x="149451" y="211652"/>
                </a:lnTo>
                <a:lnTo>
                  <a:pt x="157353" y="201675"/>
                </a:lnTo>
                <a:lnTo>
                  <a:pt x="157353" y="237109"/>
                </a:lnTo>
                <a:lnTo>
                  <a:pt x="215645" y="237109"/>
                </a:lnTo>
                <a:lnTo>
                  <a:pt x="215645" y="0"/>
                </a:lnTo>
                <a:lnTo>
                  <a:pt x="152907" y="0"/>
                </a:lnTo>
                <a:lnTo>
                  <a:pt x="152907" y="100952"/>
                </a:lnTo>
                <a:lnTo>
                  <a:pt x="152711" y="119508"/>
                </a:lnTo>
                <a:lnTo>
                  <a:pt x="152148" y="135093"/>
                </a:lnTo>
                <a:lnTo>
                  <a:pt x="151215" y="147700"/>
                </a:lnTo>
                <a:lnTo>
                  <a:pt x="149903" y="157323"/>
                </a:lnTo>
                <a:lnTo>
                  <a:pt x="148209" y="163957"/>
                </a:lnTo>
                <a:lnTo>
                  <a:pt x="147249" y="166380"/>
                </a:lnTo>
                <a:lnTo>
                  <a:pt x="140680" y="177007"/>
                </a:lnTo>
                <a:lnTo>
                  <a:pt x="130810" y="185928"/>
                </a:lnTo>
                <a:lnTo>
                  <a:pt x="126725" y="188463"/>
                </a:lnTo>
                <a:lnTo>
                  <a:pt x="114973" y="193134"/>
                </a:lnTo>
                <a:lnTo>
                  <a:pt x="101981" y="194691"/>
                </a:lnTo>
                <a:lnTo>
                  <a:pt x="92582" y="194691"/>
                </a:lnTo>
                <a:lnTo>
                  <a:pt x="84836" y="192532"/>
                </a:lnTo>
                <a:lnTo>
                  <a:pt x="78740" y="188087"/>
                </a:lnTo>
                <a:lnTo>
                  <a:pt x="72643" y="1837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2525268" y="3338957"/>
            <a:ext cx="221487" cy="247776"/>
          </a:xfrm>
          <a:custGeom>
            <a:avLst/>
            <a:gdLst/>
            <a:ahLst/>
            <a:cxnLst/>
            <a:rect l="l" t="t" r="r" b="b"/>
            <a:pathLst>
              <a:path w="221487" h="247776">
                <a:moveTo>
                  <a:pt x="67056" y="59562"/>
                </a:moveTo>
                <a:lnTo>
                  <a:pt x="69342" y="55244"/>
                </a:lnTo>
                <a:lnTo>
                  <a:pt x="74168" y="52069"/>
                </a:lnTo>
                <a:lnTo>
                  <a:pt x="81739" y="48521"/>
                </a:lnTo>
                <a:lnTo>
                  <a:pt x="93926" y="45938"/>
                </a:lnTo>
                <a:lnTo>
                  <a:pt x="109600" y="45084"/>
                </a:lnTo>
                <a:lnTo>
                  <a:pt x="116671" y="45338"/>
                </a:lnTo>
                <a:lnTo>
                  <a:pt x="129812" y="47660"/>
                </a:lnTo>
                <a:lnTo>
                  <a:pt x="139954" y="52450"/>
                </a:lnTo>
                <a:lnTo>
                  <a:pt x="148854" y="61522"/>
                </a:lnTo>
                <a:lnTo>
                  <a:pt x="154305" y="73659"/>
                </a:lnTo>
                <a:lnTo>
                  <a:pt x="213487" y="62737"/>
                </a:lnTo>
                <a:lnTo>
                  <a:pt x="211327" y="56063"/>
                </a:lnTo>
                <a:lnTo>
                  <a:pt x="205884" y="43755"/>
                </a:lnTo>
                <a:lnTo>
                  <a:pt x="198985" y="32954"/>
                </a:lnTo>
                <a:lnTo>
                  <a:pt x="190636" y="23661"/>
                </a:lnTo>
                <a:lnTo>
                  <a:pt x="180848" y="15875"/>
                </a:lnTo>
                <a:lnTo>
                  <a:pt x="173647" y="11707"/>
                </a:lnTo>
                <a:lnTo>
                  <a:pt x="163576" y="7502"/>
                </a:lnTo>
                <a:lnTo>
                  <a:pt x="152031" y="4226"/>
                </a:lnTo>
                <a:lnTo>
                  <a:pt x="139015" y="1880"/>
                </a:lnTo>
                <a:lnTo>
                  <a:pt x="124531" y="470"/>
                </a:lnTo>
                <a:lnTo>
                  <a:pt x="108584" y="0"/>
                </a:lnTo>
                <a:lnTo>
                  <a:pt x="105862" y="14"/>
                </a:lnTo>
                <a:lnTo>
                  <a:pt x="90184" y="748"/>
                </a:lnTo>
                <a:lnTo>
                  <a:pt x="75930" y="2584"/>
                </a:lnTo>
                <a:lnTo>
                  <a:pt x="63099" y="5522"/>
                </a:lnTo>
                <a:lnTo>
                  <a:pt x="51691" y="9564"/>
                </a:lnTo>
                <a:lnTo>
                  <a:pt x="41707" y="14708"/>
                </a:lnTo>
                <a:lnTo>
                  <a:pt x="33146" y="20954"/>
                </a:lnTo>
                <a:lnTo>
                  <a:pt x="27950" y="25813"/>
                </a:lnTo>
                <a:lnTo>
                  <a:pt x="19556" y="36091"/>
                </a:lnTo>
                <a:lnTo>
                  <a:pt x="13559" y="47343"/>
                </a:lnTo>
                <a:lnTo>
                  <a:pt x="9962" y="59570"/>
                </a:lnTo>
                <a:lnTo>
                  <a:pt x="8762" y="72770"/>
                </a:lnTo>
                <a:lnTo>
                  <a:pt x="9459" y="83123"/>
                </a:lnTo>
                <a:lnTo>
                  <a:pt x="12572" y="95849"/>
                </a:lnTo>
                <a:lnTo>
                  <a:pt x="18176" y="107255"/>
                </a:lnTo>
                <a:lnTo>
                  <a:pt x="26265" y="117343"/>
                </a:lnTo>
                <a:lnTo>
                  <a:pt x="36830" y="126110"/>
                </a:lnTo>
                <a:lnTo>
                  <a:pt x="50199" y="133106"/>
                </a:lnTo>
                <a:lnTo>
                  <a:pt x="59635" y="136814"/>
                </a:lnTo>
                <a:lnTo>
                  <a:pt x="70825" y="140611"/>
                </a:lnTo>
                <a:lnTo>
                  <a:pt x="83768" y="144498"/>
                </a:lnTo>
                <a:lnTo>
                  <a:pt x="98461" y="148478"/>
                </a:lnTo>
                <a:lnTo>
                  <a:pt x="114904" y="152550"/>
                </a:lnTo>
                <a:lnTo>
                  <a:pt x="133095" y="156717"/>
                </a:lnTo>
                <a:lnTo>
                  <a:pt x="144018" y="159257"/>
                </a:lnTo>
                <a:lnTo>
                  <a:pt x="151002" y="162051"/>
                </a:lnTo>
                <a:lnTo>
                  <a:pt x="154050" y="164972"/>
                </a:lnTo>
                <a:lnTo>
                  <a:pt x="157099" y="168147"/>
                </a:lnTo>
                <a:lnTo>
                  <a:pt x="158495" y="172084"/>
                </a:lnTo>
                <a:lnTo>
                  <a:pt x="158495" y="183768"/>
                </a:lnTo>
                <a:lnTo>
                  <a:pt x="155829" y="189356"/>
                </a:lnTo>
                <a:lnTo>
                  <a:pt x="150240" y="193547"/>
                </a:lnTo>
                <a:lnTo>
                  <a:pt x="141021" y="198408"/>
                </a:lnTo>
                <a:lnTo>
                  <a:pt x="128731" y="201435"/>
                </a:lnTo>
                <a:lnTo>
                  <a:pt x="113664" y="202437"/>
                </a:lnTo>
                <a:lnTo>
                  <a:pt x="101752" y="201650"/>
                </a:lnTo>
                <a:lnTo>
                  <a:pt x="89276" y="198521"/>
                </a:lnTo>
                <a:lnTo>
                  <a:pt x="79248" y="193039"/>
                </a:lnTo>
                <a:lnTo>
                  <a:pt x="74448" y="188617"/>
                </a:lnTo>
                <a:lnTo>
                  <a:pt x="67441" y="178284"/>
                </a:lnTo>
                <a:lnTo>
                  <a:pt x="62992" y="165226"/>
                </a:lnTo>
                <a:lnTo>
                  <a:pt x="0" y="174751"/>
                </a:lnTo>
                <a:lnTo>
                  <a:pt x="4722" y="188731"/>
                </a:lnTo>
                <a:lnTo>
                  <a:pt x="10548" y="200191"/>
                </a:lnTo>
                <a:lnTo>
                  <a:pt x="17862" y="210571"/>
                </a:lnTo>
                <a:lnTo>
                  <a:pt x="26665" y="219871"/>
                </a:lnTo>
                <a:lnTo>
                  <a:pt x="36956" y="228091"/>
                </a:lnTo>
                <a:lnTo>
                  <a:pt x="48985" y="235153"/>
                </a:lnTo>
                <a:lnTo>
                  <a:pt x="59863" y="239714"/>
                </a:lnTo>
                <a:lnTo>
                  <a:pt x="71766" y="243251"/>
                </a:lnTo>
                <a:lnTo>
                  <a:pt x="84699" y="245769"/>
                </a:lnTo>
                <a:lnTo>
                  <a:pt x="98664" y="247276"/>
                </a:lnTo>
                <a:lnTo>
                  <a:pt x="113664" y="247776"/>
                </a:lnTo>
                <a:lnTo>
                  <a:pt x="123306" y="247578"/>
                </a:lnTo>
                <a:lnTo>
                  <a:pt x="138123" y="246394"/>
                </a:lnTo>
                <a:lnTo>
                  <a:pt x="151750" y="244143"/>
                </a:lnTo>
                <a:lnTo>
                  <a:pt x="164185" y="240822"/>
                </a:lnTo>
                <a:lnTo>
                  <a:pt x="175425" y="236427"/>
                </a:lnTo>
                <a:lnTo>
                  <a:pt x="185467" y="230957"/>
                </a:lnTo>
                <a:lnTo>
                  <a:pt x="194309" y="224408"/>
                </a:lnTo>
                <a:lnTo>
                  <a:pt x="203472" y="215391"/>
                </a:lnTo>
                <a:lnTo>
                  <a:pt x="211363" y="204747"/>
                </a:lnTo>
                <a:lnTo>
                  <a:pt x="216992" y="193338"/>
                </a:lnTo>
                <a:lnTo>
                  <a:pt x="220365" y="181176"/>
                </a:lnTo>
                <a:lnTo>
                  <a:pt x="221487" y="168275"/>
                </a:lnTo>
                <a:lnTo>
                  <a:pt x="220299" y="154313"/>
                </a:lnTo>
                <a:lnTo>
                  <a:pt x="216638" y="141778"/>
                </a:lnTo>
                <a:lnTo>
                  <a:pt x="210480" y="130900"/>
                </a:lnTo>
                <a:lnTo>
                  <a:pt x="201802" y="121665"/>
                </a:lnTo>
                <a:lnTo>
                  <a:pt x="194818" y="116584"/>
                </a:lnTo>
                <a:lnTo>
                  <a:pt x="185662" y="111428"/>
                </a:lnTo>
                <a:lnTo>
                  <a:pt x="174781" y="106567"/>
                </a:lnTo>
                <a:lnTo>
                  <a:pt x="162179" y="101999"/>
                </a:lnTo>
                <a:lnTo>
                  <a:pt x="147859" y="97720"/>
                </a:lnTo>
                <a:lnTo>
                  <a:pt x="131825" y="93725"/>
                </a:lnTo>
                <a:lnTo>
                  <a:pt x="116055" y="90053"/>
                </a:lnTo>
                <a:lnTo>
                  <a:pt x="99962" y="85915"/>
                </a:lnTo>
                <a:lnTo>
                  <a:pt x="87463" y="82197"/>
                </a:lnTo>
                <a:lnTo>
                  <a:pt x="78567" y="78912"/>
                </a:lnTo>
                <a:lnTo>
                  <a:pt x="73279" y="76072"/>
                </a:lnTo>
                <a:lnTo>
                  <a:pt x="69087" y="73025"/>
                </a:lnTo>
                <a:lnTo>
                  <a:pt x="67056" y="69214"/>
                </a:lnTo>
                <a:lnTo>
                  <a:pt x="67056" y="595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856500" y="3338957"/>
            <a:ext cx="244678" cy="247776"/>
          </a:xfrm>
          <a:custGeom>
            <a:avLst/>
            <a:gdLst/>
            <a:ahLst/>
            <a:cxnLst/>
            <a:rect l="l" t="t" r="r" b="b"/>
            <a:pathLst>
              <a:path w="244678" h="247776">
                <a:moveTo>
                  <a:pt x="178336" y="145285"/>
                </a:moveTo>
                <a:lnTo>
                  <a:pt x="175052" y="157870"/>
                </a:lnTo>
                <a:lnTo>
                  <a:pt x="170114" y="168750"/>
                </a:lnTo>
                <a:lnTo>
                  <a:pt x="163525" y="177926"/>
                </a:lnTo>
                <a:lnTo>
                  <a:pt x="158056" y="183382"/>
                </a:lnTo>
                <a:lnTo>
                  <a:pt x="147398" y="190771"/>
                </a:lnTo>
                <a:lnTo>
                  <a:pt x="135492" y="195229"/>
                </a:lnTo>
                <a:lnTo>
                  <a:pt x="122567" y="247776"/>
                </a:lnTo>
                <a:lnTo>
                  <a:pt x="142095" y="246476"/>
                </a:lnTo>
                <a:lnTo>
                  <a:pt x="155036" y="244007"/>
                </a:lnTo>
                <a:lnTo>
                  <a:pt x="167326" y="240256"/>
                </a:lnTo>
                <a:lnTo>
                  <a:pt x="178964" y="235225"/>
                </a:lnTo>
                <a:lnTo>
                  <a:pt x="189950" y="228916"/>
                </a:lnTo>
                <a:lnTo>
                  <a:pt x="200285" y="221330"/>
                </a:lnTo>
                <a:lnTo>
                  <a:pt x="209969" y="212470"/>
                </a:lnTo>
                <a:lnTo>
                  <a:pt x="222714" y="197211"/>
                </a:lnTo>
                <a:lnTo>
                  <a:pt x="229425" y="186499"/>
                </a:lnTo>
                <a:lnTo>
                  <a:pt x="234916" y="175139"/>
                </a:lnTo>
                <a:lnTo>
                  <a:pt x="239187" y="163130"/>
                </a:lnTo>
                <a:lnTo>
                  <a:pt x="242237" y="150470"/>
                </a:lnTo>
                <a:lnTo>
                  <a:pt x="244068" y="137157"/>
                </a:lnTo>
                <a:lnTo>
                  <a:pt x="244678" y="123189"/>
                </a:lnTo>
                <a:lnTo>
                  <a:pt x="244548" y="116701"/>
                </a:lnTo>
                <a:lnTo>
                  <a:pt x="243363" y="103040"/>
                </a:lnTo>
                <a:lnTo>
                  <a:pt x="240943" y="90044"/>
                </a:lnTo>
                <a:lnTo>
                  <a:pt x="237287" y="77710"/>
                </a:lnTo>
                <a:lnTo>
                  <a:pt x="232395" y="66035"/>
                </a:lnTo>
                <a:lnTo>
                  <a:pt x="226266" y="55015"/>
                </a:lnTo>
                <a:lnTo>
                  <a:pt x="218901" y="44646"/>
                </a:lnTo>
                <a:lnTo>
                  <a:pt x="210299" y="34925"/>
                </a:lnTo>
                <a:lnTo>
                  <a:pt x="196033" y="22561"/>
                </a:lnTo>
                <a:lnTo>
                  <a:pt x="185455" y="15675"/>
                </a:lnTo>
                <a:lnTo>
                  <a:pt x="174181" y="10037"/>
                </a:lnTo>
                <a:lnTo>
                  <a:pt x="162211" y="5648"/>
                </a:lnTo>
                <a:lnTo>
                  <a:pt x="149545" y="2511"/>
                </a:lnTo>
                <a:lnTo>
                  <a:pt x="136182" y="628"/>
                </a:lnTo>
                <a:lnTo>
                  <a:pt x="122123" y="0"/>
                </a:lnTo>
                <a:lnTo>
                  <a:pt x="120609" y="7"/>
                </a:lnTo>
                <a:lnTo>
                  <a:pt x="107290" y="721"/>
                </a:lnTo>
                <a:lnTo>
                  <a:pt x="94474" y="2609"/>
                </a:lnTo>
                <a:lnTo>
                  <a:pt x="82162" y="5675"/>
                </a:lnTo>
                <a:lnTo>
                  <a:pt x="70355" y="9926"/>
                </a:lnTo>
                <a:lnTo>
                  <a:pt x="59054" y="15366"/>
                </a:lnTo>
                <a:lnTo>
                  <a:pt x="48942" y="21616"/>
                </a:lnTo>
                <a:lnTo>
                  <a:pt x="38966" y="29505"/>
                </a:lnTo>
                <a:lnTo>
                  <a:pt x="30052" y="38539"/>
                </a:lnTo>
                <a:lnTo>
                  <a:pt x="22199" y="48726"/>
                </a:lnTo>
                <a:lnTo>
                  <a:pt x="15405" y="60070"/>
                </a:lnTo>
                <a:lnTo>
                  <a:pt x="10218" y="70973"/>
                </a:lnTo>
                <a:lnTo>
                  <a:pt x="5749" y="83101"/>
                </a:lnTo>
                <a:lnTo>
                  <a:pt x="2556" y="95406"/>
                </a:lnTo>
                <a:lnTo>
                  <a:pt x="639" y="107882"/>
                </a:lnTo>
                <a:lnTo>
                  <a:pt x="0" y="120522"/>
                </a:lnTo>
                <a:lnTo>
                  <a:pt x="173" y="129068"/>
                </a:lnTo>
                <a:lnTo>
                  <a:pt x="1251" y="142835"/>
                </a:lnTo>
                <a:lnTo>
                  <a:pt x="3314" y="155798"/>
                </a:lnTo>
                <a:lnTo>
                  <a:pt x="6361" y="167957"/>
                </a:lnTo>
                <a:lnTo>
                  <a:pt x="10392" y="179313"/>
                </a:lnTo>
                <a:lnTo>
                  <a:pt x="15405" y="189864"/>
                </a:lnTo>
                <a:lnTo>
                  <a:pt x="21603" y="199924"/>
                </a:lnTo>
                <a:lnTo>
                  <a:pt x="29538" y="209914"/>
                </a:lnTo>
                <a:lnTo>
                  <a:pt x="38647" y="218772"/>
                </a:lnTo>
                <a:lnTo>
                  <a:pt x="48931" y="226487"/>
                </a:lnTo>
                <a:lnTo>
                  <a:pt x="60388" y="233044"/>
                </a:lnTo>
                <a:lnTo>
                  <a:pt x="65145" y="138963"/>
                </a:lnTo>
                <a:lnTo>
                  <a:pt x="64300" y="123951"/>
                </a:lnTo>
                <a:lnTo>
                  <a:pt x="64477" y="116835"/>
                </a:lnTo>
                <a:lnTo>
                  <a:pt x="66091" y="102584"/>
                </a:lnTo>
                <a:lnTo>
                  <a:pt x="69389" y="90020"/>
                </a:lnTo>
                <a:lnTo>
                  <a:pt x="74371" y="79117"/>
                </a:lnTo>
                <a:lnTo>
                  <a:pt x="81038" y="69850"/>
                </a:lnTo>
                <a:lnTo>
                  <a:pt x="86574" y="64373"/>
                </a:lnTo>
                <a:lnTo>
                  <a:pt x="97269" y="57044"/>
                </a:lnTo>
                <a:lnTo>
                  <a:pt x="109191" y="52646"/>
                </a:lnTo>
                <a:lnTo>
                  <a:pt x="122339" y="51180"/>
                </a:lnTo>
                <a:lnTo>
                  <a:pt x="129875" y="51643"/>
                </a:lnTo>
                <a:lnTo>
                  <a:pt x="142341" y="54767"/>
                </a:lnTo>
                <a:lnTo>
                  <a:pt x="153558" y="60836"/>
                </a:lnTo>
                <a:lnTo>
                  <a:pt x="163525" y="69850"/>
                </a:lnTo>
                <a:lnTo>
                  <a:pt x="166527" y="73564"/>
                </a:lnTo>
                <a:lnTo>
                  <a:pt x="172491" y="83578"/>
                </a:lnTo>
                <a:lnTo>
                  <a:pt x="176752" y="95218"/>
                </a:lnTo>
                <a:lnTo>
                  <a:pt x="179309" y="108500"/>
                </a:lnTo>
                <a:lnTo>
                  <a:pt x="180162" y="123443"/>
                </a:lnTo>
                <a:lnTo>
                  <a:pt x="179967" y="130996"/>
                </a:lnTo>
                <a:lnTo>
                  <a:pt x="178336" y="1452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917260" y="3477920"/>
            <a:ext cx="74732" cy="108813"/>
          </a:xfrm>
          <a:custGeom>
            <a:avLst/>
            <a:gdLst/>
            <a:ahLst/>
            <a:cxnLst/>
            <a:rect l="l" t="t" r="r" b="b"/>
            <a:pathLst>
              <a:path w="74732" h="108813">
                <a:moveTo>
                  <a:pt x="74732" y="56265"/>
                </a:moveTo>
                <a:lnTo>
                  <a:pt x="61579" y="57759"/>
                </a:lnTo>
                <a:lnTo>
                  <a:pt x="53905" y="57270"/>
                </a:lnTo>
                <a:lnTo>
                  <a:pt x="41472" y="54089"/>
                </a:lnTo>
                <a:lnTo>
                  <a:pt x="30264" y="47975"/>
                </a:lnTo>
                <a:lnTo>
                  <a:pt x="20279" y="38963"/>
                </a:lnTo>
                <a:lnTo>
                  <a:pt x="17065" y="35019"/>
                </a:lnTo>
                <a:lnTo>
                  <a:pt x="11147" y="25023"/>
                </a:lnTo>
                <a:lnTo>
                  <a:pt x="6920" y="13348"/>
                </a:lnTo>
                <a:lnTo>
                  <a:pt x="4385" y="0"/>
                </a:lnTo>
                <a:lnTo>
                  <a:pt x="0" y="94267"/>
                </a:lnTo>
                <a:lnTo>
                  <a:pt x="11886" y="99535"/>
                </a:lnTo>
                <a:lnTo>
                  <a:pt x="24009" y="103612"/>
                </a:lnTo>
                <a:lnTo>
                  <a:pt x="36371" y="106509"/>
                </a:lnTo>
                <a:lnTo>
                  <a:pt x="48970" y="108239"/>
                </a:lnTo>
                <a:lnTo>
                  <a:pt x="61808" y="108813"/>
                </a:lnTo>
                <a:lnTo>
                  <a:pt x="74732" y="562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589838" y="3338957"/>
            <a:ext cx="221449" cy="247776"/>
          </a:xfrm>
          <a:custGeom>
            <a:avLst/>
            <a:gdLst/>
            <a:ahLst/>
            <a:cxnLst/>
            <a:rect l="l" t="t" r="r" b="b"/>
            <a:pathLst>
              <a:path w="221449" h="247776">
                <a:moveTo>
                  <a:pt x="66967" y="59562"/>
                </a:moveTo>
                <a:lnTo>
                  <a:pt x="69354" y="55244"/>
                </a:lnTo>
                <a:lnTo>
                  <a:pt x="74117" y="52069"/>
                </a:lnTo>
                <a:lnTo>
                  <a:pt x="81746" y="48509"/>
                </a:lnTo>
                <a:lnTo>
                  <a:pt x="93945" y="45935"/>
                </a:lnTo>
                <a:lnTo>
                  <a:pt x="109613" y="45084"/>
                </a:lnTo>
                <a:lnTo>
                  <a:pt x="116531" y="45330"/>
                </a:lnTo>
                <a:lnTo>
                  <a:pt x="129699" y="47647"/>
                </a:lnTo>
                <a:lnTo>
                  <a:pt x="139852" y="52450"/>
                </a:lnTo>
                <a:lnTo>
                  <a:pt x="148824" y="61533"/>
                </a:lnTo>
                <a:lnTo>
                  <a:pt x="154254" y="73659"/>
                </a:lnTo>
                <a:lnTo>
                  <a:pt x="213410" y="62737"/>
                </a:lnTo>
                <a:lnTo>
                  <a:pt x="211270" y="56089"/>
                </a:lnTo>
                <a:lnTo>
                  <a:pt x="205848" y="43772"/>
                </a:lnTo>
                <a:lnTo>
                  <a:pt x="198965" y="32964"/>
                </a:lnTo>
                <a:lnTo>
                  <a:pt x="190622" y="23665"/>
                </a:lnTo>
                <a:lnTo>
                  <a:pt x="180822" y="15875"/>
                </a:lnTo>
                <a:lnTo>
                  <a:pt x="173573" y="11687"/>
                </a:lnTo>
                <a:lnTo>
                  <a:pt x="163499" y="7490"/>
                </a:lnTo>
                <a:lnTo>
                  <a:pt x="151953" y="4219"/>
                </a:lnTo>
                <a:lnTo>
                  <a:pt x="138937" y="1877"/>
                </a:lnTo>
                <a:lnTo>
                  <a:pt x="124451" y="470"/>
                </a:lnTo>
                <a:lnTo>
                  <a:pt x="108496" y="0"/>
                </a:lnTo>
                <a:lnTo>
                  <a:pt x="105749" y="15"/>
                </a:lnTo>
                <a:lnTo>
                  <a:pt x="90107" y="750"/>
                </a:lnTo>
                <a:lnTo>
                  <a:pt x="75875" y="2587"/>
                </a:lnTo>
                <a:lnTo>
                  <a:pt x="63052" y="5526"/>
                </a:lnTo>
                <a:lnTo>
                  <a:pt x="51638" y="9566"/>
                </a:lnTo>
                <a:lnTo>
                  <a:pt x="41631" y="14709"/>
                </a:lnTo>
                <a:lnTo>
                  <a:pt x="33032" y="20954"/>
                </a:lnTo>
                <a:lnTo>
                  <a:pt x="27863" y="25799"/>
                </a:lnTo>
                <a:lnTo>
                  <a:pt x="19480" y="36079"/>
                </a:lnTo>
                <a:lnTo>
                  <a:pt x="13491" y="47334"/>
                </a:lnTo>
                <a:lnTo>
                  <a:pt x="9897" y="59565"/>
                </a:lnTo>
                <a:lnTo>
                  <a:pt x="8699" y="72770"/>
                </a:lnTo>
                <a:lnTo>
                  <a:pt x="9398" y="83149"/>
                </a:lnTo>
                <a:lnTo>
                  <a:pt x="12515" y="95867"/>
                </a:lnTo>
                <a:lnTo>
                  <a:pt x="18126" y="107266"/>
                </a:lnTo>
                <a:lnTo>
                  <a:pt x="26232" y="117347"/>
                </a:lnTo>
                <a:lnTo>
                  <a:pt x="36829" y="126110"/>
                </a:lnTo>
                <a:lnTo>
                  <a:pt x="50144" y="133095"/>
                </a:lnTo>
                <a:lnTo>
                  <a:pt x="59564" y="136805"/>
                </a:lnTo>
                <a:lnTo>
                  <a:pt x="70743" y="140604"/>
                </a:lnTo>
                <a:lnTo>
                  <a:pt x="83681" y="144493"/>
                </a:lnTo>
                <a:lnTo>
                  <a:pt x="98377" y="148474"/>
                </a:lnTo>
                <a:lnTo>
                  <a:pt x="114831" y="152548"/>
                </a:lnTo>
                <a:lnTo>
                  <a:pt x="133045" y="156717"/>
                </a:lnTo>
                <a:lnTo>
                  <a:pt x="143916" y="159257"/>
                </a:lnTo>
                <a:lnTo>
                  <a:pt x="150914" y="162051"/>
                </a:lnTo>
                <a:lnTo>
                  <a:pt x="154038" y="164972"/>
                </a:lnTo>
                <a:lnTo>
                  <a:pt x="157010" y="168147"/>
                </a:lnTo>
                <a:lnTo>
                  <a:pt x="158495" y="172084"/>
                </a:lnTo>
                <a:lnTo>
                  <a:pt x="158495" y="183768"/>
                </a:lnTo>
                <a:lnTo>
                  <a:pt x="155740" y="189356"/>
                </a:lnTo>
                <a:lnTo>
                  <a:pt x="150240" y="193547"/>
                </a:lnTo>
                <a:lnTo>
                  <a:pt x="140954" y="198416"/>
                </a:lnTo>
                <a:lnTo>
                  <a:pt x="128658" y="201437"/>
                </a:lnTo>
                <a:lnTo>
                  <a:pt x="113626" y="202437"/>
                </a:lnTo>
                <a:lnTo>
                  <a:pt x="101739" y="201654"/>
                </a:lnTo>
                <a:lnTo>
                  <a:pt x="89248" y="198525"/>
                </a:lnTo>
                <a:lnTo>
                  <a:pt x="79247" y="193039"/>
                </a:lnTo>
                <a:lnTo>
                  <a:pt x="74410" y="188607"/>
                </a:lnTo>
                <a:lnTo>
                  <a:pt x="67400" y="178277"/>
                </a:lnTo>
                <a:lnTo>
                  <a:pt x="62953" y="165226"/>
                </a:lnTo>
                <a:lnTo>
                  <a:pt x="0" y="174751"/>
                </a:lnTo>
                <a:lnTo>
                  <a:pt x="4700" y="188726"/>
                </a:lnTo>
                <a:lnTo>
                  <a:pt x="10517" y="200188"/>
                </a:lnTo>
                <a:lnTo>
                  <a:pt x="17830" y="210569"/>
                </a:lnTo>
                <a:lnTo>
                  <a:pt x="26639" y="219870"/>
                </a:lnTo>
                <a:lnTo>
                  <a:pt x="36944" y="228091"/>
                </a:lnTo>
                <a:lnTo>
                  <a:pt x="48911" y="235145"/>
                </a:lnTo>
                <a:lnTo>
                  <a:pt x="59774" y="239709"/>
                </a:lnTo>
                <a:lnTo>
                  <a:pt x="71677" y="243248"/>
                </a:lnTo>
                <a:lnTo>
                  <a:pt x="84620" y="245768"/>
                </a:lnTo>
                <a:lnTo>
                  <a:pt x="98604" y="247275"/>
                </a:lnTo>
                <a:lnTo>
                  <a:pt x="113626" y="247776"/>
                </a:lnTo>
                <a:lnTo>
                  <a:pt x="123215" y="247580"/>
                </a:lnTo>
                <a:lnTo>
                  <a:pt x="138041" y="246399"/>
                </a:lnTo>
                <a:lnTo>
                  <a:pt x="151670" y="244150"/>
                </a:lnTo>
                <a:lnTo>
                  <a:pt x="164102" y="240828"/>
                </a:lnTo>
                <a:lnTo>
                  <a:pt x="175337" y="236433"/>
                </a:lnTo>
                <a:lnTo>
                  <a:pt x="185377" y="230960"/>
                </a:lnTo>
                <a:lnTo>
                  <a:pt x="194221" y="224408"/>
                </a:lnTo>
                <a:lnTo>
                  <a:pt x="203395" y="215376"/>
                </a:lnTo>
                <a:lnTo>
                  <a:pt x="211293" y="204735"/>
                </a:lnTo>
                <a:lnTo>
                  <a:pt x="216935" y="193329"/>
                </a:lnTo>
                <a:lnTo>
                  <a:pt x="220321" y="181171"/>
                </a:lnTo>
                <a:lnTo>
                  <a:pt x="221449" y="168275"/>
                </a:lnTo>
                <a:lnTo>
                  <a:pt x="220254" y="154325"/>
                </a:lnTo>
                <a:lnTo>
                  <a:pt x="216583" y="141785"/>
                </a:lnTo>
                <a:lnTo>
                  <a:pt x="210434" y="130903"/>
                </a:lnTo>
                <a:lnTo>
                  <a:pt x="201803" y="121665"/>
                </a:lnTo>
                <a:lnTo>
                  <a:pt x="194806" y="116584"/>
                </a:lnTo>
                <a:lnTo>
                  <a:pt x="185645" y="111428"/>
                </a:lnTo>
                <a:lnTo>
                  <a:pt x="174766" y="106567"/>
                </a:lnTo>
                <a:lnTo>
                  <a:pt x="162170" y="101999"/>
                </a:lnTo>
                <a:lnTo>
                  <a:pt x="147856" y="97720"/>
                </a:lnTo>
                <a:lnTo>
                  <a:pt x="131825" y="93725"/>
                </a:lnTo>
                <a:lnTo>
                  <a:pt x="115980" y="90036"/>
                </a:lnTo>
                <a:lnTo>
                  <a:pt x="99914" y="85904"/>
                </a:lnTo>
                <a:lnTo>
                  <a:pt x="87431" y="82190"/>
                </a:lnTo>
                <a:lnTo>
                  <a:pt x="78532" y="78908"/>
                </a:lnTo>
                <a:lnTo>
                  <a:pt x="73215" y="76072"/>
                </a:lnTo>
                <a:lnTo>
                  <a:pt x="69049" y="73025"/>
                </a:lnTo>
                <a:lnTo>
                  <a:pt x="66967" y="69214"/>
                </a:lnTo>
                <a:lnTo>
                  <a:pt x="66967" y="595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1767586" y="3467608"/>
            <a:ext cx="84581" cy="74929"/>
          </a:xfrm>
          <a:custGeom>
            <a:avLst/>
            <a:gdLst/>
            <a:ahLst/>
            <a:cxnLst/>
            <a:rect l="l" t="t" r="r" b="b"/>
            <a:pathLst>
              <a:path w="84581" h="74929">
                <a:moveTo>
                  <a:pt x="84581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1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8" y="20446"/>
                </a:lnTo>
                <a:lnTo>
                  <a:pt x="4063" y="26288"/>
                </a:lnTo>
                <a:lnTo>
                  <a:pt x="0" y="33654"/>
                </a:lnTo>
                <a:lnTo>
                  <a:pt x="0" y="42544"/>
                </a:lnTo>
                <a:lnTo>
                  <a:pt x="0" y="51307"/>
                </a:lnTo>
                <a:lnTo>
                  <a:pt x="3301" y="58927"/>
                </a:lnTo>
                <a:lnTo>
                  <a:pt x="9906" y="65404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7" y="74929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2" y="63753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1" y="12445"/>
                </a:lnTo>
                <a:lnTo>
                  <a:pt x="8458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920800" y="3390138"/>
            <a:ext cx="115862" cy="145541"/>
          </a:xfrm>
          <a:custGeom>
            <a:avLst/>
            <a:gdLst/>
            <a:ahLst/>
            <a:cxnLst/>
            <a:rect l="l" t="t" r="r" b="b"/>
            <a:pathLst>
              <a:path w="115862" h="145541">
                <a:moveTo>
                  <a:pt x="58038" y="0"/>
                </a:moveTo>
                <a:lnTo>
                  <a:pt x="44891" y="1465"/>
                </a:lnTo>
                <a:lnTo>
                  <a:pt x="32969" y="5863"/>
                </a:lnTo>
                <a:lnTo>
                  <a:pt x="22274" y="13192"/>
                </a:lnTo>
                <a:lnTo>
                  <a:pt x="16738" y="18669"/>
                </a:lnTo>
                <a:lnTo>
                  <a:pt x="10071" y="27936"/>
                </a:lnTo>
                <a:lnTo>
                  <a:pt x="5089" y="38839"/>
                </a:lnTo>
                <a:lnTo>
                  <a:pt x="1791" y="51403"/>
                </a:lnTo>
                <a:lnTo>
                  <a:pt x="177" y="65654"/>
                </a:lnTo>
                <a:lnTo>
                  <a:pt x="0" y="72771"/>
                </a:lnTo>
                <a:lnTo>
                  <a:pt x="844" y="87782"/>
                </a:lnTo>
                <a:lnTo>
                  <a:pt x="3380" y="101130"/>
                </a:lnTo>
                <a:lnTo>
                  <a:pt x="7606" y="112806"/>
                </a:lnTo>
                <a:lnTo>
                  <a:pt x="13525" y="122801"/>
                </a:lnTo>
                <a:lnTo>
                  <a:pt x="16738" y="126746"/>
                </a:lnTo>
                <a:lnTo>
                  <a:pt x="26723" y="135758"/>
                </a:lnTo>
                <a:lnTo>
                  <a:pt x="37932" y="141871"/>
                </a:lnTo>
                <a:lnTo>
                  <a:pt x="50364" y="145053"/>
                </a:lnTo>
                <a:lnTo>
                  <a:pt x="58038" y="145541"/>
                </a:lnTo>
                <a:lnTo>
                  <a:pt x="71192" y="144048"/>
                </a:lnTo>
                <a:lnTo>
                  <a:pt x="83098" y="139590"/>
                </a:lnTo>
                <a:lnTo>
                  <a:pt x="93756" y="132201"/>
                </a:lnTo>
                <a:lnTo>
                  <a:pt x="99225" y="126746"/>
                </a:lnTo>
                <a:lnTo>
                  <a:pt x="105814" y="117569"/>
                </a:lnTo>
                <a:lnTo>
                  <a:pt x="110751" y="106689"/>
                </a:lnTo>
                <a:lnTo>
                  <a:pt x="114036" y="94104"/>
                </a:lnTo>
                <a:lnTo>
                  <a:pt x="115667" y="79815"/>
                </a:lnTo>
                <a:lnTo>
                  <a:pt x="115862" y="72262"/>
                </a:lnTo>
                <a:lnTo>
                  <a:pt x="115009" y="57319"/>
                </a:lnTo>
                <a:lnTo>
                  <a:pt x="112452" y="44037"/>
                </a:lnTo>
                <a:lnTo>
                  <a:pt x="108191" y="32397"/>
                </a:lnTo>
                <a:lnTo>
                  <a:pt x="102227" y="22383"/>
                </a:lnTo>
                <a:lnTo>
                  <a:pt x="89258" y="9655"/>
                </a:lnTo>
                <a:lnTo>
                  <a:pt x="78041" y="3586"/>
                </a:lnTo>
                <a:lnTo>
                  <a:pt x="65574" y="462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1214755" y="3388487"/>
            <a:ext cx="105409" cy="148462"/>
          </a:xfrm>
          <a:custGeom>
            <a:avLst/>
            <a:gdLst/>
            <a:ahLst/>
            <a:cxnLst/>
            <a:rect l="l" t="t" r="r" b="b"/>
            <a:pathLst>
              <a:path w="105409" h="148462">
                <a:moveTo>
                  <a:pt x="53352" y="0"/>
                </a:moveTo>
                <a:lnTo>
                  <a:pt x="40194" y="1625"/>
                </a:lnTo>
                <a:lnTo>
                  <a:pt x="28457" y="6486"/>
                </a:lnTo>
                <a:lnTo>
                  <a:pt x="18141" y="14562"/>
                </a:lnTo>
                <a:lnTo>
                  <a:pt x="8953" y="26926"/>
                </a:lnTo>
                <a:lnTo>
                  <a:pt x="4361" y="37919"/>
                </a:lnTo>
                <a:lnTo>
                  <a:pt x="1402" y="50759"/>
                </a:lnTo>
                <a:lnTo>
                  <a:pt x="78" y="65446"/>
                </a:lnTo>
                <a:lnTo>
                  <a:pt x="0" y="70358"/>
                </a:lnTo>
                <a:lnTo>
                  <a:pt x="683" y="86072"/>
                </a:lnTo>
                <a:lnTo>
                  <a:pt x="2735" y="99978"/>
                </a:lnTo>
                <a:lnTo>
                  <a:pt x="6153" y="112076"/>
                </a:lnTo>
                <a:lnTo>
                  <a:pt x="10940" y="122367"/>
                </a:lnTo>
                <a:lnTo>
                  <a:pt x="15849" y="129412"/>
                </a:lnTo>
                <a:lnTo>
                  <a:pt x="25800" y="138992"/>
                </a:lnTo>
                <a:lnTo>
                  <a:pt x="36956" y="145257"/>
                </a:lnTo>
                <a:lnTo>
                  <a:pt x="49314" y="148209"/>
                </a:lnTo>
                <a:lnTo>
                  <a:pt x="54470" y="148462"/>
                </a:lnTo>
                <a:lnTo>
                  <a:pt x="67521" y="146725"/>
                </a:lnTo>
                <a:lnTo>
                  <a:pt x="79080" y="141514"/>
                </a:lnTo>
                <a:lnTo>
                  <a:pt x="89174" y="132829"/>
                </a:lnTo>
                <a:lnTo>
                  <a:pt x="96413" y="122389"/>
                </a:lnTo>
                <a:lnTo>
                  <a:pt x="100662" y="111782"/>
                </a:lnTo>
                <a:lnTo>
                  <a:pt x="103561" y="99124"/>
                </a:lnTo>
                <a:lnTo>
                  <a:pt x="105116" y="84421"/>
                </a:lnTo>
                <a:lnTo>
                  <a:pt x="105409" y="73533"/>
                </a:lnTo>
                <a:lnTo>
                  <a:pt x="104665" y="57951"/>
                </a:lnTo>
                <a:lnTo>
                  <a:pt x="102444" y="44266"/>
                </a:lnTo>
                <a:lnTo>
                  <a:pt x="98761" y="32469"/>
                </a:lnTo>
                <a:lnTo>
                  <a:pt x="93634" y="22552"/>
                </a:lnTo>
                <a:lnTo>
                  <a:pt x="90423" y="18161"/>
                </a:lnTo>
                <a:lnTo>
                  <a:pt x="80511" y="8724"/>
                </a:lnTo>
                <a:lnTo>
                  <a:pt x="69281" y="2699"/>
                </a:lnTo>
                <a:lnTo>
                  <a:pt x="56712" y="108"/>
                </a:lnTo>
                <a:lnTo>
                  <a:pt x="5335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2030730" y="3386963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19"/>
                </a:lnTo>
                <a:lnTo>
                  <a:pt x="4269" y="37442"/>
                </a:lnTo>
                <a:lnTo>
                  <a:pt x="1418" y="50303"/>
                </a:lnTo>
                <a:lnTo>
                  <a:pt x="100" y="65113"/>
                </a:lnTo>
                <a:lnTo>
                  <a:pt x="0" y="70992"/>
                </a:lnTo>
                <a:lnTo>
                  <a:pt x="716" y="86761"/>
                </a:lnTo>
                <a:lnTo>
                  <a:pt x="2871" y="100535"/>
                </a:lnTo>
                <a:lnTo>
                  <a:pt x="6473" y="112314"/>
                </a:lnTo>
                <a:lnTo>
                  <a:pt x="11531" y="122098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02" y="142187"/>
                </a:lnTo>
                <a:lnTo>
                  <a:pt x="75460" y="137443"/>
                </a:lnTo>
                <a:lnTo>
                  <a:pt x="85945" y="129512"/>
                </a:lnTo>
                <a:lnTo>
                  <a:pt x="89534" y="125729"/>
                </a:lnTo>
                <a:lnTo>
                  <a:pt x="95948" y="116624"/>
                </a:lnTo>
                <a:lnTo>
                  <a:pt x="100719" y="105693"/>
                </a:lnTo>
                <a:lnTo>
                  <a:pt x="103837" y="92948"/>
                </a:lnTo>
                <a:lnTo>
                  <a:pt x="105293" y="78396"/>
                </a:lnTo>
                <a:lnTo>
                  <a:pt x="105409" y="72516"/>
                </a:lnTo>
                <a:lnTo>
                  <a:pt x="104645" y="56985"/>
                </a:lnTo>
                <a:lnTo>
                  <a:pt x="102351" y="43344"/>
                </a:lnTo>
                <a:lnTo>
                  <a:pt x="98527" y="31610"/>
                </a:lnTo>
                <a:lnTo>
                  <a:pt x="93175" y="21802"/>
                </a:lnTo>
                <a:lnTo>
                  <a:pt x="90169" y="17907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399961" y="3386963"/>
            <a:ext cx="93764" cy="55625"/>
          </a:xfrm>
          <a:custGeom>
            <a:avLst/>
            <a:gdLst/>
            <a:ahLst/>
            <a:cxnLst/>
            <a:rect l="l" t="t" r="r" b="b"/>
            <a:pathLst>
              <a:path w="93764" h="55625">
                <a:moveTo>
                  <a:pt x="47104" y="0"/>
                </a:moveTo>
                <a:lnTo>
                  <a:pt x="33878" y="1746"/>
                </a:lnTo>
                <a:lnTo>
                  <a:pt x="22326" y="7007"/>
                </a:lnTo>
                <a:lnTo>
                  <a:pt x="13169" y="14986"/>
                </a:lnTo>
                <a:lnTo>
                  <a:pt x="6422" y="24769"/>
                </a:lnTo>
                <a:lnTo>
                  <a:pt x="2069" y="36477"/>
                </a:lnTo>
                <a:lnTo>
                  <a:pt x="115" y="50090"/>
                </a:lnTo>
                <a:lnTo>
                  <a:pt x="0" y="55625"/>
                </a:lnTo>
                <a:lnTo>
                  <a:pt x="93764" y="55625"/>
                </a:lnTo>
                <a:lnTo>
                  <a:pt x="92300" y="40898"/>
                </a:lnTo>
                <a:lnTo>
                  <a:pt x="88688" y="28374"/>
                </a:lnTo>
                <a:lnTo>
                  <a:pt x="82929" y="18073"/>
                </a:lnTo>
                <a:lnTo>
                  <a:pt x="79692" y="14224"/>
                </a:lnTo>
                <a:lnTo>
                  <a:pt x="69386" y="5859"/>
                </a:lnTo>
                <a:lnTo>
                  <a:pt x="57599" y="1153"/>
                </a:lnTo>
                <a:lnTo>
                  <a:pt x="47104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2262632" y="3344291"/>
            <a:ext cx="215645" cy="242443"/>
          </a:xfrm>
          <a:custGeom>
            <a:avLst/>
            <a:gdLst/>
            <a:ahLst/>
            <a:cxnLst/>
            <a:rect l="l" t="t" r="r" b="b"/>
            <a:pathLst>
              <a:path w="215645" h="242443">
                <a:moveTo>
                  <a:pt x="0" y="0"/>
                </a:moveTo>
                <a:lnTo>
                  <a:pt x="62737" y="0"/>
                </a:lnTo>
                <a:lnTo>
                  <a:pt x="62737" y="108966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7" y="170307"/>
                </a:lnTo>
                <a:lnTo>
                  <a:pt x="68453" y="177800"/>
                </a:lnTo>
                <a:lnTo>
                  <a:pt x="72643" y="183769"/>
                </a:lnTo>
                <a:lnTo>
                  <a:pt x="78740" y="188087"/>
                </a:lnTo>
                <a:lnTo>
                  <a:pt x="84836" y="192532"/>
                </a:lnTo>
                <a:lnTo>
                  <a:pt x="92582" y="194691"/>
                </a:lnTo>
                <a:lnTo>
                  <a:pt x="101981" y="194691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7" y="100075"/>
                </a:lnTo>
                <a:lnTo>
                  <a:pt x="152907" y="0"/>
                </a:lnTo>
                <a:lnTo>
                  <a:pt x="215645" y="0"/>
                </a:lnTo>
                <a:lnTo>
                  <a:pt x="215645" y="237109"/>
                </a:lnTo>
                <a:lnTo>
                  <a:pt x="157353" y="237109"/>
                </a:lnTo>
                <a:lnTo>
                  <a:pt x="157353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7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40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1" y="232029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2525268" y="3338957"/>
            <a:ext cx="221487" cy="247776"/>
          </a:xfrm>
          <a:custGeom>
            <a:avLst/>
            <a:gdLst/>
            <a:ahLst/>
            <a:cxnLst/>
            <a:rect l="l" t="t" r="r" b="b"/>
            <a:pathLst>
              <a:path w="221487" h="247776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59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4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69"/>
                </a:lnTo>
                <a:lnTo>
                  <a:pt x="69342" y="55244"/>
                </a:lnTo>
                <a:lnTo>
                  <a:pt x="67056" y="59562"/>
                </a:lnTo>
                <a:lnTo>
                  <a:pt x="67056" y="64769"/>
                </a:lnTo>
                <a:lnTo>
                  <a:pt x="67056" y="69214"/>
                </a:lnTo>
                <a:lnTo>
                  <a:pt x="69087" y="73025"/>
                </a:lnTo>
                <a:lnTo>
                  <a:pt x="73279" y="76072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5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8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6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1"/>
                </a:lnTo>
                <a:lnTo>
                  <a:pt x="62992" y="165226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39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7"/>
                </a:lnTo>
                <a:lnTo>
                  <a:pt x="155829" y="189356"/>
                </a:lnTo>
                <a:lnTo>
                  <a:pt x="158495" y="183768"/>
                </a:lnTo>
                <a:lnTo>
                  <a:pt x="158495" y="176783"/>
                </a:lnTo>
                <a:lnTo>
                  <a:pt x="158495" y="172084"/>
                </a:lnTo>
                <a:lnTo>
                  <a:pt x="157099" y="168147"/>
                </a:lnTo>
                <a:lnTo>
                  <a:pt x="154050" y="164972"/>
                </a:lnTo>
                <a:lnTo>
                  <a:pt x="151002" y="162051"/>
                </a:lnTo>
                <a:lnTo>
                  <a:pt x="144018" y="159257"/>
                </a:lnTo>
                <a:lnTo>
                  <a:pt x="133095" y="156717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0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0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4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1966468" y="3338957"/>
            <a:ext cx="231267" cy="338708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7"/>
                </a:lnTo>
                <a:lnTo>
                  <a:pt x="172465" y="5333"/>
                </a:lnTo>
                <a:lnTo>
                  <a:pt x="231267" y="5333"/>
                </a:lnTo>
                <a:lnTo>
                  <a:pt x="231267" y="218058"/>
                </a:lnTo>
                <a:lnTo>
                  <a:pt x="230988" y="234122"/>
                </a:lnTo>
                <a:lnTo>
                  <a:pt x="230148" y="248439"/>
                </a:lnTo>
                <a:lnTo>
                  <a:pt x="228740" y="261023"/>
                </a:lnTo>
                <a:lnTo>
                  <a:pt x="224281" y="280796"/>
                </a:lnTo>
                <a:lnTo>
                  <a:pt x="219057" y="293697"/>
                </a:lnTo>
                <a:lnTo>
                  <a:pt x="212554" y="304610"/>
                </a:lnTo>
                <a:lnTo>
                  <a:pt x="204850" y="313435"/>
                </a:lnTo>
                <a:lnTo>
                  <a:pt x="195629" y="320756"/>
                </a:lnTo>
                <a:lnTo>
                  <a:pt x="184516" y="326947"/>
                </a:lnTo>
                <a:lnTo>
                  <a:pt x="171576" y="331977"/>
                </a:lnTo>
                <a:lnTo>
                  <a:pt x="149090" y="336850"/>
                </a:lnTo>
                <a:lnTo>
                  <a:pt x="135987" y="338156"/>
                </a:lnTo>
                <a:lnTo>
                  <a:pt x="121660" y="338694"/>
                </a:lnTo>
                <a:lnTo>
                  <a:pt x="118744" y="338708"/>
                </a:lnTo>
                <a:lnTo>
                  <a:pt x="102041" y="338272"/>
                </a:lnTo>
                <a:lnTo>
                  <a:pt x="86814" y="336967"/>
                </a:lnTo>
                <a:lnTo>
                  <a:pt x="73059" y="334796"/>
                </a:lnTo>
                <a:lnTo>
                  <a:pt x="60776" y="331765"/>
                </a:lnTo>
                <a:lnTo>
                  <a:pt x="49962" y="327879"/>
                </a:lnTo>
                <a:lnTo>
                  <a:pt x="33274" y="318007"/>
                </a:lnTo>
                <a:lnTo>
                  <a:pt x="23417" y="308471"/>
                </a:lnTo>
                <a:lnTo>
                  <a:pt x="15990" y="297858"/>
                </a:lnTo>
                <a:lnTo>
                  <a:pt x="10987" y="286185"/>
                </a:lnTo>
                <a:lnTo>
                  <a:pt x="8398" y="273468"/>
                </a:lnTo>
                <a:lnTo>
                  <a:pt x="8000" y="265683"/>
                </a:lnTo>
                <a:lnTo>
                  <a:pt x="8000" y="263525"/>
                </a:lnTo>
                <a:lnTo>
                  <a:pt x="8127" y="260984"/>
                </a:lnTo>
                <a:lnTo>
                  <a:pt x="8255" y="258063"/>
                </a:lnTo>
                <a:lnTo>
                  <a:pt x="79882" y="266826"/>
                </a:lnTo>
                <a:lnTo>
                  <a:pt x="81025" y="275081"/>
                </a:lnTo>
                <a:lnTo>
                  <a:pt x="83819" y="280796"/>
                </a:lnTo>
                <a:lnTo>
                  <a:pt x="88137" y="283971"/>
                </a:lnTo>
                <a:lnTo>
                  <a:pt x="97998" y="288574"/>
                </a:lnTo>
                <a:lnTo>
                  <a:pt x="111776" y="290604"/>
                </a:lnTo>
                <a:lnTo>
                  <a:pt x="116205" y="290702"/>
                </a:lnTo>
                <a:lnTo>
                  <a:pt x="131384" y="289847"/>
                </a:lnTo>
                <a:lnTo>
                  <a:pt x="143793" y="287318"/>
                </a:lnTo>
                <a:lnTo>
                  <a:pt x="153162" y="283336"/>
                </a:lnTo>
                <a:lnTo>
                  <a:pt x="158623" y="280034"/>
                </a:lnTo>
                <a:lnTo>
                  <a:pt x="162813" y="274700"/>
                </a:lnTo>
                <a:lnTo>
                  <a:pt x="165607" y="267462"/>
                </a:lnTo>
                <a:lnTo>
                  <a:pt x="167589" y="258064"/>
                </a:lnTo>
                <a:lnTo>
                  <a:pt x="168482" y="243608"/>
                </a:lnTo>
                <a:lnTo>
                  <a:pt x="168529" y="238632"/>
                </a:lnTo>
                <a:lnTo>
                  <a:pt x="168529" y="204088"/>
                </a:lnTo>
                <a:lnTo>
                  <a:pt x="159294" y="215197"/>
                </a:lnTo>
                <a:lnTo>
                  <a:pt x="149340" y="224416"/>
                </a:lnTo>
                <a:lnTo>
                  <a:pt x="138662" y="231740"/>
                </a:lnTo>
                <a:lnTo>
                  <a:pt x="127259" y="237168"/>
                </a:lnTo>
                <a:lnTo>
                  <a:pt x="115126" y="240697"/>
                </a:lnTo>
                <a:lnTo>
                  <a:pt x="102261" y="242323"/>
                </a:lnTo>
                <a:lnTo>
                  <a:pt x="97536" y="242442"/>
                </a:lnTo>
                <a:lnTo>
                  <a:pt x="83814" y="241558"/>
                </a:lnTo>
                <a:lnTo>
                  <a:pt x="70962" y="238903"/>
                </a:lnTo>
                <a:lnTo>
                  <a:pt x="58985" y="234478"/>
                </a:lnTo>
                <a:lnTo>
                  <a:pt x="47882" y="228283"/>
                </a:lnTo>
                <a:lnTo>
                  <a:pt x="37658" y="220318"/>
                </a:lnTo>
                <a:lnTo>
                  <a:pt x="28315" y="210583"/>
                </a:lnTo>
                <a:lnTo>
                  <a:pt x="21843" y="202056"/>
                </a:lnTo>
                <a:lnTo>
                  <a:pt x="15618" y="191834"/>
                </a:lnTo>
                <a:lnTo>
                  <a:pt x="10439" y="180884"/>
                </a:lnTo>
                <a:lnTo>
                  <a:pt x="6303" y="169198"/>
                </a:lnTo>
                <a:lnTo>
                  <a:pt x="3207" y="156773"/>
                </a:lnTo>
                <a:lnTo>
                  <a:pt x="1148" y="143603"/>
                </a:lnTo>
                <a:lnTo>
                  <a:pt x="124" y="129681"/>
                </a:lnTo>
                <a:lnTo>
                  <a:pt x="0" y="122554"/>
                </a:lnTo>
                <a:lnTo>
                  <a:pt x="505" y="107190"/>
                </a:lnTo>
                <a:lnTo>
                  <a:pt x="2024" y="92824"/>
                </a:lnTo>
                <a:lnTo>
                  <a:pt x="4558" y="79456"/>
                </a:lnTo>
                <a:lnTo>
                  <a:pt x="8108" y="67085"/>
                </a:lnTo>
                <a:lnTo>
                  <a:pt x="12677" y="55712"/>
                </a:lnTo>
                <a:lnTo>
                  <a:pt x="18266" y="45336"/>
                </a:lnTo>
                <a:lnTo>
                  <a:pt x="24877" y="35959"/>
                </a:lnTo>
                <a:lnTo>
                  <a:pt x="38394" y="22077"/>
                </a:lnTo>
                <a:lnTo>
                  <a:pt x="48835" y="14323"/>
                </a:lnTo>
                <a:lnTo>
                  <a:pt x="60026" y="8237"/>
                </a:lnTo>
                <a:lnTo>
                  <a:pt x="71966" y="3821"/>
                </a:lnTo>
                <a:lnTo>
                  <a:pt x="84656" y="1079"/>
                </a:lnTo>
                <a:lnTo>
                  <a:pt x="98095" y="15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1704848" y="3338957"/>
            <a:ext cx="222631" cy="247776"/>
          </a:xfrm>
          <a:custGeom>
            <a:avLst/>
            <a:gdLst/>
            <a:ahLst/>
            <a:cxnLst/>
            <a:rect l="l" t="t" r="r" b="b"/>
            <a:pathLst>
              <a:path w="222631" h="247776">
                <a:moveTo>
                  <a:pt x="109219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3" y="9905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1" y="91312"/>
                </a:lnTo>
                <a:lnTo>
                  <a:pt x="208279" y="164591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7" y="210692"/>
                </a:lnTo>
                <a:lnTo>
                  <a:pt x="214342" y="222113"/>
                </a:lnTo>
                <a:lnTo>
                  <a:pt x="218844" y="234209"/>
                </a:lnTo>
                <a:lnTo>
                  <a:pt x="222631" y="242442"/>
                </a:lnTo>
                <a:lnTo>
                  <a:pt x="160527" y="242442"/>
                </a:lnTo>
                <a:lnTo>
                  <a:pt x="158876" y="238251"/>
                </a:lnTo>
                <a:lnTo>
                  <a:pt x="156844" y="232155"/>
                </a:lnTo>
                <a:lnTo>
                  <a:pt x="154558" y="223900"/>
                </a:lnTo>
                <a:lnTo>
                  <a:pt x="153543" y="220217"/>
                </a:lnTo>
                <a:lnTo>
                  <a:pt x="152781" y="217677"/>
                </a:lnTo>
                <a:lnTo>
                  <a:pt x="152272" y="216534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6" y="247776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1" y="227964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2"/>
                </a:lnTo>
                <a:lnTo>
                  <a:pt x="1151" y="164466"/>
                </a:lnTo>
                <a:lnTo>
                  <a:pt x="4563" y="152243"/>
                </a:lnTo>
                <a:lnTo>
                  <a:pt x="9651" y="141858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5" y="117728"/>
                </a:lnTo>
                <a:lnTo>
                  <a:pt x="45934" y="113769"/>
                </a:lnTo>
                <a:lnTo>
                  <a:pt x="57099" y="110071"/>
                </a:lnTo>
                <a:lnTo>
                  <a:pt x="70102" y="106624"/>
                </a:lnTo>
                <a:lnTo>
                  <a:pt x="84978" y="103416"/>
                </a:lnTo>
                <a:lnTo>
                  <a:pt x="86487" y="103123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19" y="87756"/>
                </a:lnTo>
                <a:lnTo>
                  <a:pt x="147319" y="81533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5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3"/>
                </a:lnTo>
                <a:lnTo>
                  <a:pt x="6476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6" y="16509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1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1152690" y="3338957"/>
            <a:ext cx="231228" cy="332612"/>
          </a:xfrm>
          <a:custGeom>
            <a:avLst/>
            <a:gdLst/>
            <a:ahLst/>
            <a:cxnLst/>
            <a:rect l="l" t="t" r="r" b="b"/>
            <a:pathLst>
              <a:path w="231228" h="332613">
                <a:moveTo>
                  <a:pt x="132422" y="0"/>
                </a:moveTo>
                <a:lnTo>
                  <a:pt x="145671" y="875"/>
                </a:lnTo>
                <a:lnTo>
                  <a:pt x="158228" y="3503"/>
                </a:lnTo>
                <a:lnTo>
                  <a:pt x="170106" y="7883"/>
                </a:lnTo>
                <a:lnTo>
                  <a:pt x="181313" y="14014"/>
                </a:lnTo>
                <a:lnTo>
                  <a:pt x="191860" y="21897"/>
                </a:lnTo>
                <a:lnTo>
                  <a:pt x="201757" y="31532"/>
                </a:lnTo>
                <a:lnTo>
                  <a:pt x="209726" y="41537"/>
                </a:lnTo>
                <a:lnTo>
                  <a:pt x="215885" y="51607"/>
                </a:lnTo>
                <a:lnTo>
                  <a:pt x="221004" y="62593"/>
                </a:lnTo>
                <a:lnTo>
                  <a:pt x="225086" y="74493"/>
                </a:lnTo>
                <a:lnTo>
                  <a:pt x="228132" y="87305"/>
                </a:lnTo>
                <a:lnTo>
                  <a:pt x="230144" y="101028"/>
                </a:lnTo>
                <a:lnTo>
                  <a:pt x="231124" y="115659"/>
                </a:lnTo>
                <a:lnTo>
                  <a:pt x="231228" y="122554"/>
                </a:lnTo>
                <a:lnTo>
                  <a:pt x="230730" y="137697"/>
                </a:lnTo>
                <a:lnTo>
                  <a:pt x="229233" y="151923"/>
                </a:lnTo>
                <a:lnTo>
                  <a:pt x="226739" y="165233"/>
                </a:lnTo>
                <a:lnTo>
                  <a:pt x="223248" y="177629"/>
                </a:lnTo>
                <a:lnTo>
                  <a:pt x="218758" y="189114"/>
                </a:lnTo>
                <a:lnTo>
                  <a:pt x="213272" y="199688"/>
                </a:lnTo>
                <a:lnTo>
                  <a:pt x="206787" y="209354"/>
                </a:lnTo>
                <a:lnTo>
                  <a:pt x="192467" y="224776"/>
                </a:lnTo>
                <a:lnTo>
                  <a:pt x="181993" y="232899"/>
                </a:lnTo>
                <a:lnTo>
                  <a:pt x="170853" y="239256"/>
                </a:lnTo>
                <a:lnTo>
                  <a:pt x="159050" y="243850"/>
                </a:lnTo>
                <a:lnTo>
                  <a:pt x="146589" y="246686"/>
                </a:lnTo>
                <a:lnTo>
                  <a:pt x="133472" y="247765"/>
                </a:lnTo>
                <a:lnTo>
                  <a:pt x="131914" y="247776"/>
                </a:lnTo>
                <a:lnTo>
                  <a:pt x="118674" y="246844"/>
                </a:lnTo>
                <a:lnTo>
                  <a:pt x="106324" y="244027"/>
                </a:lnTo>
                <a:lnTo>
                  <a:pt x="96329" y="240029"/>
                </a:lnTo>
                <a:lnTo>
                  <a:pt x="86749" y="234421"/>
                </a:lnTo>
                <a:lnTo>
                  <a:pt x="76879" y="226855"/>
                </a:lnTo>
                <a:lnTo>
                  <a:pt x="66714" y="217370"/>
                </a:lnTo>
                <a:lnTo>
                  <a:pt x="62737" y="213232"/>
                </a:lnTo>
                <a:lnTo>
                  <a:pt x="62737" y="332612"/>
                </a:lnTo>
                <a:lnTo>
                  <a:pt x="0" y="332612"/>
                </a:lnTo>
                <a:lnTo>
                  <a:pt x="0" y="5333"/>
                </a:lnTo>
                <a:lnTo>
                  <a:pt x="58496" y="5333"/>
                </a:lnTo>
                <a:lnTo>
                  <a:pt x="58496" y="40131"/>
                </a:lnTo>
                <a:lnTo>
                  <a:pt x="66056" y="30049"/>
                </a:lnTo>
                <a:lnTo>
                  <a:pt x="75072" y="21128"/>
                </a:lnTo>
                <a:lnTo>
                  <a:pt x="85541" y="13431"/>
                </a:lnTo>
                <a:lnTo>
                  <a:pt x="89306" y="11175"/>
                </a:lnTo>
                <a:lnTo>
                  <a:pt x="100723" y="5692"/>
                </a:lnTo>
                <a:lnTo>
                  <a:pt x="112838" y="2050"/>
                </a:lnTo>
                <a:lnTo>
                  <a:pt x="125653" y="231"/>
                </a:lnTo>
                <a:lnTo>
                  <a:pt x="13242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856500" y="3338957"/>
            <a:ext cx="244678" cy="247776"/>
          </a:xfrm>
          <a:custGeom>
            <a:avLst/>
            <a:gdLst/>
            <a:ahLst/>
            <a:cxnLst/>
            <a:rect l="l" t="t" r="r" b="b"/>
            <a:pathLst>
              <a:path w="244678" h="247776">
                <a:moveTo>
                  <a:pt x="122123" y="0"/>
                </a:moveTo>
                <a:lnTo>
                  <a:pt x="136182" y="628"/>
                </a:lnTo>
                <a:lnTo>
                  <a:pt x="149545" y="2511"/>
                </a:lnTo>
                <a:lnTo>
                  <a:pt x="162211" y="5648"/>
                </a:lnTo>
                <a:lnTo>
                  <a:pt x="174181" y="10037"/>
                </a:lnTo>
                <a:lnTo>
                  <a:pt x="185455" y="15675"/>
                </a:lnTo>
                <a:lnTo>
                  <a:pt x="196033" y="22561"/>
                </a:lnTo>
                <a:lnTo>
                  <a:pt x="205915" y="30693"/>
                </a:lnTo>
                <a:lnTo>
                  <a:pt x="218901" y="44646"/>
                </a:lnTo>
                <a:lnTo>
                  <a:pt x="226266" y="55015"/>
                </a:lnTo>
                <a:lnTo>
                  <a:pt x="232395" y="66035"/>
                </a:lnTo>
                <a:lnTo>
                  <a:pt x="237287" y="77710"/>
                </a:lnTo>
                <a:lnTo>
                  <a:pt x="240943" y="90044"/>
                </a:lnTo>
                <a:lnTo>
                  <a:pt x="243363" y="103040"/>
                </a:lnTo>
                <a:lnTo>
                  <a:pt x="244548" y="116701"/>
                </a:lnTo>
                <a:lnTo>
                  <a:pt x="244678" y="123189"/>
                </a:lnTo>
                <a:lnTo>
                  <a:pt x="244068" y="137157"/>
                </a:lnTo>
                <a:lnTo>
                  <a:pt x="242237" y="150470"/>
                </a:lnTo>
                <a:lnTo>
                  <a:pt x="239187" y="163130"/>
                </a:lnTo>
                <a:lnTo>
                  <a:pt x="234916" y="175139"/>
                </a:lnTo>
                <a:lnTo>
                  <a:pt x="229425" y="186499"/>
                </a:lnTo>
                <a:lnTo>
                  <a:pt x="222714" y="197211"/>
                </a:lnTo>
                <a:lnTo>
                  <a:pt x="214782" y="207278"/>
                </a:lnTo>
                <a:lnTo>
                  <a:pt x="200285" y="221330"/>
                </a:lnTo>
                <a:lnTo>
                  <a:pt x="189950" y="228916"/>
                </a:lnTo>
                <a:lnTo>
                  <a:pt x="178964" y="235225"/>
                </a:lnTo>
                <a:lnTo>
                  <a:pt x="167326" y="240256"/>
                </a:lnTo>
                <a:lnTo>
                  <a:pt x="155036" y="244007"/>
                </a:lnTo>
                <a:lnTo>
                  <a:pt x="142095" y="246476"/>
                </a:lnTo>
                <a:lnTo>
                  <a:pt x="128503" y="247662"/>
                </a:lnTo>
                <a:lnTo>
                  <a:pt x="122567" y="247776"/>
                </a:lnTo>
                <a:lnTo>
                  <a:pt x="109730" y="247203"/>
                </a:lnTo>
                <a:lnTo>
                  <a:pt x="97131" y="245473"/>
                </a:lnTo>
                <a:lnTo>
                  <a:pt x="84769" y="242576"/>
                </a:lnTo>
                <a:lnTo>
                  <a:pt x="72645" y="238499"/>
                </a:lnTo>
                <a:lnTo>
                  <a:pt x="60759" y="233230"/>
                </a:lnTo>
                <a:lnTo>
                  <a:pt x="48931" y="226487"/>
                </a:lnTo>
                <a:lnTo>
                  <a:pt x="38647" y="218772"/>
                </a:lnTo>
                <a:lnTo>
                  <a:pt x="29538" y="209914"/>
                </a:lnTo>
                <a:lnTo>
                  <a:pt x="21603" y="199924"/>
                </a:lnTo>
                <a:lnTo>
                  <a:pt x="15405" y="189864"/>
                </a:lnTo>
                <a:lnTo>
                  <a:pt x="10392" y="179313"/>
                </a:lnTo>
                <a:lnTo>
                  <a:pt x="6361" y="167957"/>
                </a:lnTo>
                <a:lnTo>
                  <a:pt x="3314" y="155798"/>
                </a:lnTo>
                <a:lnTo>
                  <a:pt x="1251" y="142835"/>
                </a:lnTo>
                <a:lnTo>
                  <a:pt x="173" y="129068"/>
                </a:lnTo>
                <a:lnTo>
                  <a:pt x="0" y="120522"/>
                </a:lnTo>
                <a:lnTo>
                  <a:pt x="639" y="107882"/>
                </a:lnTo>
                <a:lnTo>
                  <a:pt x="2556" y="95406"/>
                </a:lnTo>
                <a:lnTo>
                  <a:pt x="5749" y="83101"/>
                </a:lnTo>
                <a:lnTo>
                  <a:pt x="10218" y="70973"/>
                </a:lnTo>
                <a:lnTo>
                  <a:pt x="15405" y="60070"/>
                </a:lnTo>
                <a:lnTo>
                  <a:pt x="22199" y="48726"/>
                </a:lnTo>
                <a:lnTo>
                  <a:pt x="30052" y="38539"/>
                </a:lnTo>
                <a:lnTo>
                  <a:pt x="38966" y="29505"/>
                </a:lnTo>
                <a:lnTo>
                  <a:pt x="48942" y="21616"/>
                </a:lnTo>
                <a:lnTo>
                  <a:pt x="59054" y="15366"/>
                </a:lnTo>
                <a:lnTo>
                  <a:pt x="70355" y="9926"/>
                </a:lnTo>
                <a:lnTo>
                  <a:pt x="82162" y="5675"/>
                </a:lnTo>
                <a:lnTo>
                  <a:pt x="94474" y="2609"/>
                </a:lnTo>
                <a:lnTo>
                  <a:pt x="107290" y="721"/>
                </a:lnTo>
                <a:lnTo>
                  <a:pt x="120609" y="7"/>
                </a:lnTo>
                <a:lnTo>
                  <a:pt x="12212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589838" y="3338957"/>
            <a:ext cx="221449" cy="247776"/>
          </a:xfrm>
          <a:custGeom>
            <a:avLst/>
            <a:gdLst/>
            <a:ahLst/>
            <a:cxnLst/>
            <a:rect l="l" t="t" r="r" b="b"/>
            <a:pathLst>
              <a:path w="221449" h="247776">
                <a:moveTo>
                  <a:pt x="108496" y="0"/>
                </a:moveTo>
                <a:lnTo>
                  <a:pt x="124451" y="470"/>
                </a:lnTo>
                <a:lnTo>
                  <a:pt x="138937" y="1877"/>
                </a:lnTo>
                <a:lnTo>
                  <a:pt x="151953" y="4219"/>
                </a:lnTo>
                <a:lnTo>
                  <a:pt x="163499" y="7490"/>
                </a:lnTo>
                <a:lnTo>
                  <a:pt x="173573" y="11687"/>
                </a:lnTo>
                <a:lnTo>
                  <a:pt x="180822" y="15875"/>
                </a:lnTo>
                <a:lnTo>
                  <a:pt x="190622" y="23665"/>
                </a:lnTo>
                <a:lnTo>
                  <a:pt x="198965" y="32964"/>
                </a:lnTo>
                <a:lnTo>
                  <a:pt x="205848" y="43772"/>
                </a:lnTo>
                <a:lnTo>
                  <a:pt x="211270" y="56089"/>
                </a:lnTo>
                <a:lnTo>
                  <a:pt x="213410" y="62737"/>
                </a:lnTo>
                <a:lnTo>
                  <a:pt x="154254" y="73659"/>
                </a:lnTo>
                <a:lnTo>
                  <a:pt x="148824" y="61533"/>
                </a:lnTo>
                <a:lnTo>
                  <a:pt x="140047" y="52588"/>
                </a:lnTo>
                <a:lnTo>
                  <a:pt x="139852" y="52450"/>
                </a:lnTo>
                <a:lnTo>
                  <a:pt x="129699" y="47647"/>
                </a:lnTo>
                <a:lnTo>
                  <a:pt x="116531" y="45330"/>
                </a:lnTo>
                <a:lnTo>
                  <a:pt x="109613" y="45084"/>
                </a:lnTo>
                <a:lnTo>
                  <a:pt x="93945" y="45935"/>
                </a:lnTo>
                <a:lnTo>
                  <a:pt x="81746" y="48509"/>
                </a:lnTo>
                <a:lnTo>
                  <a:pt x="74117" y="52069"/>
                </a:lnTo>
                <a:lnTo>
                  <a:pt x="69354" y="55244"/>
                </a:lnTo>
                <a:lnTo>
                  <a:pt x="66967" y="59562"/>
                </a:lnTo>
                <a:lnTo>
                  <a:pt x="66967" y="64769"/>
                </a:lnTo>
                <a:lnTo>
                  <a:pt x="66967" y="69214"/>
                </a:lnTo>
                <a:lnTo>
                  <a:pt x="69049" y="73025"/>
                </a:lnTo>
                <a:lnTo>
                  <a:pt x="73215" y="76072"/>
                </a:lnTo>
                <a:lnTo>
                  <a:pt x="78532" y="78908"/>
                </a:lnTo>
                <a:lnTo>
                  <a:pt x="87431" y="82190"/>
                </a:lnTo>
                <a:lnTo>
                  <a:pt x="99914" y="85904"/>
                </a:lnTo>
                <a:lnTo>
                  <a:pt x="115980" y="90036"/>
                </a:lnTo>
                <a:lnTo>
                  <a:pt x="131825" y="93725"/>
                </a:lnTo>
                <a:lnTo>
                  <a:pt x="147856" y="97720"/>
                </a:lnTo>
                <a:lnTo>
                  <a:pt x="162170" y="101999"/>
                </a:lnTo>
                <a:lnTo>
                  <a:pt x="174766" y="106567"/>
                </a:lnTo>
                <a:lnTo>
                  <a:pt x="185645" y="111428"/>
                </a:lnTo>
                <a:lnTo>
                  <a:pt x="194806" y="116584"/>
                </a:lnTo>
                <a:lnTo>
                  <a:pt x="201803" y="121665"/>
                </a:lnTo>
                <a:lnTo>
                  <a:pt x="210434" y="130903"/>
                </a:lnTo>
                <a:lnTo>
                  <a:pt x="216583" y="141785"/>
                </a:lnTo>
                <a:lnTo>
                  <a:pt x="220254" y="154325"/>
                </a:lnTo>
                <a:lnTo>
                  <a:pt x="221449" y="168275"/>
                </a:lnTo>
                <a:lnTo>
                  <a:pt x="220321" y="181171"/>
                </a:lnTo>
                <a:lnTo>
                  <a:pt x="216935" y="193329"/>
                </a:lnTo>
                <a:lnTo>
                  <a:pt x="211293" y="204735"/>
                </a:lnTo>
                <a:lnTo>
                  <a:pt x="203395" y="215376"/>
                </a:lnTo>
                <a:lnTo>
                  <a:pt x="194221" y="224408"/>
                </a:lnTo>
                <a:lnTo>
                  <a:pt x="185377" y="230960"/>
                </a:lnTo>
                <a:lnTo>
                  <a:pt x="175337" y="236433"/>
                </a:lnTo>
                <a:lnTo>
                  <a:pt x="164102" y="240828"/>
                </a:lnTo>
                <a:lnTo>
                  <a:pt x="151670" y="244150"/>
                </a:lnTo>
                <a:lnTo>
                  <a:pt x="138041" y="246399"/>
                </a:lnTo>
                <a:lnTo>
                  <a:pt x="123215" y="247580"/>
                </a:lnTo>
                <a:lnTo>
                  <a:pt x="113626" y="247776"/>
                </a:lnTo>
                <a:lnTo>
                  <a:pt x="98604" y="247275"/>
                </a:lnTo>
                <a:lnTo>
                  <a:pt x="84620" y="245768"/>
                </a:lnTo>
                <a:lnTo>
                  <a:pt x="71677" y="243248"/>
                </a:lnTo>
                <a:lnTo>
                  <a:pt x="59774" y="239709"/>
                </a:lnTo>
                <a:lnTo>
                  <a:pt x="48911" y="235145"/>
                </a:lnTo>
                <a:lnTo>
                  <a:pt x="39090" y="229549"/>
                </a:lnTo>
                <a:lnTo>
                  <a:pt x="26639" y="219870"/>
                </a:lnTo>
                <a:lnTo>
                  <a:pt x="17830" y="210569"/>
                </a:lnTo>
                <a:lnTo>
                  <a:pt x="10517" y="200188"/>
                </a:lnTo>
                <a:lnTo>
                  <a:pt x="4700" y="188726"/>
                </a:lnTo>
                <a:lnTo>
                  <a:pt x="380" y="176184"/>
                </a:lnTo>
                <a:lnTo>
                  <a:pt x="0" y="174751"/>
                </a:lnTo>
                <a:lnTo>
                  <a:pt x="62953" y="165226"/>
                </a:lnTo>
                <a:lnTo>
                  <a:pt x="67400" y="178277"/>
                </a:lnTo>
                <a:lnTo>
                  <a:pt x="74410" y="188607"/>
                </a:lnTo>
                <a:lnTo>
                  <a:pt x="79247" y="193039"/>
                </a:lnTo>
                <a:lnTo>
                  <a:pt x="89248" y="198525"/>
                </a:lnTo>
                <a:lnTo>
                  <a:pt x="101739" y="201654"/>
                </a:lnTo>
                <a:lnTo>
                  <a:pt x="113626" y="202437"/>
                </a:lnTo>
                <a:lnTo>
                  <a:pt x="128658" y="201437"/>
                </a:lnTo>
                <a:lnTo>
                  <a:pt x="140954" y="198416"/>
                </a:lnTo>
                <a:lnTo>
                  <a:pt x="150240" y="193547"/>
                </a:lnTo>
                <a:lnTo>
                  <a:pt x="155740" y="189356"/>
                </a:lnTo>
                <a:lnTo>
                  <a:pt x="158495" y="183768"/>
                </a:lnTo>
                <a:lnTo>
                  <a:pt x="158495" y="176783"/>
                </a:lnTo>
                <a:lnTo>
                  <a:pt x="158495" y="172084"/>
                </a:lnTo>
                <a:lnTo>
                  <a:pt x="157010" y="168147"/>
                </a:lnTo>
                <a:lnTo>
                  <a:pt x="154038" y="164972"/>
                </a:lnTo>
                <a:lnTo>
                  <a:pt x="150914" y="162051"/>
                </a:lnTo>
                <a:lnTo>
                  <a:pt x="143916" y="159257"/>
                </a:lnTo>
                <a:lnTo>
                  <a:pt x="133045" y="156717"/>
                </a:lnTo>
                <a:lnTo>
                  <a:pt x="114831" y="152548"/>
                </a:lnTo>
                <a:lnTo>
                  <a:pt x="98377" y="148474"/>
                </a:lnTo>
                <a:lnTo>
                  <a:pt x="83681" y="144493"/>
                </a:lnTo>
                <a:lnTo>
                  <a:pt x="70743" y="140604"/>
                </a:lnTo>
                <a:lnTo>
                  <a:pt x="59564" y="136805"/>
                </a:lnTo>
                <a:lnTo>
                  <a:pt x="50144" y="133095"/>
                </a:lnTo>
                <a:lnTo>
                  <a:pt x="42481" y="129473"/>
                </a:lnTo>
                <a:lnTo>
                  <a:pt x="36829" y="126110"/>
                </a:lnTo>
                <a:lnTo>
                  <a:pt x="26232" y="117347"/>
                </a:lnTo>
                <a:lnTo>
                  <a:pt x="18126" y="107266"/>
                </a:lnTo>
                <a:lnTo>
                  <a:pt x="12515" y="95867"/>
                </a:lnTo>
                <a:lnTo>
                  <a:pt x="9398" y="83149"/>
                </a:lnTo>
                <a:lnTo>
                  <a:pt x="8699" y="72770"/>
                </a:lnTo>
                <a:lnTo>
                  <a:pt x="9897" y="59565"/>
                </a:lnTo>
                <a:lnTo>
                  <a:pt x="13491" y="47334"/>
                </a:lnTo>
                <a:lnTo>
                  <a:pt x="19480" y="36079"/>
                </a:lnTo>
                <a:lnTo>
                  <a:pt x="27863" y="25799"/>
                </a:lnTo>
                <a:lnTo>
                  <a:pt x="33032" y="20954"/>
                </a:lnTo>
                <a:lnTo>
                  <a:pt x="41631" y="14709"/>
                </a:lnTo>
                <a:lnTo>
                  <a:pt x="51638" y="9566"/>
                </a:lnTo>
                <a:lnTo>
                  <a:pt x="63052" y="5526"/>
                </a:lnTo>
                <a:lnTo>
                  <a:pt x="75875" y="2587"/>
                </a:lnTo>
                <a:lnTo>
                  <a:pt x="90107" y="750"/>
                </a:lnTo>
                <a:lnTo>
                  <a:pt x="105749" y="15"/>
                </a:lnTo>
                <a:lnTo>
                  <a:pt x="1084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334556" y="3338957"/>
            <a:ext cx="221449" cy="247776"/>
          </a:xfrm>
          <a:custGeom>
            <a:avLst/>
            <a:gdLst/>
            <a:ahLst/>
            <a:cxnLst/>
            <a:rect l="l" t="t" r="r" b="b"/>
            <a:pathLst>
              <a:path w="221449" h="247776">
                <a:moveTo>
                  <a:pt x="108711" y="0"/>
                </a:moveTo>
                <a:lnTo>
                  <a:pt x="123120" y="689"/>
                </a:lnTo>
                <a:lnTo>
                  <a:pt x="136650" y="2758"/>
                </a:lnTo>
                <a:lnTo>
                  <a:pt x="149302" y="6202"/>
                </a:lnTo>
                <a:lnTo>
                  <a:pt x="161074" y="11021"/>
                </a:lnTo>
                <a:lnTo>
                  <a:pt x="171967" y="17212"/>
                </a:lnTo>
                <a:lnTo>
                  <a:pt x="181980" y="24773"/>
                </a:lnTo>
                <a:lnTo>
                  <a:pt x="191113" y="33702"/>
                </a:lnTo>
                <a:lnTo>
                  <a:pt x="198758" y="43387"/>
                </a:lnTo>
                <a:lnTo>
                  <a:pt x="204485" y="52803"/>
                </a:lnTo>
                <a:lnTo>
                  <a:pt x="209382" y="63175"/>
                </a:lnTo>
                <a:lnTo>
                  <a:pt x="213451" y="74507"/>
                </a:lnTo>
                <a:lnTo>
                  <a:pt x="216690" y="86802"/>
                </a:lnTo>
                <a:lnTo>
                  <a:pt x="219100" y="100064"/>
                </a:lnTo>
                <a:lnTo>
                  <a:pt x="220682" y="114295"/>
                </a:lnTo>
                <a:lnTo>
                  <a:pt x="221436" y="129500"/>
                </a:lnTo>
                <a:lnTo>
                  <a:pt x="221449" y="141985"/>
                </a:lnTo>
                <a:lnTo>
                  <a:pt x="64287" y="141985"/>
                </a:lnTo>
                <a:lnTo>
                  <a:pt x="65711" y="156411"/>
                </a:lnTo>
                <a:lnTo>
                  <a:pt x="69246" y="168979"/>
                </a:lnTo>
                <a:lnTo>
                  <a:pt x="74887" y="179689"/>
                </a:lnTo>
                <a:lnTo>
                  <a:pt x="79463" y="185419"/>
                </a:lnTo>
                <a:lnTo>
                  <a:pt x="89576" y="193788"/>
                </a:lnTo>
                <a:lnTo>
                  <a:pt x="101176" y="198956"/>
                </a:lnTo>
                <a:lnTo>
                  <a:pt x="114266" y="200898"/>
                </a:lnTo>
                <a:lnTo>
                  <a:pt x="115633" y="200913"/>
                </a:lnTo>
                <a:lnTo>
                  <a:pt x="128889" y="199010"/>
                </a:lnTo>
                <a:lnTo>
                  <a:pt x="139916" y="193299"/>
                </a:lnTo>
                <a:lnTo>
                  <a:pt x="148034" y="184374"/>
                </a:lnTo>
                <a:lnTo>
                  <a:pt x="153897" y="172293"/>
                </a:lnTo>
                <a:lnTo>
                  <a:pt x="155600" y="167004"/>
                </a:lnTo>
                <a:lnTo>
                  <a:pt x="218097" y="177418"/>
                </a:lnTo>
                <a:lnTo>
                  <a:pt x="212841" y="190291"/>
                </a:lnTo>
                <a:lnTo>
                  <a:pt x="206511" y="201887"/>
                </a:lnTo>
                <a:lnTo>
                  <a:pt x="199107" y="212219"/>
                </a:lnTo>
                <a:lnTo>
                  <a:pt x="190630" y="221297"/>
                </a:lnTo>
                <a:lnTo>
                  <a:pt x="181078" y="229134"/>
                </a:lnTo>
                <a:lnTo>
                  <a:pt x="169786" y="235974"/>
                </a:lnTo>
                <a:lnTo>
                  <a:pt x="158612" y="240811"/>
                </a:lnTo>
                <a:lnTo>
                  <a:pt x="146513" y="244380"/>
                </a:lnTo>
                <a:lnTo>
                  <a:pt x="133488" y="246681"/>
                </a:lnTo>
                <a:lnTo>
                  <a:pt x="119538" y="247714"/>
                </a:lnTo>
                <a:lnTo>
                  <a:pt x="114960" y="247776"/>
                </a:lnTo>
                <a:lnTo>
                  <a:pt x="99778" y="247126"/>
                </a:lnTo>
                <a:lnTo>
                  <a:pt x="85633" y="245173"/>
                </a:lnTo>
                <a:lnTo>
                  <a:pt x="72524" y="241919"/>
                </a:lnTo>
                <a:lnTo>
                  <a:pt x="60451" y="237363"/>
                </a:lnTo>
                <a:lnTo>
                  <a:pt x="49413" y="231506"/>
                </a:lnTo>
                <a:lnTo>
                  <a:pt x="39412" y="224347"/>
                </a:lnTo>
                <a:lnTo>
                  <a:pt x="30445" y="215886"/>
                </a:lnTo>
                <a:lnTo>
                  <a:pt x="23431" y="207390"/>
                </a:lnTo>
                <a:lnTo>
                  <a:pt x="16949" y="197333"/>
                </a:lnTo>
                <a:lnTo>
                  <a:pt x="11514" y="186524"/>
                </a:lnTo>
                <a:lnTo>
                  <a:pt x="7127" y="174960"/>
                </a:lnTo>
                <a:lnTo>
                  <a:pt x="3787" y="162640"/>
                </a:lnTo>
                <a:lnTo>
                  <a:pt x="1494" y="149560"/>
                </a:lnTo>
                <a:lnTo>
                  <a:pt x="248" y="135718"/>
                </a:lnTo>
                <a:lnTo>
                  <a:pt x="0" y="125729"/>
                </a:lnTo>
                <a:lnTo>
                  <a:pt x="524" y="110759"/>
                </a:lnTo>
                <a:lnTo>
                  <a:pt x="2096" y="96669"/>
                </a:lnTo>
                <a:lnTo>
                  <a:pt x="4718" y="83458"/>
                </a:lnTo>
                <a:lnTo>
                  <a:pt x="8388" y="71123"/>
                </a:lnTo>
                <a:lnTo>
                  <a:pt x="13107" y="59665"/>
                </a:lnTo>
                <a:lnTo>
                  <a:pt x="18875" y="49080"/>
                </a:lnTo>
                <a:lnTo>
                  <a:pt x="25692" y="39367"/>
                </a:lnTo>
                <a:lnTo>
                  <a:pt x="40397" y="24156"/>
                </a:lnTo>
                <a:lnTo>
                  <a:pt x="50726" y="16402"/>
                </a:lnTo>
                <a:lnTo>
                  <a:pt x="61785" y="10141"/>
                </a:lnTo>
                <a:lnTo>
                  <a:pt x="73575" y="5376"/>
                </a:lnTo>
                <a:lnTo>
                  <a:pt x="86097" y="2109"/>
                </a:lnTo>
                <a:lnTo>
                  <a:pt x="99351" y="342"/>
                </a:lnTo>
                <a:lnTo>
                  <a:pt x="10871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1437767" y="3254121"/>
            <a:ext cx="215772" cy="327278"/>
          </a:xfrm>
          <a:custGeom>
            <a:avLst/>
            <a:gdLst/>
            <a:ahLst/>
            <a:cxnLst/>
            <a:rect l="l" t="t" r="r" b="b"/>
            <a:pathLst>
              <a:path w="215772" h="327278">
                <a:moveTo>
                  <a:pt x="0" y="0"/>
                </a:moveTo>
                <a:lnTo>
                  <a:pt x="62738" y="0"/>
                </a:lnTo>
                <a:lnTo>
                  <a:pt x="62738" y="120395"/>
                </a:lnTo>
                <a:lnTo>
                  <a:pt x="72556" y="110077"/>
                </a:lnTo>
                <a:lnTo>
                  <a:pt x="82961" y="101527"/>
                </a:lnTo>
                <a:lnTo>
                  <a:pt x="93956" y="94742"/>
                </a:lnTo>
                <a:lnTo>
                  <a:pt x="105544" y="89720"/>
                </a:lnTo>
                <a:lnTo>
                  <a:pt x="117728" y="86456"/>
                </a:lnTo>
                <a:lnTo>
                  <a:pt x="130511" y="84949"/>
                </a:lnTo>
                <a:lnTo>
                  <a:pt x="135255" y="84836"/>
                </a:lnTo>
                <a:lnTo>
                  <a:pt x="148652" y="85650"/>
                </a:lnTo>
                <a:lnTo>
                  <a:pt x="161144" y="88094"/>
                </a:lnTo>
                <a:lnTo>
                  <a:pt x="172754" y="92167"/>
                </a:lnTo>
                <a:lnTo>
                  <a:pt x="186310" y="99586"/>
                </a:lnTo>
                <a:lnTo>
                  <a:pt x="195841" y="107659"/>
                </a:lnTo>
                <a:lnTo>
                  <a:pt x="206950" y="124408"/>
                </a:lnTo>
                <a:lnTo>
                  <a:pt x="211424" y="136327"/>
                </a:lnTo>
                <a:lnTo>
                  <a:pt x="214094" y="150483"/>
                </a:lnTo>
                <a:lnTo>
                  <a:pt x="215109" y="162270"/>
                </a:lnTo>
                <a:lnTo>
                  <a:pt x="215658" y="176485"/>
                </a:lnTo>
                <a:lnTo>
                  <a:pt x="215772" y="188213"/>
                </a:lnTo>
                <a:lnTo>
                  <a:pt x="215772" y="327278"/>
                </a:lnTo>
                <a:lnTo>
                  <a:pt x="153035" y="327278"/>
                </a:lnTo>
                <a:lnTo>
                  <a:pt x="153035" y="202056"/>
                </a:lnTo>
                <a:lnTo>
                  <a:pt x="152787" y="184051"/>
                </a:lnTo>
                <a:lnTo>
                  <a:pt x="152035" y="169951"/>
                </a:lnTo>
                <a:lnTo>
                  <a:pt x="150763" y="159744"/>
                </a:lnTo>
                <a:lnTo>
                  <a:pt x="149479" y="154686"/>
                </a:lnTo>
                <a:lnTo>
                  <a:pt x="147193" y="147954"/>
                </a:lnTo>
                <a:lnTo>
                  <a:pt x="143002" y="142748"/>
                </a:lnTo>
                <a:lnTo>
                  <a:pt x="136906" y="138811"/>
                </a:lnTo>
                <a:lnTo>
                  <a:pt x="130937" y="134746"/>
                </a:lnTo>
                <a:lnTo>
                  <a:pt x="123317" y="132841"/>
                </a:lnTo>
                <a:lnTo>
                  <a:pt x="114300" y="132841"/>
                </a:lnTo>
                <a:lnTo>
                  <a:pt x="101207" y="134307"/>
                </a:lnTo>
                <a:lnTo>
                  <a:pt x="89414" y="138703"/>
                </a:lnTo>
                <a:lnTo>
                  <a:pt x="76852" y="148558"/>
                </a:lnTo>
                <a:lnTo>
                  <a:pt x="69890" y="159555"/>
                </a:lnTo>
                <a:lnTo>
                  <a:pt x="65663" y="172971"/>
                </a:lnTo>
                <a:lnTo>
                  <a:pt x="63845" y="184913"/>
                </a:lnTo>
                <a:lnTo>
                  <a:pt x="62890" y="199132"/>
                </a:lnTo>
                <a:lnTo>
                  <a:pt x="62738" y="208533"/>
                </a:lnTo>
                <a:lnTo>
                  <a:pt x="62738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3812990"/>
            <a:ext cx="3345860" cy="7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5"/>
              </a:lnSpc>
              <a:spcBef>
                <a:spcPts val="117"/>
              </a:spcBef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9126" y="2705480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 dirty="0"/>
          </a:p>
        </p:txBody>
      </p:sp>
      <p:sp>
        <p:nvSpPr>
          <p:cNvPr id="2" name="object 2"/>
          <p:cNvSpPr txBox="1"/>
          <p:nvPr/>
        </p:nvSpPr>
        <p:spPr>
          <a:xfrm>
            <a:off x="1389126" y="2779585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640" y="508380"/>
            <a:ext cx="4575810" cy="338455"/>
          </a:xfrm>
          <a:custGeom>
            <a:avLst/>
            <a:gdLst/>
            <a:ahLst/>
            <a:cxnLst/>
            <a:rect l="l" t="t" r="r" b="b"/>
            <a:pathLst>
              <a:path w="4575810" h="338455">
                <a:moveTo>
                  <a:pt x="1018413" y="332867"/>
                </a:moveTo>
                <a:lnTo>
                  <a:pt x="1079880" y="332867"/>
                </a:lnTo>
                <a:lnTo>
                  <a:pt x="1079880" y="119507"/>
                </a:lnTo>
                <a:lnTo>
                  <a:pt x="1211707" y="332867"/>
                </a:lnTo>
                <a:lnTo>
                  <a:pt x="1278128" y="332867"/>
                </a:lnTo>
                <a:lnTo>
                  <a:pt x="1278128" y="5588"/>
                </a:lnTo>
                <a:lnTo>
                  <a:pt x="1216660" y="5588"/>
                </a:lnTo>
                <a:lnTo>
                  <a:pt x="1216660" y="224155"/>
                </a:lnTo>
                <a:lnTo>
                  <a:pt x="1082674" y="5588"/>
                </a:lnTo>
                <a:lnTo>
                  <a:pt x="1018413" y="5588"/>
                </a:lnTo>
                <a:lnTo>
                  <a:pt x="1018413" y="332867"/>
                </a:lnTo>
                <a:close/>
              </a:path>
              <a:path w="4575810" h="338455">
                <a:moveTo>
                  <a:pt x="772922" y="277749"/>
                </a:moveTo>
                <a:lnTo>
                  <a:pt x="772922" y="188595"/>
                </a:lnTo>
                <a:lnTo>
                  <a:pt x="937260" y="188595"/>
                </a:lnTo>
                <a:lnTo>
                  <a:pt x="937260" y="133477"/>
                </a:lnTo>
                <a:lnTo>
                  <a:pt x="772922" y="133477"/>
                </a:lnTo>
                <a:lnTo>
                  <a:pt x="772922" y="60960"/>
                </a:lnTo>
                <a:lnTo>
                  <a:pt x="949579" y="60960"/>
                </a:lnTo>
                <a:lnTo>
                  <a:pt x="949579" y="5588"/>
                </a:lnTo>
                <a:lnTo>
                  <a:pt x="706869" y="5588"/>
                </a:lnTo>
                <a:lnTo>
                  <a:pt x="706869" y="332867"/>
                </a:lnTo>
                <a:lnTo>
                  <a:pt x="955801" y="332867"/>
                </a:lnTo>
                <a:lnTo>
                  <a:pt x="955801" y="277749"/>
                </a:lnTo>
                <a:lnTo>
                  <a:pt x="772922" y="277749"/>
                </a:lnTo>
                <a:close/>
              </a:path>
              <a:path w="4575810" h="338455">
                <a:moveTo>
                  <a:pt x="97104" y="258572"/>
                </a:moveTo>
                <a:lnTo>
                  <a:pt x="117424" y="203327"/>
                </a:lnTo>
                <a:lnTo>
                  <a:pt x="161632" y="81915"/>
                </a:lnTo>
                <a:lnTo>
                  <a:pt x="206717" y="203327"/>
                </a:lnTo>
                <a:lnTo>
                  <a:pt x="227926" y="258572"/>
                </a:lnTo>
                <a:lnTo>
                  <a:pt x="256501" y="332867"/>
                </a:lnTo>
                <a:lnTo>
                  <a:pt x="328383" y="332867"/>
                </a:lnTo>
                <a:lnTo>
                  <a:pt x="197345" y="5588"/>
                </a:lnTo>
                <a:lnTo>
                  <a:pt x="127469" y="5588"/>
                </a:lnTo>
                <a:lnTo>
                  <a:pt x="0" y="332867"/>
                </a:lnTo>
                <a:lnTo>
                  <a:pt x="70103" y="332867"/>
                </a:lnTo>
                <a:lnTo>
                  <a:pt x="97104" y="258572"/>
                </a:lnTo>
                <a:close/>
              </a:path>
              <a:path w="4575810" h="338455">
                <a:moveTo>
                  <a:pt x="117424" y="203327"/>
                </a:moveTo>
                <a:lnTo>
                  <a:pt x="97104" y="258572"/>
                </a:lnTo>
                <a:lnTo>
                  <a:pt x="227926" y="258572"/>
                </a:lnTo>
                <a:lnTo>
                  <a:pt x="206717" y="203327"/>
                </a:lnTo>
                <a:lnTo>
                  <a:pt x="117424" y="203327"/>
                </a:lnTo>
                <a:close/>
              </a:path>
              <a:path w="4575810" h="338455">
                <a:moveTo>
                  <a:pt x="1767046" y="312312"/>
                </a:moveTo>
                <a:lnTo>
                  <a:pt x="1777702" y="319248"/>
                </a:lnTo>
                <a:lnTo>
                  <a:pt x="1788917" y="325117"/>
                </a:lnTo>
                <a:lnTo>
                  <a:pt x="1800689" y="329918"/>
                </a:lnTo>
                <a:lnTo>
                  <a:pt x="1813017" y="333653"/>
                </a:lnTo>
                <a:lnTo>
                  <a:pt x="1825897" y="336320"/>
                </a:lnTo>
                <a:lnTo>
                  <a:pt x="1839329" y="337921"/>
                </a:lnTo>
                <a:lnTo>
                  <a:pt x="1853311" y="338455"/>
                </a:lnTo>
                <a:lnTo>
                  <a:pt x="1855374" y="338444"/>
                </a:lnTo>
                <a:lnTo>
                  <a:pt x="1869649" y="337793"/>
                </a:lnTo>
                <a:lnTo>
                  <a:pt x="1883214" y="336123"/>
                </a:lnTo>
                <a:lnTo>
                  <a:pt x="1896064" y="333432"/>
                </a:lnTo>
                <a:lnTo>
                  <a:pt x="1908192" y="329718"/>
                </a:lnTo>
                <a:lnTo>
                  <a:pt x="1919591" y="324980"/>
                </a:lnTo>
                <a:lnTo>
                  <a:pt x="1930255" y="319214"/>
                </a:lnTo>
                <a:lnTo>
                  <a:pt x="1940178" y="312420"/>
                </a:lnTo>
                <a:lnTo>
                  <a:pt x="1952206" y="301875"/>
                </a:lnTo>
                <a:lnTo>
                  <a:pt x="1960182" y="292926"/>
                </a:lnTo>
                <a:lnTo>
                  <a:pt x="1967436" y="282951"/>
                </a:lnTo>
                <a:lnTo>
                  <a:pt x="1973967" y="271950"/>
                </a:lnTo>
                <a:lnTo>
                  <a:pt x="1979772" y="259923"/>
                </a:lnTo>
                <a:lnTo>
                  <a:pt x="1984851" y="246870"/>
                </a:lnTo>
                <a:lnTo>
                  <a:pt x="1989201" y="232791"/>
                </a:lnTo>
                <a:lnTo>
                  <a:pt x="1925192" y="212598"/>
                </a:lnTo>
                <a:lnTo>
                  <a:pt x="1922593" y="222421"/>
                </a:lnTo>
                <a:lnTo>
                  <a:pt x="1917887" y="235736"/>
                </a:lnTo>
                <a:lnTo>
                  <a:pt x="1912211" y="247300"/>
                </a:lnTo>
                <a:lnTo>
                  <a:pt x="1905550" y="257113"/>
                </a:lnTo>
                <a:lnTo>
                  <a:pt x="1897888" y="265176"/>
                </a:lnTo>
                <a:lnTo>
                  <a:pt x="1889556" y="271525"/>
                </a:lnTo>
                <a:lnTo>
                  <a:pt x="1878272" y="277311"/>
                </a:lnTo>
                <a:lnTo>
                  <a:pt x="1865936" y="280782"/>
                </a:lnTo>
                <a:lnTo>
                  <a:pt x="1852549" y="281940"/>
                </a:lnTo>
                <a:lnTo>
                  <a:pt x="1852308" y="281939"/>
                </a:lnTo>
                <a:lnTo>
                  <a:pt x="1838653" y="280859"/>
                </a:lnTo>
                <a:lnTo>
                  <a:pt x="1826052" y="277691"/>
                </a:lnTo>
                <a:lnTo>
                  <a:pt x="1814499" y="272433"/>
                </a:lnTo>
                <a:lnTo>
                  <a:pt x="1803986" y="265086"/>
                </a:lnTo>
                <a:lnTo>
                  <a:pt x="1794510" y="255651"/>
                </a:lnTo>
                <a:lnTo>
                  <a:pt x="1787805" y="246059"/>
                </a:lnTo>
                <a:lnTo>
                  <a:pt x="1783054" y="236385"/>
                </a:lnTo>
                <a:lnTo>
                  <a:pt x="1779171" y="225319"/>
                </a:lnTo>
                <a:lnTo>
                  <a:pt x="1776155" y="212867"/>
                </a:lnTo>
                <a:lnTo>
                  <a:pt x="1774003" y="199036"/>
                </a:lnTo>
                <a:lnTo>
                  <a:pt x="1772714" y="183831"/>
                </a:lnTo>
                <a:lnTo>
                  <a:pt x="1772285" y="167259"/>
                </a:lnTo>
                <a:lnTo>
                  <a:pt x="1772670" y="152506"/>
                </a:lnTo>
                <a:lnTo>
                  <a:pt x="1773996" y="137467"/>
                </a:lnTo>
                <a:lnTo>
                  <a:pt x="1776270" y="123784"/>
                </a:lnTo>
                <a:lnTo>
                  <a:pt x="1779494" y="111452"/>
                </a:lnTo>
                <a:lnTo>
                  <a:pt x="1783671" y="100471"/>
                </a:lnTo>
                <a:lnTo>
                  <a:pt x="1788802" y="90838"/>
                </a:lnTo>
                <a:lnTo>
                  <a:pt x="1794890" y="82550"/>
                </a:lnTo>
                <a:lnTo>
                  <a:pt x="1805164" y="72628"/>
                </a:lnTo>
                <a:lnTo>
                  <a:pt x="1815766" y="65570"/>
                </a:lnTo>
                <a:lnTo>
                  <a:pt x="1827430" y="60535"/>
                </a:lnTo>
                <a:lnTo>
                  <a:pt x="1840157" y="57519"/>
                </a:lnTo>
                <a:lnTo>
                  <a:pt x="1853946" y="56515"/>
                </a:lnTo>
                <a:lnTo>
                  <a:pt x="1863686" y="57042"/>
                </a:lnTo>
                <a:lnTo>
                  <a:pt x="1876511" y="59608"/>
                </a:lnTo>
                <a:lnTo>
                  <a:pt x="1888175" y="64333"/>
                </a:lnTo>
                <a:lnTo>
                  <a:pt x="1898650" y="71247"/>
                </a:lnTo>
                <a:lnTo>
                  <a:pt x="1905137" y="77135"/>
                </a:lnTo>
                <a:lnTo>
                  <a:pt x="1912935" y="86990"/>
                </a:lnTo>
                <a:lnTo>
                  <a:pt x="1918863" y="98414"/>
                </a:lnTo>
                <a:lnTo>
                  <a:pt x="1922907" y="111379"/>
                </a:lnTo>
                <a:lnTo>
                  <a:pt x="1988312" y="95758"/>
                </a:lnTo>
                <a:lnTo>
                  <a:pt x="1981737" y="76443"/>
                </a:lnTo>
                <a:lnTo>
                  <a:pt x="1976175" y="64355"/>
                </a:lnTo>
                <a:lnTo>
                  <a:pt x="1969847" y="53512"/>
                </a:lnTo>
                <a:lnTo>
                  <a:pt x="1962757" y="43913"/>
                </a:lnTo>
                <a:lnTo>
                  <a:pt x="1954911" y="35560"/>
                </a:lnTo>
                <a:lnTo>
                  <a:pt x="1943582" y="26002"/>
                </a:lnTo>
                <a:lnTo>
                  <a:pt x="1933278" y="19095"/>
                </a:lnTo>
                <a:lnTo>
                  <a:pt x="1922300" y="13254"/>
                </a:lnTo>
                <a:lnTo>
                  <a:pt x="1910647" y="8479"/>
                </a:lnTo>
                <a:lnTo>
                  <a:pt x="1898316" y="4767"/>
                </a:lnTo>
                <a:lnTo>
                  <a:pt x="1885307" y="2118"/>
                </a:lnTo>
                <a:lnTo>
                  <a:pt x="1871618" y="529"/>
                </a:lnTo>
                <a:lnTo>
                  <a:pt x="1857248" y="0"/>
                </a:lnTo>
                <a:lnTo>
                  <a:pt x="1851059" y="93"/>
                </a:lnTo>
                <a:lnTo>
                  <a:pt x="1837027" y="1039"/>
                </a:lnTo>
                <a:lnTo>
                  <a:pt x="1823596" y="3004"/>
                </a:lnTo>
                <a:lnTo>
                  <a:pt x="1810764" y="5987"/>
                </a:lnTo>
                <a:lnTo>
                  <a:pt x="1798533" y="9987"/>
                </a:lnTo>
                <a:lnTo>
                  <a:pt x="1786901" y="15004"/>
                </a:lnTo>
                <a:lnTo>
                  <a:pt x="1775870" y="21035"/>
                </a:lnTo>
                <a:lnTo>
                  <a:pt x="1765439" y="28081"/>
                </a:lnTo>
                <a:lnTo>
                  <a:pt x="1755608" y="36140"/>
                </a:lnTo>
                <a:lnTo>
                  <a:pt x="1746377" y="45212"/>
                </a:lnTo>
                <a:lnTo>
                  <a:pt x="1735003" y="59081"/>
                </a:lnTo>
                <a:lnTo>
                  <a:pt x="1728527" y="68997"/>
                </a:lnTo>
                <a:lnTo>
                  <a:pt x="1722818" y="79572"/>
                </a:lnTo>
                <a:lnTo>
                  <a:pt x="1717874" y="90808"/>
                </a:lnTo>
                <a:lnTo>
                  <a:pt x="1713694" y="102704"/>
                </a:lnTo>
                <a:lnTo>
                  <a:pt x="1710277" y="115260"/>
                </a:lnTo>
                <a:lnTo>
                  <a:pt x="1707622" y="128476"/>
                </a:lnTo>
                <a:lnTo>
                  <a:pt x="1705727" y="142352"/>
                </a:lnTo>
                <a:lnTo>
                  <a:pt x="1704591" y="156888"/>
                </a:lnTo>
                <a:lnTo>
                  <a:pt x="1704213" y="172085"/>
                </a:lnTo>
                <a:lnTo>
                  <a:pt x="1704221" y="174242"/>
                </a:lnTo>
                <a:lnTo>
                  <a:pt x="1704744" y="189081"/>
                </a:lnTo>
                <a:lnTo>
                  <a:pt x="1706082" y="203277"/>
                </a:lnTo>
                <a:lnTo>
                  <a:pt x="1708235" y="216832"/>
                </a:lnTo>
                <a:lnTo>
                  <a:pt x="1711203" y="229746"/>
                </a:lnTo>
                <a:lnTo>
                  <a:pt x="1714985" y="242022"/>
                </a:lnTo>
                <a:lnTo>
                  <a:pt x="1719583" y="253662"/>
                </a:lnTo>
                <a:lnTo>
                  <a:pt x="1724995" y="264665"/>
                </a:lnTo>
                <a:lnTo>
                  <a:pt x="1731223" y="275035"/>
                </a:lnTo>
                <a:lnTo>
                  <a:pt x="1738265" y="284772"/>
                </a:lnTo>
                <a:lnTo>
                  <a:pt x="1746123" y="293878"/>
                </a:lnTo>
                <a:lnTo>
                  <a:pt x="1756951" y="304310"/>
                </a:lnTo>
                <a:lnTo>
                  <a:pt x="1767046" y="312312"/>
                </a:lnTo>
                <a:close/>
              </a:path>
              <a:path w="4575810" h="338455">
                <a:moveTo>
                  <a:pt x="2777458" y="312312"/>
                </a:moveTo>
                <a:lnTo>
                  <a:pt x="2788114" y="319248"/>
                </a:lnTo>
                <a:lnTo>
                  <a:pt x="2799329" y="325117"/>
                </a:lnTo>
                <a:lnTo>
                  <a:pt x="2811101" y="329918"/>
                </a:lnTo>
                <a:lnTo>
                  <a:pt x="2823429" y="333653"/>
                </a:lnTo>
                <a:lnTo>
                  <a:pt x="2836309" y="336320"/>
                </a:lnTo>
                <a:lnTo>
                  <a:pt x="2849741" y="337921"/>
                </a:lnTo>
                <a:lnTo>
                  <a:pt x="2863723" y="338455"/>
                </a:lnTo>
                <a:lnTo>
                  <a:pt x="2865786" y="338444"/>
                </a:lnTo>
                <a:lnTo>
                  <a:pt x="2880061" y="337793"/>
                </a:lnTo>
                <a:lnTo>
                  <a:pt x="2893626" y="336123"/>
                </a:lnTo>
                <a:lnTo>
                  <a:pt x="2906476" y="333432"/>
                </a:lnTo>
                <a:lnTo>
                  <a:pt x="2918604" y="329718"/>
                </a:lnTo>
                <a:lnTo>
                  <a:pt x="2930003" y="324980"/>
                </a:lnTo>
                <a:lnTo>
                  <a:pt x="2940667" y="319214"/>
                </a:lnTo>
                <a:lnTo>
                  <a:pt x="2950591" y="312420"/>
                </a:lnTo>
                <a:lnTo>
                  <a:pt x="2962618" y="301875"/>
                </a:lnTo>
                <a:lnTo>
                  <a:pt x="2970594" y="292926"/>
                </a:lnTo>
                <a:lnTo>
                  <a:pt x="2977848" y="282951"/>
                </a:lnTo>
                <a:lnTo>
                  <a:pt x="2984379" y="271950"/>
                </a:lnTo>
                <a:lnTo>
                  <a:pt x="2990184" y="259923"/>
                </a:lnTo>
                <a:lnTo>
                  <a:pt x="2995263" y="246870"/>
                </a:lnTo>
                <a:lnTo>
                  <a:pt x="2999613" y="232791"/>
                </a:lnTo>
                <a:lnTo>
                  <a:pt x="2935605" y="212598"/>
                </a:lnTo>
                <a:lnTo>
                  <a:pt x="2933005" y="222421"/>
                </a:lnTo>
                <a:lnTo>
                  <a:pt x="2928299" y="235736"/>
                </a:lnTo>
                <a:lnTo>
                  <a:pt x="2922623" y="247300"/>
                </a:lnTo>
                <a:lnTo>
                  <a:pt x="2915962" y="257113"/>
                </a:lnTo>
                <a:lnTo>
                  <a:pt x="2908300" y="265176"/>
                </a:lnTo>
                <a:lnTo>
                  <a:pt x="2899968" y="271525"/>
                </a:lnTo>
                <a:lnTo>
                  <a:pt x="2888684" y="277311"/>
                </a:lnTo>
                <a:lnTo>
                  <a:pt x="2876348" y="280782"/>
                </a:lnTo>
                <a:lnTo>
                  <a:pt x="2862961" y="281940"/>
                </a:lnTo>
                <a:lnTo>
                  <a:pt x="2862720" y="281939"/>
                </a:lnTo>
                <a:lnTo>
                  <a:pt x="2849065" y="280859"/>
                </a:lnTo>
                <a:lnTo>
                  <a:pt x="2836464" y="277691"/>
                </a:lnTo>
                <a:lnTo>
                  <a:pt x="2824911" y="272433"/>
                </a:lnTo>
                <a:lnTo>
                  <a:pt x="2814398" y="265086"/>
                </a:lnTo>
                <a:lnTo>
                  <a:pt x="2804922" y="255651"/>
                </a:lnTo>
                <a:lnTo>
                  <a:pt x="2798217" y="246059"/>
                </a:lnTo>
                <a:lnTo>
                  <a:pt x="2793466" y="236385"/>
                </a:lnTo>
                <a:lnTo>
                  <a:pt x="2789583" y="225319"/>
                </a:lnTo>
                <a:lnTo>
                  <a:pt x="2786567" y="212867"/>
                </a:lnTo>
                <a:lnTo>
                  <a:pt x="2784415" y="199036"/>
                </a:lnTo>
                <a:lnTo>
                  <a:pt x="2783126" y="183831"/>
                </a:lnTo>
                <a:lnTo>
                  <a:pt x="2782697" y="167259"/>
                </a:lnTo>
                <a:lnTo>
                  <a:pt x="2783082" y="152506"/>
                </a:lnTo>
                <a:lnTo>
                  <a:pt x="2784408" y="137467"/>
                </a:lnTo>
                <a:lnTo>
                  <a:pt x="2786682" y="123784"/>
                </a:lnTo>
                <a:lnTo>
                  <a:pt x="2789906" y="111452"/>
                </a:lnTo>
                <a:lnTo>
                  <a:pt x="2794083" y="100471"/>
                </a:lnTo>
                <a:lnTo>
                  <a:pt x="2799214" y="90838"/>
                </a:lnTo>
                <a:lnTo>
                  <a:pt x="2805303" y="82550"/>
                </a:lnTo>
                <a:lnTo>
                  <a:pt x="2815576" y="72628"/>
                </a:lnTo>
                <a:lnTo>
                  <a:pt x="2826178" y="65570"/>
                </a:lnTo>
                <a:lnTo>
                  <a:pt x="2837842" y="60535"/>
                </a:lnTo>
                <a:lnTo>
                  <a:pt x="2850569" y="57519"/>
                </a:lnTo>
                <a:lnTo>
                  <a:pt x="2864358" y="56515"/>
                </a:lnTo>
                <a:lnTo>
                  <a:pt x="2874098" y="57042"/>
                </a:lnTo>
                <a:lnTo>
                  <a:pt x="2886923" y="59608"/>
                </a:lnTo>
                <a:lnTo>
                  <a:pt x="2898587" y="64333"/>
                </a:lnTo>
                <a:lnTo>
                  <a:pt x="2909062" y="71247"/>
                </a:lnTo>
                <a:lnTo>
                  <a:pt x="2915549" y="77135"/>
                </a:lnTo>
                <a:lnTo>
                  <a:pt x="2923347" y="86990"/>
                </a:lnTo>
                <a:lnTo>
                  <a:pt x="2929275" y="98414"/>
                </a:lnTo>
                <a:lnTo>
                  <a:pt x="2933319" y="111379"/>
                </a:lnTo>
                <a:lnTo>
                  <a:pt x="2998724" y="95758"/>
                </a:lnTo>
                <a:lnTo>
                  <a:pt x="2992149" y="76443"/>
                </a:lnTo>
                <a:lnTo>
                  <a:pt x="2986587" y="64355"/>
                </a:lnTo>
                <a:lnTo>
                  <a:pt x="2980259" y="53512"/>
                </a:lnTo>
                <a:lnTo>
                  <a:pt x="2973169" y="43913"/>
                </a:lnTo>
                <a:lnTo>
                  <a:pt x="2965323" y="35560"/>
                </a:lnTo>
                <a:lnTo>
                  <a:pt x="2953994" y="26002"/>
                </a:lnTo>
                <a:lnTo>
                  <a:pt x="2943690" y="19095"/>
                </a:lnTo>
                <a:lnTo>
                  <a:pt x="2932712" y="13254"/>
                </a:lnTo>
                <a:lnTo>
                  <a:pt x="2921059" y="8479"/>
                </a:lnTo>
                <a:lnTo>
                  <a:pt x="2908728" y="4767"/>
                </a:lnTo>
                <a:lnTo>
                  <a:pt x="2895719" y="2118"/>
                </a:lnTo>
                <a:lnTo>
                  <a:pt x="2882030" y="529"/>
                </a:lnTo>
                <a:lnTo>
                  <a:pt x="2867660" y="0"/>
                </a:lnTo>
                <a:lnTo>
                  <a:pt x="2861471" y="93"/>
                </a:lnTo>
                <a:lnTo>
                  <a:pt x="2847439" y="1039"/>
                </a:lnTo>
                <a:lnTo>
                  <a:pt x="2834008" y="3004"/>
                </a:lnTo>
                <a:lnTo>
                  <a:pt x="2821176" y="5987"/>
                </a:lnTo>
                <a:lnTo>
                  <a:pt x="2808945" y="9987"/>
                </a:lnTo>
                <a:lnTo>
                  <a:pt x="2797313" y="15004"/>
                </a:lnTo>
                <a:lnTo>
                  <a:pt x="2786282" y="21035"/>
                </a:lnTo>
                <a:lnTo>
                  <a:pt x="2775851" y="28081"/>
                </a:lnTo>
                <a:lnTo>
                  <a:pt x="2766020" y="36140"/>
                </a:lnTo>
                <a:lnTo>
                  <a:pt x="2756789" y="45212"/>
                </a:lnTo>
                <a:lnTo>
                  <a:pt x="2745415" y="59081"/>
                </a:lnTo>
                <a:lnTo>
                  <a:pt x="2738939" y="68997"/>
                </a:lnTo>
                <a:lnTo>
                  <a:pt x="2733230" y="79572"/>
                </a:lnTo>
                <a:lnTo>
                  <a:pt x="2728286" y="90808"/>
                </a:lnTo>
                <a:lnTo>
                  <a:pt x="2724106" y="102704"/>
                </a:lnTo>
                <a:lnTo>
                  <a:pt x="2720689" y="115260"/>
                </a:lnTo>
                <a:lnTo>
                  <a:pt x="2718034" y="128476"/>
                </a:lnTo>
                <a:lnTo>
                  <a:pt x="2716139" y="142352"/>
                </a:lnTo>
                <a:lnTo>
                  <a:pt x="2715003" y="156888"/>
                </a:lnTo>
                <a:lnTo>
                  <a:pt x="2714625" y="172085"/>
                </a:lnTo>
                <a:lnTo>
                  <a:pt x="2714633" y="174242"/>
                </a:lnTo>
                <a:lnTo>
                  <a:pt x="2715156" y="189081"/>
                </a:lnTo>
                <a:lnTo>
                  <a:pt x="2716494" y="203277"/>
                </a:lnTo>
                <a:lnTo>
                  <a:pt x="2718647" y="216832"/>
                </a:lnTo>
                <a:lnTo>
                  <a:pt x="2721615" y="229746"/>
                </a:lnTo>
                <a:lnTo>
                  <a:pt x="2725397" y="242022"/>
                </a:lnTo>
                <a:lnTo>
                  <a:pt x="2729995" y="253662"/>
                </a:lnTo>
                <a:lnTo>
                  <a:pt x="2735407" y="264665"/>
                </a:lnTo>
                <a:lnTo>
                  <a:pt x="2741635" y="275035"/>
                </a:lnTo>
                <a:lnTo>
                  <a:pt x="2748677" y="284772"/>
                </a:lnTo>
                <a:lnTo>
                  <a:pt x="2756535" y="293878"/>
                </a:lnTo>
                <a:lnTo>
                  <a:pt x="2767363" y="304310"/>
                </a:lnTo>
                <a:lnTo>
                  <a:pt x="2777458" y="312312"/>
                </a:lnTo>
                <a:close/>
              </a:path>
              <a:path w="4575810" h="338455">
                <a:moveTo>
                  <a:pt x="644207" y="172339"/>
                </a:moveTo>
                <a:lnTo>
                  <a:pt x="643834" y="155695"/>
                </a:lnTo>
                <a:lnTo>
                  <a:pt x="642899" y="142023"/>
                </a:lnTo>
                <a:lnTo>
                  <a:pt x="641398" y="129117"/>
                </a:lnTo>
                <a:lnTo>
                  <a:pt x="639329" y="116977"/>
                </a:lnTo>
                <a:lnTo>
                  <a:pt x="636693" y="105603"/>
                </a:lnTo>
                <a:lnTo>
                  <a:pt x="633488" y="94996"/>
                </a:lnTo>
                <a:lnTo>
                  <a:pt x="629467" y="84363"/>
                </a:lnTo>
                <a:lnTo>
                  <a:pt x="623919" y="72514"/>
                </a:lnTo>
                <a:lnTo>
                  <a:pt x="617531" y="61510"/>
                </a:lnTo>
                <a:lnTo>
                  <a:pt x="610303" y="51351"/>
                </a:lnTo>
                <a:lnTo>
                  <a:pt x="602234" y="42037"/>
                </a:lnTo>
                <a:lnTo>
                  <a:pt x="587248" y="28757"/>
                </a:lnTo>
                <a:lnTo>
                  <a:pt x="576595" y="21846"/>
                </a:lnTo>
                <a:lnTo>
                  <a:pt x="565148" y="16200"/>
                </a:lnTo>
                <a:lnTo>
                  <a:pt x="552907" y="11811"/>
                </a:lnTo>
                <a:lnTo>
                  <a:pt x="533153" y="7874"/>
                </a:lnTo>
                <a:lnTo>
                  <a:pt x="520572" y="6599"/>
                </a:lnTo>
                <a:lnTo>
                  <a:pt x="506392" y="5839"/>
                </a:lnTo>
                <a:lnTo>
                  <a:pt x="490613" y="5588"/>
                </a:lnTo>
                <a:lnTo>
                  <a:pt x="369849" y="5588"/>
                </a:lnTo>
                <a:lnTo>
                  <a:pt x="369849" y="332867"/>
                </a:lnTo>
                <a:lnTo>
                  <a:pt x="494195" y="332867"/>
                </a:lnTo>
                <a:lnTo>
                  <a:pt x="435927" y="277749"/>
                </a:lnTo>
                <a:lnTo>
                  <a:pt x="435927" y="60960"/>
                </a:lnTo>
                <a:lnTo>
                  <a:pt x="470764" y="60972"/>
                </a:lnTo>
                <a:lnTo>
                  <a:pt x="487394" y="61235"/>
                </a:lnTo>
                <a:lnTo>
                  <a:pt x="501120" y="61843"/>
                </a:lnTo>
                <a:lnTo>
                  <a:pt x="511943" y="62806"/>
                </a:lnTo>
                <a:lnTo>
                  <a:pt x="519861" y="64135"/>
                </a:lnTo>
                <a:lnTo>
                  <a:pt x="528988" y="66681"/>
                </a:lnTo>
                <a:lnTo>
                  <a:pt x="540606" y="72062"/>
                </a:lnTo>
                <a:lnTo>
                  <a:pt x="550443" y="79502"/>
                </a:lnTo>
                <a:lnTo>
                  <a:pt x="557386" y="87407"/>
                </a:lnTo>
                <a:lnTo>
                  <a:pt x="563932" y="98220"/>
                </a:lnTo>
                <a:lnTo>
                  <a:pt x="569201" y="111125"/>
                </a:lnTo>
                <a:lnTo>
                  <a:pt x="573070" y="127575"/>
                </a:lnTo>
                <a:lnTo>
                  <a:pt x="574638" y="139881"/>
                </a:lnTo>
                <a:lnTo>
                  <a:pt x="575580" y="153828"/>
                </a:lnTo>
                <a:lnTo>
                  <a:pt x="575894" y="169418"/>
                </a:lnTo>
                <a:lnTo>
                  <a:pt x="575727" y="180990"/>
                </a:lnTo>
                <a:lnTo>
                  <a:pt x="574985" y="195212"/>
                </a:lnTo>
                <a:lnTo>
                  <a:pt x="573649" y="208024"/>
                </a:lnTo>
                <a:lnTo>
                  <a:pt x="571721" y="219412"/>
                </a:lnTo>
                <a:lnTo>
                  <a:pt x="569201" y="229362"/>
                </a:lnTo>
                <a:lnTo>
                  <a:pt x="564901" y="241317"/>
                </a:lnTo>
                <a:lnTo>
                  <a:pt x="558885" y="252712"/>
                </a:lnTo>
                <a:lnTo>
                  <a:pt x="551903" y="260985"/>
                </a:lnTo>
                <a:lnTo>
                  <a:pt x="537873" y="270162"/>
                </a:lnTo>
                <a:lnTo>
                  <a:pt x="525221" y="274574"/>
                </a:lnTo>
                <a:lnTo>
                  <a:pt x="523961" y="274887"/>
                </a:lnTo>
                <a:lnTo>
                  <a:pt x="531064" y="330649"/>
                </a:lnTo>
                <a:lnTo>
                  <a:pt x="542557" y="328648"/>
                </a:lnTo>
                <a:lnTo>
                  <a:pt x="552678" y="326009"/>
                </a:lnTo>
                <a:lnTo>
                  <a:pt x="568373" y="320014"/>
                </a:lnTo>
                <a:lnTo>
                  <a:pt x="579988" y="314122"/>
                </a:lnTo>
                <a:lnTo>
                  <a:pt x="590234" y="307407"/>
                </a:lnTo>
                <a:lnTo>
                  <a:pt x="599109" y="299847"/>
                </a:lnTo>
                <a:lnTo>
                  <a:pt x="609778" y="288026"/>
                </a:lnTo>
                <a:lnTo>
                  <a:pt x="616987" y="277965"/>
                </a:lnTo>
                <a:lnTo>
                  <a:pt x="623455" y="266948"/>
                </a:lnTo>
                <a:lnTo>
                  <a:pt x="629179" y="254978"/>
                </a:lnTo>
                <a:lnTo>
                  <a:pt x="634161" y="242062"/>
                </a:lnTo>
                <a:lnTo>
                  <a:pt x="636043" y="236171"/>
                </a:lnTo>
                <a:lnTo>
                  <a:pt x="638981" y="224841"/>
                </a:lnTo>
                <a:lnTo>
                  <a:pt x="641267" y="212793"/>
                </a:lnTo>
                <a:lnTo>
                  <a:pt x="642900" y="200026"/>
                </a:lnTo>
                <a:lnTo>
                  <a:pt x="643880" y="186542"/>
                </a:lnTo>
                <a:lnTo>
                  <a:pt x="644207" y="172339"/>
                </a:lnTo>
                <a:close/>
              </a:path>
              <a:path w="4575810" h="338455">
                <a:moveTo>
                  <a:pt x="531064" y="330649"/>
                </a:moveTo>
                <a:lnTo>
                  <a:pt x="523961" y="274887"/>
                </a:lnTo>
                <a:lnTo>
                  <a:pt x="514151" y="276493"/>
                </a:lnTo>
                <a:lnTo>
                  <a:pt x="501251" y="277439"/>
                </a:lnTo>
                <a:lnTo>
                  <a:pt x="485254" y="277749"/>
                </a:lnTo>
                <a:lnTo>
                  <a:pt x="435927" y="277749"/>
                </a:lnTo>
                <a:lnTo>
                  <a:pt x="494195" y="332867"/>
                </a:lnTo>
                <a:lnTo>
                  <a:pt x="503966" y="332737"/>
                </a:lnTo>
                <a:lnTo>
                  <a:pt x="518199" y="332012"/>
                </a:lnTo>
                <a:lnTo>
                  <a:pt x="531064" y="330649"/>
                </a:lnTo>
                <a:close/>
              </a:path>
              <a:path w="4575810" h="338455">
                <a:moveTo>
                  <a:pt x="3599939" y="321714"/>
                </a:moveTo>
                <a:lnTo>
                  <a:pt x="3600447" y="235216"/>
                </a:lnTo>
                <a:lnTo>
                  <a:pt x="3595641" y="224233"/>
                </a:lnTo>
                <a:lnTo>
                  <a:pt x="3591907" y="212123"/>
                </a:lnTo>
                <a:lnTo>
                  <a:pt x="3589243" y="198887"/>
                </a:lnTo>
                <a:lnTo>
                  <a:pt x="3589082" y="315668"/>
                </a:lnTo>
                <a:lnTo>
                  <a:pt x="3599939" y="321714"/>
                </a:lnTo>
                <a:close/>
              </a:path>
              <a:path w="4575810" h="338455">
                <a:moveTo>
                  <a:pt x="3518916" y="171196"/>
                </a:moveTo>
                <a:lnTo>
                  <a:pt x="3519553" y="189631"/>
                </a:lnTo>
                <a:lnTo>
                  <a:pt x="3520992" y="203772"/>
                </a:lnTo>
                <a:lnTo>
                  <a:pt x="3523257" y="217273"/>
                </a:lnTo>
                <a:lnTo>
                  <a:pt x="3526346" y="230134"/>
                </a:lnTo>
                <a:lnTo>
                  <a:pt x="3530257" y="242357"/>
                </a:lnTo>
                <a:lnTo>
                  <a:pt x="3534988" y="253940"/>
                </a:lnTo>
                <a:lnTo>
                  <a:pt x="3540540" y="264883"/>
                </a:lnTo>
                <a:lnTo>
                  <a:pt x="3546909" y="275187"/>
                </a:lnTo>
                <a:lnTo>
                  <a:pt x="3554095" y="284852"/>
                </a:lnTo>
                <a:lnTo>
                  <a:pt x="3562096" y="293878"/>
                </a:lnTo>
                <a:lnTo>
                  <a:pt x="3569247" y="300788"/>
                </a:lnTo>
                <a:lnTo>
                  <a:pt x="3578851" y="308693"/>
                </a:lnTo>
                <a:lnTo>
                  <a:pt x="3589082" y="315668"/>
                </a:lnTo>
                <a:lnTo>
                  <a:pt x="3589243" y="198887"/>
                </a:lnTo>
                <a:lnTo>
                  <a:pt x="3587646" y="184525"/>
                </a:lnTo>
                <a:lnTo>
                  <a:pt x="3587115" y="169037"/>
                </a:lnTo>
                <a:lnTo>
                  <a:pt x="3587571" y="154208"/>
                </a:lnTo>
                <a:lnTo>
                  <a:pt x="3589056" y="139635"/>
                </a:lnTo>
                <a:lnTo>
                  <a:pt x="3591573" y="126249"/>
                </a:lnTo>
                <a:lnTo>
                  <a:pt x="3595124" y="114046"/>
                </a:lnTo>
                <a:lnTo>
                  <a:pt x="3599712" y="103016"/>
                </a:lnTo>
                <a:lnTo>
                  <a:pt x="3605339" y="93155"/>
                </a:lnTo>
                <a:lnTo>
                  <a:pt x="3612007" y="84455"/>
                </a:lnTo>
                <a:lnTo>
                  <a:pt x="3617889" y="78485"/>
                </a:lnTo>
                <a:lnTo>
                  <a:pt x="3627929" y="70564"/>
                </a:lnTo>
                <a:lnTo>
                  <a:pt x="3638952" y="64411"/>
                </a:lnTo>
                <a:lnTo>
                  <a:pt x="3650958" y="60021"/>
                </a:lnTo>
                <a:lnTo>
                  <a:pt x="3663947" y="57390"/>
                </a:lnTo>
                <a:lnTo>
                  <a:pt x="3677920" y="56515"/>
                </a:lnTo>
                <a:lnTo>
                  <a:pt x="3686492" y="56831"/>
                </a:lnTo>
                <a:lnTo>
                  <a:pt x="3699923" y="58763"/>
                </a:lnTo>
                <a:lnTo>
                  <a:pt x="3712335" y="62457"/>
                </a:lnTo>
                <a:lnTo>
                  <a:pt x="3723727" y="67922"/>
                </a:lnTo>
                <a:lnTo>
                  <a:pt x="3734099" y="75167"/>
                </a:lnTo>
                <a:lnTo>
                  <a:pt x="3743452" y="84201"/>
                </a:lnTo>
                <a:lnTo>
                  <a:pt x="3749387" y="91804"/>
                </a:lnTo>
                <a:lnTo>
                  <a:pt x="3755092" y="101499"/>
                </a:lnTo>
                <a:lnTo>
                  <a:pt x="3759765" y="112402"/>
                </a:lnTo>
                <a:lnTo>
                  <a:pt x="3763403" y="124516"/>
                </a:lnTo>
                <a:lnTo>
                  <a:pt x="3766005" y="137843"/>
                </a:lnTo>
                <a:lnTo>
                  <a:pt x="3767568" y="152386"/>
                </a:lnTo>
                <a:lnTo>
                  <a:pt x="3768090" y="168148"/>
                </a:lnTo>
                <a:lnTo>
                  <a:pt x="3768089" y="168285"/>
                </a:lnTo>
                <a:lnTo>
                  <a:pt x="3767568" y="183948"/>
                </a:lnTo>
                <a:lnTo>
                  <a:pt x="3766021" y="198447"/>
                </a:lnTo>
                <a:lnTo>
                  <a:pt x="3763446" y="211783"/>
                </a:lnTo>
                <a:lnTo>
                  <a:pt x="3759840" y="223955"/>
                </a:lnTo>
                <a:lnTo>
                  <a:pt x="3755201" y="234964"/>
                </a:lnTo>
                <a:lnTo>
                  <a:pt x="3749527" y="244810"/>
                </a:lnTo>
                <a:lnTo>
                  <a:pt x="3742817" y="253492"/>
                </a:lnTo>
                <a:lnTo>
                  <a:pt x="3737398" y="259114"/>
                </a:lnTo>
                <a:lnTo>
                  <a:pt x="3727318" y="267355"/>
                </a:lnTo>
                <a:lnTo>
                  <a:pt x="3716321" y="273749"/>
                </a:lnTo>
                <a:lnTo>
                  <a:pt x="3704416" y="278305"/>
                </a:lnTo>
                <a:lnTo>
                  <a:pt x="3691613" y="281032"/>
                </a:lnTo>
                <a:lnTo>
                  <a:pt x="3677920" y="281940"/>
                </a:lnTo>
                <a:lnTo>
                  <a:pt x="3669553" y="281606"/>
                </a:lnTo>
                <a:lnTo>
                  <a:pt x="3656431" y="279592"/>
                </a:lnTo>
                <a:lnTo>
                  <a:pt x="3644179" y="275752"/>
                </a:lnTo>
                <a:lnTo>
                  <a:pt x="3632809" y="270083"/>
                </a:lnTo>
                <a:lnTo>
                  <a:pt x="3622334" y="262580"/>
                </a:lnTo>
                <a:lnTo>
                  <a:pt x="3612769" y="253238"/>
                </a:lnTo>
                <a:lnTo>
                  <a:pt x="3606327" y="245074"/>
                </a:lnTo>
                <a:lnTo>
                  <a:pt x="3600447" y="235216"/>
                </a:lnTo>
                <a:lnTo>
                  <a:pt x="3599939" y="321714"/>
                </a:lnTo>
                <a:lnTo>
                  <a:pt x="3611420" y="326829"/>
                </a:lnTo>
                <a:lnTo>
                  <a:pt x="3623526" y="331014"/>
                </a:lnTo>
                <a:lnTo>
                  <a:pt x="3636255" y="334269"/>
                </a:lnTo>
                <a:lnTo>
                  <a:pt x="3649606" y="336594"/>
                </a:lnTo>
                <a:lnTo>
                  <a:pt x="3663580" y="337989"/>
                </a:lnTo>
                <a:lnTo>
                  <a:pt x="3678174" y="338455"/>
                </a:lnTo>
                <a:lnTo>
                  <a:pt x="3688806" y="338202"/>
                </a:lnTo>
                <a:lnTo>
                  <a:pt x="3702865" y="337036"/>
                </a:lnTo>
                <a:lnTo>
                  <a:pt x="3716318" y="334923"/>
                </a:lnTo>
                <a:lnTo>
                  <a:pt x="3729162" y="331864"/>
                </a:lnTo>
                <a:lnTo>
                  <a:pt x="3741397" y="327861"/>
                </a:lnTo>
                <a:lnTo>
                  <a:pt x="3753020" y="322917"/>
                </a:lnTo>
                <a:lnTo>
                  <a:pt x="3764029" y="317032"/>
                </a:lnTo>
                <a:lnTo>
                  <a:pt x="3774424" y="310208"/>
                </a:lnTo>
                <a:lnTo>
                  <a:pt x="3784202" y="302447"/>
                </a:lnTo>
                <a:lnTo>
                  <a:pt x="3793363" y="293751"/>
                </a:lnTo>
                <a:lnTo>
                  <a:pt x="3803807" y="281554"/>
                </a:lnTo>
                <a:lnTo>
                  <a:pt x="3810651" y="271703"/>
                </a:lnTo>
                <a:lnTo>
                  <a:pt x="3816690" y="261205"/>
                </a:lnTo>
                <a:lnTo>
                  <a:pt x="3821923" y="250062"/>
                </a:lnTo>
                <a:lnTo>
                  <a:pt x="3826351" y="238273"/>
                </a:lnTo>
                <a:lnTo>
                  <a:pt x="3829974" y="225839"/>
                </a:lnTo>
                <a:lnTo>
                  <a:pt x="3832792" y="212762"/>
                </a:lnTo>
                <a:lnTo>
                  <a:pt x="3834805" y="199041"/>
                </a:lnTo>
                <a:lnTo>
                  <a:pt x="3836013" y="184677"/>
                </a:lnTo>
                <a:lnTo>
                  <a:pt x="3836416" y="169672"/>
                </a:lnTo>
                <a:lnTo>
                  <a:pt x="3836349" y="163468"/>
                </a:lnTo>
                <a:lnTo>
                  <a:pt x="3835621" y="148711"/>
                </a:lnTo>
                <a:lnTo>
                  <a:pt x="3834091" y="134595"/>
                </a:lnTo>
                <a:lnTo>
                  <a:pt x="3831759" y="121122"/>
                </a:lnTo>
                <a:lnTo>
                  <a:pt x="3828625" y="108290"/>
                </a:lnTo>
                <a:lnTo>
                  <a:pt x="3824689" y="96102"/>
                </a:lnTo>
                <a:lnTo>
                  <a:pt x="3819951" y="84557"/>
                </a:lnTo>
                <a:lnTo>
                  <a:pt x="3814412" y="73657"/>
                </a:lnTo>
                <a:lnTo>
                  <a:pt x="3808070" y="63402"/>
                </a:lnTo>
                <a:lnTo>
                  <a:pt x="3800927" y="53793"/>
                </a:lnTo>
                <a:lnTo>
                  <a:pt x="3792982" y="44831"/>
                </a:lnTo>
                <a:lnTo>
                  <a:pt x="3776294" y="30074"/>
                </a:lnTo>
                <a:lnTo>
                  <a:pt x="3766028" y="23032"/>
                </a:lnTo>
                <a:lnTo>
                  <a:pt x="3755157" y="16926"/>
                </a:lnTo>
                <a:lnTo>
                  <a:pt x="3743683" y="11757"/>
                </a:lnTo>
                <a:lnTo>
                  <a:pt x="3731605" y="7527"/>
                </a:lnTo>
                <a:lnTo>
                  <a:pt x="3718926" y="4235"/>
                </a:lnTo>
                <a:lnTo>
                  <a:pt x="3705646" y="1882"/>
                </a:lnTo>
                <a:lnTo>
                  <a:pt x="3691765" y="470"/>
                </a:lnTo>
                <a:lnTo>
                  <a:pt x="3677285" y="0"/>
                </a:lnTo>
                <a:lnTo>
                  <a:pt x="3668172" y="172"/>
                </a:lnTo>
                <a:lnTo>
                  <a:pt x="3654702" y="1107"/>
                </a:lnTo>
                <a:lnTo>
                  <a:pt x="3641821" y="2852"/>
                </a:lnTo>
                <a:lnTo>
                  <a:pt x="3629526" y="5409"/>
                </a:lnTo>
                <a:lnTo>
                  <a:pt x="3617811" y="8776"/>
                </a:lnTo>
                <a:lnTo>
                  <a:pt x="3606673" y="12954"/>
                </a:lnTo>
                <a:lnTo>
                  <a:pt x="3594982" y="18643"/>
                </a:lnTo>
                <a:lnTo>
                  <a:pt x="3584365" y="25327"/>
                </a:lnTo>
                <a:lnTo>
                  <a:pt x="3574165" y="33259"/>
                </a:lnTo>
                <a:lnTo>
                  <a:pt x="3564382" y="42418"/>
                </a:lnTo>
                <a:lnTo>
                  <a:pt x="3553652" y="54661"/>
                </a:lnTo>
                <a:lnTo>
                  <a:pt x="3546190" y="64964"/>
                </a:lnTo>
                <a:lnTo>
                  <a:pt x="3539607" y="75829"/>
                </a:lnTo>
                <a:lnTo>
                  <a:pt x="3533902" y="87249"/>
                </a:lnTo>
                <a:lnTo>
                  <a:pt x="3527261" y="105683"/>
                </a:lnTo>
                <a:lnTo>
                  <a:pt x="3524270" y="117381"/>
                </a:lnTo>
                <a:lnTo>
                  <a:pt x="3521935" y="129779"/>
                </a:lnTo>
                <a:lnTo>
                  <a:pt x="3520261" y="142879"/>
                </a:lnTo>
                <a:lnTo>
                  <a:pt x="3519253" y="156683"/>
                </a:lnTo>
                <a:lnTo>
                  <a:pt x="3518916" y="171196"/>
                </a:lnTo>
                <a:close/>
              </a:path>
              <a:path w="4575810" h="338455">
                <a:moveTo>
                  <a:pt x="1422143" y="321714"/>
                </a:moveTo>
                <a:lnTo>
                  <a:pt x="1422651" y="235216"/>
                </a:lnTo>
                <a:lnTo>
                  <a:pt x="1417845" y="224233"/>
                </a:lnTo>
                <a:lnTo>
                  <a:pt x="1414111" y="212123"/>
                </a:lnTo>
                <a:lnTo>
                  <a:pt x="1411447" y="198887"/>
                </a:lnTo>
                <a:lnTo>
                  <a:pt x="1411286" y="315668"/>
                </a:lnTo>
                <a:lnTo>
                  <a:pt x="1422143" y="321714"/>
                </a:lnTo>
                <a:close/>
              </a:path>
              <a:path w="4575810" h="338455">
                <a:moveTo>
                  <a:pt x="1341120" y="171196"/>
                </a:moveTo>
                <a:lnTo>
                  <a:pt x="1341757" y="189631"/>
                </a:lnTo>
                <a:lnTo>
                  <a:pt x="1343196" y="203772"/>
                </a:lnTo>
                <a:lnTo>
                  <a:pt x="1345461" y="217273"/>
                </a:lnTo>
                <a:lnTo>
                  <a:pt x="1348550" y="230134"/>
                </a:lnTo>
                <a:lnTo>
                  <a:pt x="1352461" y="242357"/>
                </a:lnTo>
                <a:lnTo>
                  <a:pt x="1357192" y="253940"/>
                </a:lnTo>
                <a:lnTo>
                  <a:pt x="1362744" y="264883"/>
                </a:lnTo>
                <a:lnTo>
                  <a:pt x="1369113" y="275187"/>
                </a:lnTo>
                <a:lnTo>
                  <a:pt x="1376299" y="284852"/>
                </a:lnTo>
                <a:lnTo>
                  <a:pt x="1384299" y="293878"/>
                </a:lnTo>
                <a:lnTo>
                  <a:pt x="1391451" y="300788"/>
                </a:lnTo>
                <a:lnTo>
                  <a:pt x="1401055" y="308693"/>
                </a:lnTo>
                <a:lnTo>
                  <a:pt x="1411286" y="315668"/>
                </a:lnTo>
                <a:lnTo>
                  <a:pt x="1411447" y="198887"/>
                </a:lnTo>
                <a:lnTo>
                  <a:pt x="1409850" y="184525"/>
                </a:lnTo>
                <a:lnTo>
                  <a:pt x="1409318" y="169037"/>
                </a:lnTo>
                <a:lnTo>
                  <a:pt x="1409775" y="154208"/>
                </a:lnTo>
                <a:lnTo>
                  <a:pt x="1411260" y="139635"/>
                </a:lnTo>
                <a:lnTo>
                  <a:pt x="1413777" y="126249"/>
                </a:lnTo>
                <a:lnTo>
                  <a:pt x="1417328" y="114046"/>
                </a:lnTo>
                <a:lnTo>
                  <a:pt x="1421916" y="103016"/>
                </a:lnTo>
                <a:lnTo>
                  <a:pt x="1427543" y="93155"/>
                </a:lnTo>
                <a:lnTo>
                  <a:pt x="1434211" y="84455"/>
                </a:lnTo>
                <a:lnTo>
                  <a:pt x="1440093" y="78485"/>
                </a:lnTo>
                <a:lnTo>
                  <a:pt x="1450133" y="70564"/>
                </a:lnTo>
                <a:lnTo>
                  <a:pt x="1461156" y="64411"/>
                </a:lnTo>
                <a:lnTo>
                  <a:pt x="1473162" y="60021"/>
                </a:lnTo>
                <a:lnTo>
                  <a:pt x="1486151" y="57390"/>
                </a:lnTo>
                <a:lnTo>
                  <a:pt x="1500123" y="56515"/>
                </a:lnTo>
                <a:lnTo>
                  <a:pt x="1508696" y="56831"/>
                </a:lnTo>
                <a:lnTo>
                  <a:pt x="1522127" y="58763"/>
                </a:lnTo>
                <a:lnTo>
                  <a:pt x="1534539" y="62457"/>
                </a:lnTo>
                <a:lnTo>
                  <a:pt x="1545931" y="67922"/>
                </a:lnTo>
                <a:lnTo>
                  <a:pt x="1556303" y="75167"/>
                </a:lnTo>
                <a:lnTo>
                  <a:pt x="1565655" y="84201"/>
                </a:lnTo>
                <a:lnTo>
                  <a:pt x="1571591" y="91804"/>
                </a:lnTo>
                <a:lnTo>
                  <a:pt x="1577296" y="101499"/>
                </a:lnTo>
                <a:lnTo>
                  <a:pt x="1581969" y="112402"/>
                </a:lnTo>
                <a:lnTo>
                  <a:pt x="1585607" y="124516"/>
                </a:lnTo>
                <a:lnTo>
                  <a:pt x="1588209" y="137843"/>
                </a:lnTo>
                <a:lnTo>
                  <a:pt x="1589772" y="152386"/>
                </a:lnTo>
                <a:lnTo>
                  <a:pt x="1590293" y="168148"/>
                </a:lnTo>
                <a:lnTo>
                  <a:pt x="1590293" y="168285"/>
                </a:lnTo>
                <a:lnTo>
                  <a:pt x="1589772" y="183948"/>
                </a:lnTo>
                <a:lnTo>
                  <a:pt x="1588225" y="198447"/>
                </a:lnTo>
                <a:lnTo>
                  <a:pt x="1585650" y="211783"/>
                </a:lnTo>
                <a:lnTo>
                  <a:pt x="1582044" y="223955"/>
                </a:lnTo>
                <a:lnTo>
                  <a:pt x="1577405" y="234964"/>
                </a:lnTo>
                <a:lnTo>
                  <a:pt x="1571731" y="244810"/>
                </a:lnTo>
                <a:lnTo>
                  <a:pt x="1565021" y="253492"/>
                </a:lnTo>
                <a:lnTo>
                  <a:pt x="1559602" y="259114"/>
                </a:lnTo>
                <a:lnTo>
                  <a:pt x="1549522" y="267355"/>
                </a:lnTo>
                <a:lnTo>
                  <a:pt x="1538525" y="273749"/>
                </a:lnTo>
                <a:lnTo>
                  <a:pt x="1526620" y="278305"/>
                </a:lnTo>
                <a:lnTo>
                  <a:pt x="1513817" y="281032"/>
                </a:lnTo>
                <a:lnTo>
                  <a:pt x="1500123" y="281940"/>
                </a:lnTo>
                <a:lnTo>
                  <a:pt x="1491757" y="281606"/>
                </a:lnTo>
                <a:lnTo>
                  <a:pt x="1478635" y="279592"/>
                </a:lnTo>
                <a:lnTo>
                  <a:pt x="1466383" y="275752"/>
                </a:lnTo>
                <a:lnTo>
                  <a:pt x="1455013" y="270083"/>
                </a:lnTo>
                <a:lnTo>
                  <a:pt x="1444538" y="262580"/>
                </a:lnTo>
                <a:lnTo>
                  <a:pt x="1434973" y="253238"/>
                </a:lnTo>
                <a:lnTo>
                  <a:pt x="1428531" y="245074"/>
                </a:lnTo>
                <a:lnTo>
                  <a:pt x="1422651" y="235216"/>
                </a:lnTo>
                <a:lnTo>
                  <a:pt x="1422143" y="321714"/>
                </a:lnTo>
                <a:lnTo>
                  <a:pt x="1433624" y="326829"/>
                </a:lnTo>
                <a:lnTo>
                  <a:pt x="1445730" y="331014"/>
                </a:lnTo>
                <a:lnTo>
                  <a:pt x="1458459" y="334269"/>
                </a:lnTo>
                <a:lnTo>
                  <a:pt x="1471810" y="336594"/>
                </a:lnTo>
                <a:lnTo>
                  <a:pt x="1485784" y="337989"/>
                </a:lnTo>
                <a:lnTo>
                  <a:pt x="1500378" y="338455"/>
                </a:lnTo>
                <a:lnTo>
                  <a:pt x="1511010" y="338202"/>
                </a:lnTo>
                <a:lnTo>
                  <a:pt x="1525069" y="337036"/>
                </a:lnTo>
                <a:lnTo>
                  <a:pt x="1538522" y="334923"/>
                </a:lnTo>
                <a:lnTo>
                  <a:pt x="1551366" y="331864"/>
                </a:lnTo>
                <a:lnTo>
                  <a:pt x="1563601" y="327861"/>
                </a:lnTo>
                <a:lnTo>
                  <a:pt x="1575224" y="322917"/>
                </a:lnTo>
                <a:lnTo>
                  <a:pt x="1586233" y="317032"/>
                </a:lnTo>
                <a:lnTo>
                  <a:pt x="1596628" y="310208"/>
                </a:lnTo>
                <a:lnTo>
                  <a:pt x="1606406" y="302447"/>
                </a:lnTo>
                <a:lnTo>
                  <a:pt x="1615567" y="293751"/>
                </a:lnTo>
                <a:lnTo>
                  <a:pt x="1626011" y="281554"/>
                </a:lnTo>
                <a:lnTo>
                  <a:pt x="1632855" y="271703"/>
                </a:lnTo>
                <a:lnTo>
                  <a:pt x="1638894" y="261205"/>
                </a:lnTo>
                <a:lnTo>
                  <a:pt x="1644127" y="250062"/>
                </a:lnTo>
                <a:lnTo>
                  <a:pt x="1648555" y="238273"/>
                </a:lnTo>
                <a:lnTo>
                  <a:pt x="1652178" y="225839"/>
                </a:lnTo>
                <a:lnTo>
                  <a:pt x="1654996" y="212762"/>
                </a:lnTo>
                <a:lnTo>
                  <a:pt x="1657009" y="199041"/>
                </a:lnTo>
                <a:lnTo>
                  <a:pt x="1658217" y="184677"/>
                </a:lnTo>
                <a:lnTo>
                  <a:pt x="1658620" y="169672"/>
                </a:lnTo>
                <a:lnTo>
                  <a:pt x="1658553" y="163468"/>
                </a:lnTo>
                <a:lnTo>
                  <a:pt x="1657825" y="148711"/>
                </a:lnTo>
                <a:lnTo>
                  <a:pt x="1656295" y="134595"/>
                </a:lnTo>
                <a:lnTo>
                  <a:pt x="1653963" y="121122"/>
                </a:lnTo>
                <a:lnTo>
                  <a:pt x="1650829" y="108290"/>
                </a:lnTo>
                <a:lnTo>
                  <a:pt x="1646893" y="96102"/>
                </a:lnTo>
                <a:lnTo>
                  <a:pt x="1642155" y="84557"/>
                </a:lnTo>
                <a:lnTo>
                  <a:pt x="1636616" y="73657"/>
                </a:lnTo>
                <a:lnTo>
                  <a:pt x="1630274" y="63402"/>
                </a:lnTo>
                <a:lnTo>
                  <a:pt x="1623131" y="53793"/>
                </a:lnTo>
                <a:lnTo>
                  <a:pt x="1615186" y="44831"/>
                </a:lnTo>
                <a:lnTo>
                  <a:pt x="1598498" y="30074"/>
                </a:lnTo>
                <a:lnTo>
                  <a:pt x="1588232" y="23032"/>
                </a:lnTo>
                <a:lnTo>
                  <a:pt x="1577361" y="16926"/>
                </a:lnTo>
                <a:lnTo>
                  <a:pt x="1565887" y="11757"/>
                </a:lnTo>
                <a:lnTo>
                  <a:pt x="1553809" y="7527"/>
                </a:lnTo>
                <a:lnTo>
                  <a:pt x="1541130" y="4235"/>
                </a:lnTo>
                <a:lnTo>
                  <a:pt x="1527850" y="1882"/>
                </a:lnTo>
                <a:lnTo>
                  <a:pt x="1513969" y="470"/>
                </a:lnTo>
                <a:lnTo>
                  <a:pt x="1499489" y="0"/>
                </a:lnTo>
                <a:lnTo>
                  <a:pt x="1490376" y="172"/>
                </a:lnTo>
                <a:lnTo>
                  <a:pt x="1476906" y="1107"/>
                </a:lnTo>
                <a:lnTo>
                  <a:pt x="1464025" y="2852"/>
                </a:lnTo>
                <a:lnTo>
                  <a:pt x="1451730" y="5409"/>
                </a:lnTo>
                <a:lnTo>
                  <a:pt x="1440015" y="8776"/>
                </a:lnTo>
                <a:lnTo>
                  <a:pt x="1428877" y="12954"/>
                </a:lnTo>
                <a:lnTo>
                  <a:pt x="1417186" y="18643"/>
                </a:lnTo>
                <a:lnTo>
                  <a:pt x="1406569" y="25327"/>
                </a:lnTo>
                <a:lnTo>
                  <a:pt x="1396369" y="33259"/>
                </a:lnTo>
                <a:lnTo>
                  <a:pt x="1386586" y="42418"/>
                </a:lnTo>
                <a:lnTo>
                  <a:pt x="1375856" y="54661"/>
                </a:lnTo>
                <a:lnTo>
                  <a:pt x="1368394" y="64964"/>
                </a:lnTo>
                <a:lnTo>
                  <a:pt x="1361811" y="75829"/>
                </a:lnTo>
                <a:lnTo>
                  <a:pt x="1356105" y="87249"/>
                </a:lnTo>
                <a:lnTo>
                  <a:pt x="1349465" y="105683"/>
                </a:lnTo>
                <a:lnTo>
                  <a:pt x="1346474" y="117381"/>
                </a:lnTo>
                <a:lnTo>
                  <a:pt x="1344139" y="129779"/>
                </a:lnTo>
                <a:lnTo>
                  <a:pt x="1342465" y="142879"/>
                </a:lnTo>
                <a:lnTo>
                  <a:pt x="1341457" y="156683"/>
                </a:lnTo>
                <a:lnTo>
                  <a:pt x="1341120" y="171196"/>
                </a:lnTo>
                <a:close/>
              </a:path>
              <a:path w="4575810" h="338455">
                <a:moveTo>
                  <a:pt x="4344543" y="258572"/>
                </a:moveTo>
                <a:lnTo>
                  <a:pt x="4364863" y="203327"/>
                </a:lnTo>
                <a:lnTo>
                  <a:pt x="4409059" y="81915"/>
                </a:lnTo>
                <a:lnTo>
                  <a:pt x="4454144" y="203327"/>
                </a:lnTo>
                <a:lnTo>
                  <a:pt x="4475353" y="258572"/>
                </a:lnTo>
                <a:lnTo>
                  <a:pt x="4503928" y="332867"/>
                </a:lnTo>
                <a:lnTo>
                  <a:pt x="4575810" y="332867"/>
                </a:lnTo>
                <a:lnTo>
                  <a:pt x="4444746" y="5588"/>
                </a:lnTo>
                <a:lnTo>
                  <a:pt x="4374896" y="5588"/>
                </a:lnTo>
                <a:lnTo>
                  <a:pt x="4247388" y="332867"/>
                </a:lnTo>
                <a:lnTo>
                  <a:pt x="4317492" y="332867"/>
                </a:lnTo>
                <a:lnTo>
                  <a:pt x="4344543" y="258572"/>
                </a:lnTo>
                <a:close/>
              </a:path>
              <a:path w="4575810" h="338455">
                <a:moveTo>
                  <a:pt x="4364863" y="203327"/>
                </a:moveTo>
                <a:lnTo>
                  <a:pt x="4344543" y="258572"/>
                </a:lnTo>
                <a:lnTo>
                  <a:pt x="4475353" y="258572"/>
                </a:lnTo>
                <a:lnTo>
                  <a:pt x="4454144" y="203327"/>
                </a:lnTo>
                <a:lnTo>
                  <a:pt x="4364863" y="203327"/>
                </a:lnTo>
                <a:close/>
              </a:path>
              <a:path w="4575810" h="338455">
                <a:moveTo>
                  <a:pt x="3892677" y="332867"/>
                </a:moveTo>
                <a:lnTo>
                  <a:pt x="3954018" y="332867"/>
                </a:lnTo>
                <a:lnTo>
                  <a:pt x="3954018" y="75184"/>
                </a:lnTo>
                <a:lnTo>
                  <a:pt x="4018788" y="332867"/>
                </a:lnTo>
                <a:lnTo>
                  <a:pt x="4082415" y="332867"/>
                </a:lnTo>
                <a:lnTo>
                  <a:pt x="4147439" y="75184"/>
                </a:lnTo>
                <a:lnTo>
                  <a:pt x="4147439" y="332867"/>
                </a:lnTo>
                <a:lnTo>
                  <a:pt x="4208780" y="332867"/>
                </a:lnTo>
                <a:lnTo>
                  <a:pt x="4208780" y="5588"/>
                </a:lnTo>
                <a:lnTo>
                  <a:pt x="4109593" y="5588"/>
                </a:lnTo>
                <a:lnTo>
                  <a:pt x="4050919" y="228854"/>
                </a:lnTo>
                <a:lnTo>
                  <a:pt x="3991610" y="5588"/>
                </a:lnTo>
                <a:lnTo>
                  <a:pt x="3892677" y="5588"/>
                </a:lnTo>
                <a:lnTo>
                  <a:pt x="3892677" y="332867"/>
                </a:lnTo>
                <a:close/>
              </a:path>
              <a:path w="4575810" h="338455">
                <a:moveTo>
                  <a:pt x="3196209" y="332867"/>
                </a:moveTo>
                <a:lnTo>
                  <a:pt x="3257677" y="332867"/>
                </a:lnTo>
                <a:lnTo>
                  <a:pt x="3257677" y="119507"/>
                </a:lnTo>
                <a:lnTo>
                  <a:pt x="3389503" y="332867"/>
                </a:lnTo>
                <a:lnTo>
                  <a:pt x="3455924" y="332867"/>
                </a:lnTo>
                <a:lnTo>
                  <a:pt x="3455924" y="5588"/>
                </a:lnTo>
                <a:lnTo>
                  <a:pt x="3394456" y="5588"/>
                </a:lnTo>
                <a:lnTo>
                  <a:pt x="3394456" y="224155"/>
                </a:lnTo>
                <a:lnTo>
                  <a:pt x="3260471" y="5588"/>
                </a:lnTo>
                <a:lnTo>
                  <a:pt x="3196209" y="5588"/>
                </a:lnTo>
                <a:lnTo>
                  <a:pt x="3196209" y="332867"/>
                </a:lnTo>
                <a:close/>
              </a:path>
              <a:path w="4575810" h="338455">
                <a:moveTo>
                  <a:pt x="3060954" y="5588"/>
                </a:moveTo>
                <a:lnTo>
                  <a:pt x="3060954" y="332867"/>
                </a:lnTo>
                <a:lnTo>
                  <a:pt x="3126994" y="332867"/>
                </a:lnTo>
                <a:lnTo>
                  <a:pt x="3126994" y="5588"/>
                </a:lnTo>
                <a:lnTo>
                  <a:pt x="3060954" y="5588"/>
                </a:lnTo>
                <a:close/>
              </a:path>
              <a:path w="4575810" h="338455">
                <a:moveTo>
                  <a:pt x="2389632" y="5588"/>
                </a:moveTo>
                <a:lnTo>
                  <a:pt x="2389632" y="332867"/>
                </a:lnTo>
                <a:lnTo>
                  <a:pt x="2455672" y="332867"/>
                </a:lnTo>
                <a:lnTo>
                  <a:pt x="2455672" y="196215"/>
                </a:lnTo>
                <a:lnTo>
                  <a:pt x="2469007" y="196215"/>
                </a:lnTo>
                <a:lnTo>
                  <a:pt x="2479307" y="196435"/>
                </a:lnTo>
                <a:lnTo>
                  <a:pt x="2492569" y="197652"/>
                </a:lnTo>
                <a:lnTo>
                  <a:pt x="2502280" y="199898"/>
                </a:lnTo>
                <a:lnTo>
                  <a:pt x="2509266" y="202438"/>
                </a:lnTo>
                <a:lnTo>
                  <a:pt x="2515997" y="206883"/>
                </a:lnTo>
                <a:lnTo>
                  <a:pt x="2522220" y="213487"/>
                </a:lnTo>
                <a:lnTo>
                  <a:pt x="2525256" y="216991"/>
                </a:lnTo>
                <a:lnTo>
                  <a:pt x="2530976" y="224307"/>
                </a:lnTo>
                <a:lnTo>
                  <a:pt x="2538171" y="234179"/>
                </a:lnTo>
                <a:lnTo>
                  <a:pt x="2546849" y="246614"/>
                </a:lnTo>
                <a:lnTo>
                  <a:pt x="2557017" y="261620"/>
                </a:lnTo>
                <a:lnTo>
                  <a:pt x="2604770" y="332867"/>
                </a:lnTo>
                <a:lnTo>
                  <a:pt x="2683764" y="332867"/>
                </a:lnTo>
                <a:lnTo>
                  <a:pt x="2643886" y="268986"/>
                </a:lnTo>
                <a:lnTo>
                  <a:pt x="2642766" y="267185"/>
                </a:lnTo>
                <a:lnTo>
                  <a:pt x="2633995" y="253394"/>
                </a:lnTo>
                <a:lnTo>
                  <a:pt x="2625957" y="241359"/>
                </a:lnTo>
                <a:lnTo>
                  <a:pt x="2618657" y="231090"/>
                </a:lnTo>
                <a:lnTo>
                  <a:pt x="2612100" y="222600"/>
                </a:lnTo>
                <a:lnTo>
                  <a:pt x="2606293" y="215900"/>
                </a:lnTo>
                <a:lnTo>
                  <a:pt x="2601916" y="211452"/>
                </a:lnTo>
                <a:lnTo>
                  <a:pt x="2592763" y="203362"/>
                </a:lnTo>
                <a:lnTo>
                  <a:pt x="2582428" y="195700"/>
                </a:lnTo>
                <a:lnTo>
                  <a:pt x="2570861" y="188468"/>
                </a:lnTo>
                <a:lnTo>
                  <a:pt x="2580203" y="186842"/>
                </a:lnTo>
                <a:lnTo>
                  <a:pt x="2582417" y="126111"/>
                </a:lnTo>
                <a:lnTo>
                  <a:pt x="2577973" y="132715"/>
                </a:lnTo>
                <a:lnTo>
                  <a:pt x="2571877" y="137287"/>
                </a:lnTo>
                <a:lnTo>
                  <a:pt x="2564003" y="139954"/>
                </a:lnTo>
                <a:lnTo>
                  <a:pt x="2559705" y="141049"/>
                </a:lnTo>
                <a:lnTo>
                  <a:pt x="2550778" y="142337"/>
                </a:lnTo>
                <a:lnTo>
                  <a:pt x="2538627" y="143266"/>
                </a:lnTo>
                <a:lnTo>
                  <a:pt x="2523230" y="143828"/>
                </a:lnTo>
                <a:lnTo>
                  <a:pt x="2504566" y="144018"/>
                </a:lnTo>
                <a:lnTo>
                  <a:pt x="2455672" y="144018"/>
                </a:lnTo>
                <a:lnTo>
                  <a:pt x="2455672" y="60960"/>
                </a:lnTo>
                <a:lnTo>
                  <a:pt x="2507234" y="60960"/>
                </a:lnTo>
                <a:lnTo>
                  <a:pt x="2528697" y="5588"/>
                </a:lnTo>
                <a:lnTo>
                  <a:pt x="2389632" y="5588"/>
                </a:lnTo>
                <a:close/>
              </a:path>
              <a:path w="4575810" h="338455">
                <a:moveTo>
                  <a:pt x="2555493" y="62103"/>
                </a:moveTo>
                <a:lnTo>
                  <a:pt x="2558406" y="62664"/>
                </a:lnTo>
                <a:lnTo>
                  <a:pt x="2570842" y="67272"/>
                </a:lnTo>
                <a:lnTo>
                  <a:pt x="2580386" y="74930"/>
                </a:lnTo>
                <a:lnTo>
                  <a:pt x="2581975" y="76911"/>
                </a:lnTo>
                <a:lnTo>
                  <a:pt x="2587355" y="87930"/>
                </a:lnTo>
                <a:lnTo>
                  <a:pt x="2589149" y="101600"/>
                </a:lnTo>
                <a:lnTo>
                  <a:pt x="2587495" y="115102"/>
                </a:lnTo>
                <a:lnTo>
                  <a:pt x="2582417" y="126111"/>
                </a:lnTo>
                <a:lnTo>
                  <a:pt x="2580203" y="186842"/>
                </a:lnTo>
                <a:lnTo>
                  <a:pt x="2593983" y="183338"/>
                </a:lnTo>
                <a:lnTo>
                  <a:pt x="2606416" y="178718"/>
                </a:lnTo>
                <a:lnTo>
                  <a:pt x="2617501" y="172989"/>
                </a:lnTo>
                <a:lnTo>
                  <a:pt x="2627239" y="166161"/>
                </a:lnTo>
                <a:lnTo>
                  <a:pt x="2635630" y="158242"/>
                </a:lnTo>
                <a:lnTo>
                  <a:pt x="2643832" y="147429"/>
                </a:lnTo>
                <a:lnTo>
                  <a:pt x="2649681" y="136404"/>
                </a:lnTo>
                <a:lnTo>
                  <a:pt x="2653866" y="124389"/>
                </a:lnTo>
                <a:lnTo>
                  <a:pt x="2656381" y="111388"/>
                </a:lnTo>
                <a:lnTo>
                  <a:pt x="2657221" y="97409"/>
                </a:lnTo>
                <a:lnTo>
                  <a:pt x="2657182" y="94371"/>
                </a:lnTo>
                <a:lnTo>
                  <a:pt x="2656037" y="81111"/>
                </a:lnTo>
                <a:lnTo>
                  <a:pt x="2653299" y="68596"/>
                </a:lnTo>
                <a:lnTo>
                  <a:pt x="2648955" y="56806"/>
                </a:lnTo>
                <a:lnTo>
                  <a:pt x="2642997" y="45720"/>
                </a:lnTo>
                <a:lnTo>
                  <a:pt x="2635986" y="36181"/>
                </a:lnTo>
                <a:lnTo>
                  <a:pt x="2626885" y="27116"/>
                </a:lnTo>
                <a:lnTo>
                  <a:pt x="2616521" y="19844"/>
                </a:lnTo>
                <a:lnTo>
                  <a:pt x="2604897" y="14351"/>
                </a:lnTo>
                <a:lnTo>
                  <a:pt x="2595853" y="11593"/>
                </a:lnTo>
                <a:lnTo>
                  <a:pt x="2585555" y="9431"/>
                </a:lnTo>
                <a:lnTo>
                  <a:pt x="2573690" y="7750"/>
                </a:lnTo>
                <a:lnTo>
                  <a:pt x="2560259" y="6548"/>
                </a:lnTo>
                <a:lnTo>
                  <a:pt x="2545261" y="5828"/>
                </a:lnTo>
                <a:lnTo>
                  <a:pt x="2528697" y="5588"/>
                </a:lnTo>
                <a:lnTo>
                  <a:pt x="2507234" y="60960"/>
                </a:lnTo>
                <a:lnTo>
                  <a:pt x="2522753" y="61010"/>
                </a:lnTo>
                <a:lnTo>
                  <a:pt x="2538126" y="61216"/>
                </a:lnTo>
                <a:lnTo>
                  <a:pt x="2549044" y="61580"/>
                </a:lnTo>
                <a:lnTo>
                  <a:pt x="2555493" y="62103"/>
                </a:lnTo>
                <a:close/>
              </a:path>
              <a:path w="4575810" h="338455">
                <a:moveTo>
                  <a:pt x="2116454" y="258572"/>
                </a:moveTo>
                <a:lnTo>
                  <a:pt x="2136775" y="203327"/>
                </a:lnTo>
                <a:lnTo>
                  <a:pt x="2180971" y="81915"/>
                </a:lnTo>
                <a:lnTo>
                  <a:pt x="2226055" y="203327"/>
                </a:lnTo>
                <a:lnTo>
                  <a:pt x="2247265" y="258572"/>
                </a:lnTo>
                <a:lnTo>
                  <a:pt x="2275840" y="332867"/>
                </a:lnTo>
                <a:lnTo>
                  <a:pt x="2347722" y="332867"/>
                </a:lnTo>
                <a:lnTo>
                  <a:pt x="2216658" y="5588"/>
                </a:lnTo>
                <a:lnTo>
                  <a:pt x="2146808" y="5588"/>
                </a:lnTo>
                <a:lnTo>
                  <a:pt x="2019300" y="332867"/>
                </a:lnTo>
                <a:lnTo>
                  <a:pt x="2089403" y="332867"/>
                </a:lnTo>
                <a:lnTo>
                  <a:pt x="2116454" y="258572"/>
                </a:lnTo>
                <a:close/>
              </a:path>
              <a:path w="4575810" h="338455">
                <a:moveTo>
                  <a:pt x="2136775" y="203327"/>
                </a:moveTo>
                <a:lnTo>
                  <a:pt x="2116454" y="258572"/>
                </a:lnTo>
                <a:lnTo>
                  <a:pt x="2247265" y="258572"/>
                </a:lnTo>
                <a:lnTo>
                  <a:pt x="2226055" y="203327"/>
                </a:lnTo>
                <a:lnTo>
                  <a:pt x="2136775" y="2033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13503" y="590296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6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5415" y="590296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6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6064" y="590296"/>
            <a:ext cx="89293" cy="121412"/>
          </a:xfrm>
          <a:custGeom>
            <a:avLst/>
            <a:gdLst/>
            <a:ahLst/>
            <a:cxnLst/>
            <a:rect l="l" t="t" r="r" b="b"/>
            <a:pathLst>
              <a:path w="89293" h="121412">
                <a:moveTo>
                  <a:pt x="44208" y="0"/>
                </a:moveTo>
                <a:lnTo>
                  <a:pt x="0" y="121412"/>
                </a:lnTo>
                <a:lnTo>
                  <a:pt x="89293" y="121412"/>
                </a:lnTo>
                <a:lnTo>
                  <a:pt x="442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4312" y="569340"/>
            <a:ext cx="133476" cy="83058"/>
          </a:xfrm>
          <a:custGeom>
            <a:avLst/>
            <a:gdLst/>
            <a:ahLst/>
            <a:cxnLst/>
            <a:rect l="l" t="t" r="r" b="b"/>
            <a:pathLst>
              <a:path w="133476" h="83058">
                <a:moveTo>
                  <a:pt x="0" y="0"/>
                </a:moveTo>
                <a:lnTo>
                  <a:pt x="0" y="83058"/>
                </a:lnTo>
                <a:lnTo>
                  <a:pt x="48894" y="83058"/>
                </a:lnTo>
                <a:lnTo>
                  <a:pt x="67558" y="82868"/>
                </a:lnTo>
                <a:lnTo>
                  <a:pt x="82955" y="82306"/>
                </a:lnTo>
                <a:lnTo>
                  <a:pt x="95106" y="81377"/>
                </a:lnTo>
                <a:lnTo>
                  <a:pt x="104033" y="80089"/>
                </a:lnTo>
                <a:lnTo>
                  <a:pt x="116205" y="76326"/>
                </a:lnTo>
                <a:lnTo>
                  <a:pt x="122300" y="71755"/>
                </a:lnTo>
                <a:lnTo>
                  <a:pt x="126745" y="65150"/>
                </a:lnTo>
                <a:lnTo>
                  <a:pt x="131823" y="54142"/>
                </a:lnTo>
                <a:lnTo>
                  <a:pt x="133476" y="40639"/>
                </a:lnTo>
                <a:lnTo>
                  <a:pt x="131683" y="26970"/>
                </a:lnTo>
                <a:lnTo>
                  <a:pt x="126303" y="15951"/>
                </a:lnTo>
                <a:lnTo>
                  <a:pt x="115170" y="6312"/>
                </a:lnTo>
                <a:lnTo>
                  <a:pt x="102734" y="1704"/>
                </a:lnTo>
                <a:lnTo>
                  <a:pt x="93372" y="620"/>
                </a:lnTo>
                <a:lnTo>
                  <a:pt x="82454" y="256"/>
                </a:lnTo>
                <a:lnTo>
                  <a:pt x="67081" y="50"/>
                </a:lnTo>
                <a:lnTo>
                  <a:pt x="5156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4567" y="5693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5754" y="564896"/>
            <a:ext cx="180975" cy="225425"/>
          </a:xfrm>
          <a:custGeom>
            <a:avLst/>
            <a:gdLst/>
            <a:ahLst/>
            <a:cxnLst/>
            <a:rect l="l" t="t" r="r" b="b"/>
            <a:pathLst>
              <a:path w="180975" h="225425">
                <a:moveTo>
                  <a:pt x="90805" y="0"/>
                </a:moveTo>
                <a:lnTo>
                  <a:pt x="76832" y="875"/>
                </a:lnTo>
                <a:lnTo>
                  <a:pt x="63843" y="3506"/>
                </a:lnTo>
                <a:lnTo>
                  <a:pt x="51837" y="7896"/>
                </a:lnTo>
                <a:lnTo>
                  <a:pt x="40814" y="14049"/>
                </a:lnTo>
                <a:lnTo>
                  <a:pt x="30774" y="21970"/>
                </a:lnTo>
                <a:lnTo>
                  <a:pt x="24892" y="27939"/>
                </a:lnTo>
                <a:lnTo>
                  <a:pt x="18224" y="36640"/>
                </a:lnTo>
                <a:lnTo>
                  <a:pt x="12597" y="46501"/>
                </a:lnTo>
                <a:lnTo>
                  <a:pt x="8009" y="57531"/>
                </a:lnTo>
                <a:lnTo>
                  <a:pt x="4458" y="69734"/>
                </a:lnTo>
                <a:lnTo>
                  <a:pt x="1941" y="83120"/>
                </a:lnTo>
                <a:lnTo>
                  <a:pt x="456" y="97693"/>
                </a:lnTo>
                <a:lnTo>
                  <a:pt x="0" y="112521"/>
                </a:lnTo>
                <a:lnTo>
                  <a:pt x="531" y="128010"/>
                </a:lnTo>
                <a:lnTo>
                  <a:pt x="2128" y="142372"/>
                </a:lnTo>
                <a:lnTo>
                  <a:pt x="4792" y="155608"/>
                </a:lnTo>
                <a:lnTo>
                  <a:pt x="8526" y="167718"/>
                </a:lnTo>
                <a:lnTo>
                  <a:pt x="13332" y="178701"/>
                </a:lnTo>
                <a:lnTo>
                  <a:pt x="19212" y="188559"/>
                </a:lnTo>
                <a:lnTo>
                  <a:pt x="25654" y="196723"/>
                </a:lnTo>
                <a:lnTo>
                  <a:pt x="35219" y="206065"/>
                </a:lnTo>
                <a:lnTo>
                  <a:pt x="45694" y="213568"/>
                </a:lnTo>
                <a:lnTo>
                  <a:pt x="57064" y="219237"/>
                </a:lnTo>
                <a:lnTo>
                  <a:pt x="69316" y="223077"/>
                </a:lnTo>
                <a:lnTo>
                  <a:pt x="82438" y="225091"/>
                </a:lnTo>
                <a:lnTo>
                  <a:pt x="90805" y="225425"/>
                </a:lnTo>
                <a:lnTo>
                  <a:pt x="104498" y="224517"/>
                </a:lnTo>
                <a:lnTo>
                  <a:pt x="117301" y="221790"/>
                </a:lnTo>
                <a:lnTo>
                  <a:pt x="129206" y="217234"/>
                </a:lnTo>
                <a:lnTo>
                  <a:pt x="140203" y="210840"/>
                </a:lnTo>
                <a:lnTo>
                  <a:pt x="150283" y="202599"/>
                </a:lnTo>
                <a:lnTo>
                  <a:pt x="155702" y="196976"/>
                </a:lnTo>
                <a:lnTo>
                  <a:pt x="162412" y="188295"/>
                </a:lnTo>
                <a:lnTo>
                  <a:pt x="168086" y="178449"/>
                </a:lnTo>
                <a:lnTo>
                  <a:pt x="172725" y="167440"/>
                </a:lnTo>
                <a:lnTo>
                  <a:pt x="176331" y="155268"/>
                </a:lnTo>
                <a:lnTo>
                  <a:pt x="178906" y="141932"/>
                </a:lnTo>
                <a:lnTo>
                  <a:pt x="180453" y="127433"/>
                </a:lnTo>
                <a:lnTo>
                  <a:pt x="180974" y="111770"/>
                </a:lnTo>
                <a:lnTo>
                  <a:pt x="180975" y="111632"/>
                </a:lnTo>
                <a:lnTo>
                  <a:pt x="180453" y="95871"/>
                </a:lnTo>
                <a:lnTo>
                  <a:pt x="178890" y="81328"/>
                </a:lnTo>
                <a:lnTo>
                  <a:pt x="176288" y="68001"/>
                </a:lnTo>
                <a:lnTo>
                  <a:pt x="172650" y="55887"/>
                </a:lnTo>
                <a:lnTo>
                  <a:pt x="167977" y="44984"/>
                </a:lnTo>
                <a:lnTo>
                  <a:pt x="162272" y="35289"/>
                </a:lnTo>
                <a:lnTo>
                  <a:pt x="156337" y="27686"/>
                </a:lnTo>
                <a:lnTo>
                  <a:pt x="146984" y="18652"/>
                </a:lnTo>
                <a:lnTo>
                  <a:pt x="136612" y="11407"/>
                </a:lnTo>
                <a:lnTo>
                  <a:pt x="125220" y="5942"/>
                </a:lnTo>
                <a:lnTo>
                  <a:pt x="112808" y="2248"/>
                </a:lnTo>
                <a:lnTo>
                  <a:pt x="99377" y="316"/>
                </a:lnTo>
                <a:lnTo>
                  <a:pt x="908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7958" y="564896"/>
            <a:ext cx="180975" cy="225425"/>
          </a:xfrm>
          <a:custGeom>
            <a:avLst/>
            <a:gdLst/>
            <a:ahLst/>
            <a:cxnLst/>
            <a:rect l="l" t="t" r="r" b="b"/>
            <a:pathLst>
              <a:path w="180975" h="225425">
                <a:moveTo>
                  <a:pt x="90805" y="0"/>
                </a:moveTo>
                <a:lnTo>
                  <a:pt x="76832" y="875"/>
                </a:lnTo>
                <a:lnTo>
                  <a:pt x="63843" y="3506"/>
                </a:lnTo>
                <a:lnTo>
                  <a:pt x="51837" y="7896"/>
                </a:lnTo>
                <a:lnTo>
                  <a:pt x="40814" y="14049"/>
                </a:lnTo>
                <a:lnTo>
                  <a:pt x="30774" y="21970"/>
                </a:lnTo>
                <a:lnTo>
                  <a:pt x="24892" y="27939"/>
                </a:lnTo>
                <a:lnTo>
                  <a:pt x="18224" y="36640"/>
                </a:lnTo>
                <a:lnTo>
                  <a:pt x="12597" y="46501"/>
                </a:lnTo>
                <a:lnTo>
                  <a:pt x="8009" y="57531"/>
                </a:lnTo>
                <a:lnTo>
                  <a:pt x="4458" y="69734"/>
                </a:lnTo>
                <a:lnTo>
                  <a:pt x="1941" y="83120"/>
                </a:lnTo>
                <a:lnTo>
                  <a:pt x="456" y="97693"/>
                </a:lnTo>
                <a:lnTo>
                  <a:pt x="0" y="112521"/>
                </a:lnTo>
                <a:lnTo>
                  <a:pt x="531" y="128010"/>
                </a:lnTo>
                <a:lnTo>
                  <a:pt x="2128" y="142372"/>
                </a:lnTo>
                <a:lnTo>
                  <a:pt x="4792" y="155608"/>
                </a:lnTo>
                <a:lnTo>
                  <a:pt x="8526" y="167718"/>
                </a:lnTo>
                <a:lnTo>
                  <a:pt x="13332" y="178701"/>
                </a:lnTo>
                <a:lnTo>
                  <a:pt x="19212" y="188559"/>
                </a:lnTo>
                <a:lnTo>
                  <a:pt x="25654" y="196723"/>
                </a:lnTo>
                <a:lnTo>
                  <a:pt x="35219" y="206065"/>
                </a:lnTo>
                <a:lnTo>
                  <a:pt x="45694" y="213568"/>
                </a:lnTo>
                <a:lnTo>
                  <a:pt x="57064" y="219237"/>
                </a:lnTo>
                <a:lnTo>
                  <a:pt x="69316" y="223077"/>
                </a:lnTo>
                <a:lnTo>
                  <a:pt x="82438" y="225091"/>
                </a:lnTo>
                <a:lnTo>
                  <a:pt x="90805" y="225425"/>
                </a:lnTo>
                <a:lnTo>
                  <a:pt x="104498" y="224517"/>
                </a:lnTo>
                <a:lnTo>
                  <a:pt x="117301" y="221790"/>
                </a:lnTo>
                <a:lnTo>
                  <a:pt x="129206" y="217234"/>
                </a:lnTo>
                <a:lnTo>
                  <a:pt x="140203" y="210840"/>
                </a:lnTo>
                <a:lnTo>
                  <a:pt x="150283" y="202599"/>
                </a:lnTo>
                <a:lnTo>
                  <a:pt x="155702" y="196976"/>
                </a:lnTo>
                <a:lnTo>
                  <a:pt x="162412" y="188295"/>
                </a:lnTo>
                <a:lnTo>
                  <a:pt x="168086" y="178449"/>
                </a:lnTo>
                <a:lnTo>
                  <a:pt x="172725" y="167440"/>
                </a:lnTo>
                <a:lnTo>
                  <a:pt x="176331" y="155268"/>
                </a:lnTo>
                <a:lnTo>
                  <a:pt x="178906" y="141932"/>
                </a:lnTo>
                <a:lnTo>
                  <a:pt x="180453" y="127433"/>
                </a:lnTo>
                <a:lnTo>
                  <a:pt x="180974" y="111770"/>
                </a:lnTo>
                <a:lnTo>
                  <a:pt x="180975" y="111632"/>
                </a:lnTo>
                <a:lnTo>
                  <a:pt x="180453" y="95871"/>
                </a:lnTo>
                <a:lnTo>
                  <a:pt x="178890" y="81328"/>
                </a:lnTo>
                <a:lnTo>
                  <a:pt x="176288" y="68001"/>
                </a:lnTo>
                <a:lnTo>
                  <a:pt x="172650" y="55887"/>
                </a:lnTo>
                <a:lnTo>
                  <a:pt x="167977" y="44984"/>
                </a:lnTo>
                <a:lnTo>
                  <a:pt x="162272" y="35289"/>
                </a:lnTo>
                <a:lnTo>
                  <a:pt x="156337" y="27686"/>
                </a:lnTo>
                <a:lnTo>
                  <a:pt x="146984" y="18652"/>
                </a:lnTo>
                <a:lnTo>
                  <a:pt x="136612" y="11407"/>
                </a:lnTo>
                <a:lnTo>
                  <a:pt x="125220" y="5942"/>
                </a:lnTo>
                <a:lnTo>
                  <a:pt x="112808" y="2248"/>
                </a:lnTo>
                <a:lnTo>
                  <a:pt x="99377" y="316"/>
                </a:lnTo>
                <a:lnTo>
                  <a:pt x="908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96028" y="513969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39" y="327278"/>
                </a:lnTo>
                <a:lnTo>
                  <a:pt x="227964" y="252983"/>
                </a:lnTo>
                <a:lnTo>
                  <a:pt x="97155" y="252983"/>
                </a:lnTo>
                <a:lnTo>
                  <a:pt x="70104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1317" y="513969"/>
            <a:ext cx="316103" cy="327278"/>
          </a:xfrm>
          <a:custGeom>
            <a:avLst/>
            <a:gdLst/>
            <a:ahLst/>
            <a:cxnLst/>
            <a:rect l="l" t="t" r="r" b="b"/>
            <a:pathLst>
              <a:path w="316103" h="327278">
                <a:moveTo>
                  <a:pt x="0" y="0"/>
                </a:moveTo>
                <a:lnTo>
                  <a:pt x="98933" y="0"/>
                </a:lnTo>
                <a:lnTo>
                  <a:pt x="158242" y="223265"/>
                </a:lnTo>
                <a:lnTo>
                  <a:pt x="216916" y="0"/>
                </a:lnTo>
                <a:lnTo>
                  <a:pt x="316103" y="0"/>
                </a:lnTo>
                <a:lnTo>
                  <a:pt x="316103" y="327278"/>
                </a:lnTo>
                <a:lnTo>
                  <a:pt x="254762" y="327278"/>
                </a:lnTo>
                <a:lnTo>
                  <a:pt x="254762" y="69595"/>
                </a:lnTo>
                <a:lnTo>
                  <a:pt x="189737" y="327278"/>
                </a:lnTo>
                <a:lnTo>
                  <a:pt x="126111" y="327278"/>
                </a:lnTo>
                <a:lnTo>
                  <a:pt x="61341" y="69595"/>
                </a:lnTo>
                <a:lnTo>
                  <a:pt x="61341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4849" y="513969"/>
            <a:ext cx="259714" cy="327278"/>
          </a:xfrm>
          <a:custGeom>
            <a:avLst/>
            <a:gdLst/>
            <a:ahLst/>
            <a:cxnLst/>
            <a:rect l="l" t="t" r="r" b="b"/>
            <a:pathLst>
              <a:path w="259714" h="327278">
                <a:moveTo>
                  <a:pt x="0" y="0"/>
                </a:moveTo>
                <a:lnTo>
                  <a:pt x="64262" y="0"/>
                </a:lnTo>
                <a:lnTo>
                  <a:pt x="198247" y="218566"/>
                </a:lnTo>
                <a:lnTo>
                  <a:pt x="198247" y="0"/>
                </a:lnTo>
                <a:lnTo>
                  <a:pt x="259714" y="0"/>
                </a:lnTo>
                <a:lnTo>
                  <a:pt x="259714" y="327278"/>
                </a:lnTo>
                <a:lnTo>
                  <a:pt x="193293" y="327278"/>
                </a:lnTo>
                <a:lnTo>
                  <a:pt x="61467" y="113918"/>
                </a:lnTo>
                <a:lnTo>
                  <a:pt x="6146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9594" y="513969"/>
            <a:ext cx="66039" cy="327278"/>
          </a:xfrm>
          <a:custGeom>
            <a:avLst/>
            <a:gdLst/>
            <a:ahLst/>
            <a:cxnLst/>
            <a:rect l="l" t="t" r="r" b="b"/>
            <a:pathLst>
              <a:path w="66039" h="327278">
                <a:moveTo>
                  <a:pt x="0" y="0"/>
                </a:moveTo>
                <a:lnTo>
                  <a:pt x="66039" y="0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8272" y="513969"/>
            <a:ext cx="294131" cy="327278"/>
          </a:xfrm>
          <a:custGeom>
            <a:avLst/>
            <a:gdLst/>
            <a:ahLst/>
            <a:cxnLst/>
            <a:rect l="l" t="t" r="r" b="b"/>
            <a:pathLst>
              <a:path w="294131" h="327278">
                <a:moveTo>
                  <a:pt x="0" y="0"/>
                </a:moveTo>
                <a:lnTo>
                  <a:pt x="139064" y="0"/>
                </a:lnTo>
                <a:lnTo>
                  <a:pt x="155629" y="240"/>
                </a:lnTo>
                <a:lnTo>
                  <a:pt x="170627" y="960"/>
                </a:lnTo>
                <a:lnTo>
                  <a:pt x="184058" y="2162"/>
                </a:lnTo>
                <a:lnTo>
                  <a:pt x="195923" y="3843"/>
                </a:lnTo>
                <a:lnTo>
                  <a:pt x="206221" y="6005"/>
                </a:lnTo>
                <a:lnTo>
                  <a:pt x="214951" y="8648"/>
                </a:lnTo>
                <a:lnTo>
                  <a:pt x="226889" y="14256"/>
                </a:lnTo>
                <a:lnTo>
                  <a:pt x="237253" y="21528"/>
                </a:lnTo>
                <a:lnTo>
                  <a:pt x="246354" y="30593"/>
                </a:lnTo>
                <a:lnTo>
                  <a:pt x="253364" y="40131"/>
                </a:lnTo>
                <a:lnTo>
                  <a:pt x="259323" y="51218"/>
                </a:lnTo>
                <a:lnTo>
                  <a:pt x="263667" y="63008"/>
                </a:lnTo>
                <a:lnTo>
                  <a:pt x="266405" y="75523"/>
                </a:lnTo>
                <a:lnTo>
                  <a:pt x="267550" y="88783"/>
                </a:lnTo>
                <a:lnTo>
                  <a:pt x="267588" y="91820"/>
                </a:lnTo>
                <a:lnTo>
                  <a:pt x="266749" y="105800"/>
                </a:lnTo>
                <a:lnTo>
                  <a:pt x="264234" y="118801"/>
                </a:lnTo>
                <a:lnTo>
                  <a:pt x="260049" y="130816"/>
                </a:lnTo>
                <a:lnTo>
                  <a:pt x="254200" y="141841"/>
                </a:lnTo>
                <a:lnTo>
                  <a:pt x="246694" y="151869"/>
                </a:lnTo>
                <a:lnTo>
                  <a:pt x="237607" y="160573"/>
                </a:lnTo>
                <a:lnTo>
                  <a:pt x="227869" y="167401"/>
                </a:lnTo>
                <a:lnTo>
                  <a:pt x="216784" y="173130"/>
                </a:lnTo>
                <a:lnTo>
                  <a:pt x="204351" y="177750"/>
                </a:lnTo>
                <a:lnTo>
                  <a:pt x="190571" y="181254"/>
                </a:lnTo>
                <a:lnTo>
                  <a:pt x="181228" y="182879"/>
                </a:lnTo>
                <a:lnTo>
                  <a:pt x="192796" y="190112"/>
                </a:lnTo>
                <a:lnTo>
                  <a:pt x="203131" y="197774"/>
                </a:lnTo>
                <a:lnTo>
                  <a:pt x="212284" y="205864"/>
                </a:lnTo>
                <a:lnTo>
                  <a:pt x="216661" y="210311"/>
                </a:lnTo>
                <a:lnTo>
                  <a:pt x="222468" y="217012"/>
                </a:lnTo>
                <a:lnTo>
                  <a:pt x="229025" y="225502"/>
                </a:lnTo>
                <a:lnTo>
                  <a:pt x="236325" y="235771"/>
                </a:lnTo>
                <a:lnTo>
                  <a:pt x="244363" y="247806"/>
                </a:lnTo>
                <a:lnTo>
                  <a:pt x="253134" y="261597"/>
                </a:lnTo>
                <a:lnTo>
                  <a:pt x="254253" y="263397"/>
                </a:lnTo>
                <a:lnTo>
                  <a:pt x="294131" y="327278"/>
                </a:lnTo>
                <a:lnTo>
                  <a:pt x="215137" y="327278"/>
                </a:lnTo>
                <a:lnTo>
                  <a:pt x="167385" y="256031"/>
                </a:lnTo>
                <a:lnTo>
                  <a:pt x="157217" y="241026"/>
                </a:lnTo>
                <a:lnTo>
                  <a:pt x="148539" y="228591"/>
                </a:lnTo>
                <a:lnTo>
                  <a:pt x="141344" y="218719"/>
                </a:lnTo>
                <a:lnTo>
                  <a:pt x="135624" y="211403"/>
                </a:lnTo>
                <a:lnTo>
                  <a:pt x="132587" y="207898"/>
                </a:lnTo>
                <a:lnTo>
                  <a:pt x="126364" y="201294"/>
                </a:lnTo>
                <a:lnTo>
                  <a:pt x="119633" y="196850"/>
                </a:lnTo>
                <a:lnTo>
                  <a:pt x="112648" y="194309"/>
                </a:lnTo>
                <a:lnTo>
                  <a:pt x="102937" y="192064"/>
                </a:lnTo>
                <a:lnTo>
                  <a:pt x="89675" y="190847"/>
                </a:lnTo>
                <a:lnTo>
                  <a:pt x="79375" y="190626"/>
                </a:lnTo>
                <a:lnTo>
                  <a:pt x="66039" y="190626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7940" y="513969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40" y="327278"/>
                </a:lnTo>
                <a:lnTo>
                  <a:pt x="227965" y="252983"/>
                </a:lnTo>
                <a:lnTo>
                  <a:pt x="97155" y="252983"/>
                </a:lnTo>
                <a:lnTo>
                  <a:pt x="70104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7053" y="513969"/>
            <a:ext cx="259715" cy="327278"/>
          </a:xfrm>
          <a:custGeom>
            <a:avLst/>
            <a:gdLst/>
            <a:ahLst/>
            <a:cxnLst/>
            <a:rect l="l" t="t" r="r" b="b"/>
            <a:pathLst>
              <a:path w="259715" h="327278">
                <a:moveTo>
                  <a:pt x="0" y="0"/>
                </a:moveTo>
                <a:lnTo>
                  <a:pt x="64261" y="0"/>
                </a:lnTo>
                <a:lnTo>
                  <a:pt x="198247" y="218566"/>
                </a:lnTo>
                <a:lnTo>
                  <a:pt x="198247" y="0"/>
                </a:lnTo>
                <a:lnTo>
                  <a:pt x="259715" y="0"/>
                </a:lnTo>
                <a:lnTo>
                  <a:pt x="259715" y="327278"/>
                </a:lnTo>
                <a:lnTo>
                  <a:pt x="193294" y="327278"/>
                </a:lnTo>
                <a:lnTo>
                  <a:pt x="61467" y="113918"/>
                </a:lnTo>
                <a:lnTo>
                  <a:pt x="6146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5509" y="513969"/>
            <a:ext cx="248932" cy="327278"/>
          </a:xfrm>
          <a:custGeom>
            <a:avLst/>
            <a:gdLst/>
            <a:ahLst/>
            <a:cxnLst/>
            <a:rect l="l" t="t" r="r" b="b"/>
            <a:pathLst>
              <a:path w="248932" h="327278">
                <a:moveTo>
                  <a:pt x="0" y="0"/>
                </a:moveTo>
                <a:lnTo>
                  <a:pt x="242709" y="0"/>
                </a:lnTo>
                <a:lnTo>
                  <a:pt x="242709" y="55371"/>
                </a:lnTo>
                <a:lnTo>
                  <a:pt x="66052" y="55371"/>
                </a:lnTo>
                <a:lnTo>
                  <a:pt x="66052" y="127888"/>
                </a:lnTo>
                <a:lnTo>
                  <a:pt x="230390" y="127888"/>
                </a:lnTo>
                <a:lnTo>
                  <a:pt x="230390" y="183006"/>
                </a:lnTo>
                <a:lnTo>
                  <a:pt x="66052" y="183006"/>
                </a:lnTo>
                <a:lnTo>
                  <a:pt x="66052" y="272160"/>
                </a:lnTo>
                <a:lnTo>
                  <a:pt x="248932" y="272160"/>
                </a:lnTo>
                <a:lnTo>
                  <a:pt x="24893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8489" y="5139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8640" y="513969"/>
            <a:ext cx="328383" cy="327278"/>
          </a:xfrm>
          <a:custGeom>
            <a:avLst/>
            <a:gdLst/>
            <a:ahLst/>
            <a:cxnLst/>
            <a:rect l="l" t="t" r="r" b="b"/>
            <a:pathLst>
              <a:path w="328383" h="327278">
                <a:moveTo>
                  <a:pt x="127469" y="0"/>
                </a:moveTo>
                <a:lnTo>
                  <a:pt x="197345" y="0"/>
                </a:lnTo>
                <a:lnTo>
                  <a:pt x="328383" y="327278"/>
                </a:lnTo>
                <a:lnTo>
                  <a:pt x="256501" y="327278"/>
                </a:lnTo>
                <a:lnTo>
                  <a:pt x="227926" y="252983"/>
                </a:lnTo>
                <a:lnTo>
                  <a:pt x="97104" y="252983"/>
                </a:lnTo>
                <a:lnTo>
                  <a:pt x="70103" y="327278"/>
                </a:lnTo>
                <a:lnTo>
                  <a:pt x="0" y="327278"/>
                </a:lnTo>
                <a:lnTo>
                  <a:pt x="127469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7555" y="508380"/>
            <a:ext cx="317500" cy="338455"/>
          </a:xfrm>
          <a:custGeom>
            <a:avLst/>
            <a:gdLst/>
            <a:ahLst/>
            <a:cxnLst/>
            <a:rect l="l" t="t" r="r" b="b"/>
            <a:pathLst>
              <a:path w="317500" h="338455">
                <a:moveTo>
                  <a:pt x="158369" y="0"/>
                </a:moveTo>
                <a:lnTo>
                  <a:pt x="172849" y="470"/>
                </a:lnTo>
                <a:lnTo>
                  <a:pt x="186730" y="1882"/>
                </a:lnTo>
                <a:lnTo>
                  <a:pt x="200010" y="4235"/>
                </a:lnTo>
                <a:lnTo>
                  <a:pt x="212689" y="7527"/>
                </a:lnTo>
                <a:lnTo>
                  <a:pt x="224767" y="11757"/>
                </a:lnTo>
                <a:lnTo>
                  <a:pt x="236241" y="16926"/>
                </a:lnTo>
                <a:lnTo>
                  <a:pt x="247112" y="23032"/>
                </a:lnTo>
                <a:lnTo>
                  <a:pt x="257378" y="30074"/>
                </a:lnTo>
                <a:lnTo>
                  <a:pt x="267039" y="38051"/>
                </a:lnTo>
                <a:lnTo>
                  <a:pt x="282011" y="53793"/>
                </a:lnTo>
                <a:lnTo>
                  <a:pt x="289154" y="63402"/>
                </a:lnTo>
                <a:lnTo>
                  <a:pt x="295496" y="73657"/>
                </a:lnTo>
                <a:lnTo>
                  <a:pt x="301035" y="84557"/>
                </a:lnTo>
                <a:lnTo>
                  <a:pt x="305773" y="96102"/>
                </a:lnTo>
                <a:lnTo>
                  <a:pt x="309709" y="108290"/>
                </a:lnTo>
                <a:lnTo>
                  <a:pt x="312843" y="121122"/>
                </a:lnTo>
                <a:lnTo>
                  <a:pt x="315175" y="134595"/>
                </a:lnTo>
                <a:lnTo>
                  <a:pt x="316705" y="148711"/>
                </a:lnTo>
                <a:lnTo>
                  <a:pt x="317433" y="163468"/>
                </a:lnTo>
                <a:lnTo>
                  <a:pt x="317500" y="169672"/>
                </a:lnTo>
                <a:lnTo>
                  <a:pt x="317097" y="184677"/>
                </a:lnTo>
                <a:lnTo>
                  <a:pt x="315889" y="199041"/>
                </a:lnTo>
                <a:lnTo>
                  <a:pt x="313876" y="212762"/>
                </a:lnTo>
                <a:lnTo>
                  <a:pt x="311058" y="225839"/>
                </a:lnTo>
                <a:lnTo>
                  <a:pt x="307435" y="238273"/>
                </a:lnTo>
                <a:lnTo>
                  <a:pt x="303007" y="250062"/>
                </a:lnTo>
                <a:lnTo>
                  <a:pt x="297774" y="261205"/>
                </a:lnTo>
                <a:lnTo>
                  <a:pt x="291735" y="271703"/>
                </a:lnTo>
                <a:lnTo>
                  <a:pt x="284891" y="281554"/>
                </a:lnTo>
                <a:lnTo>
                  <a:pt x="277242" y="290757"/>
                </a:lnTo>
                <a:lnTo>
                  <a:pt x="265286" y="302447"/>
                </a:lnTo>
                <a:lnTo>
                  <a:pt x="255508" y="310208"/>
                </a:lnTo>
                <a:lnTo>
                  <a:pt x="245113" y="317032"/>
                </a:lnTo>
                <a:lnTo>
                  <a:pt x="234104" y="322917"/>
                </a:lnTo>
                <a:lnTo>
                  <a:pt x="222481" y="327861"/>
                </a:lnTo>
                <a:lnTo>
                  <a:pt x="210246" y="331864"/>
                </a:lnTo>
                <a:lnTo>
                  <a:pt x="197402" y="334923"/>
                </a:lnTo>
                <a:lnTo>
                  <a:pt x="183949" y="337036"/>
                </a:lnTo>
                <a:lnTo>
                  <a:pt x="169890" y="338202"/>
                </a:lnTo>
                <a:lnTo>
                  <a:pt x="159258" y="338455"/>
                </a:lnTo>
                <a:lnTo>
                  <a:pt x="144664" y="337989"/>
                </a:lnTo>
                <a:lnTo>
                  <a:pt x="130690" y="336594"/>
                </a:lnTo>
                <a:lnTo>
                  <a:pt x="117339" y="334269"/>
                </a:lnTo>
                <a:lnTo>
                  <a:pt x="104610" y="331014"/>
                </a:lnTo>
                <a:lnTo>
                  <a:pt x="92504" y="326829"/>
                </a:lnTo>
                <a:lnTo>
                  <a:pt x="81023" y="321714"/>
                </a:lnTo>
                <a:lnTo>
                  <a:pt x="70166" y="315668"/>
                </a:lnTo>
                <a:lnTo>
                  <a:pt x="59935" y="308693"/>
                </a:lnTo>
                <a:lnTo>
                  <a:pt x="50331" y="300788"/>
                </a:lnTo>
                <a:lnTo>
                  <a:pt x="35179" y="284852"/>
                </a:lnTo>
                <a:lnTo>
                  <a:pt x="27993" y="275187"/>
                </a:lnTo>
                <a:lnTo>
                  <a:pt x="21624" y="264883"/>
                </a:lnTo>
                <a:lnTo>
                  <a:pt x="16072" y="253940"/>
                </a:lnTo>
                <a:lnTo>
                  <a:pt x="11341" y="242357"/>
                </a:lnTo>
                <a:lnTo>
                  <a:pt x="7430" y="230134"/>
                </a:lnTo>
                <a:lnTo>
                  <a:pt x="4341" y="217273"/>
                </a:lnTo>
                <a:lnTo>
                  <a:pt x="2076" y="203772"/>
                </a:lnTo>
                <a:lnTo>
                  <a:pt x="637" y="189631"/>
                </a:lnTo>
                <a:lnTo>
                  <a:pt x="24" y="174851"/>
                </a:lnTo>
                <a:lnTo>
                  <a:pt x="0" y="171196"/>
                </a:lnTo>
                <a:lnTo>
                  <a:pt x="337" y="156683"/>
                </a:lnTo>
                <a:lnTo>
                  <a:pt x="1345" y="142879"/>
                </a:lnTo>
                <a:lnTo>
                  <a:pt x="3019" y="129779"/>
                </a:lnTo>
                <a:lnTo>
                  <a:pt x="5354" y="117381"/>
                </a:lnTo>
                <a:lnTo>
                  <a:pt x="8345" y="105683"/>
                </a:lnTo>
                <a:lnTo>
                  <a:pt x="11987" y="94683"/>
                </a:lnTo>
                <a:lnTo>
                  <a:pt x="20691" y="75829"/>
                </a:lnTo>
                <a:lnTo>
                  <a:pt x="27274" y="64964"/>
                </a:lnTo>
                <a:lnTo>
                  <a:pt x="34736" y="54661"/>
                </a:lnTo>
                <a:lnTo>
                  <a:pt x="43076" y="44932"/>
                </a:lnTo>
                <a:lnTo>
                  <a:pt x="55249" y="33259"/>
                </a:lnTo>
                <a:lnTo>
                  <a:pt x="65449" y="25327"/>
                </a:lnTo>
                <a:lnTo>
                  <a:pt x="76066" y="18643"/>
                </a:lnTo>
                <a:lnTo>
                  <a:pt x="87098" y="13230"/>
                </a:lnTo>
                <a:lnTo>
                  <a:pt x="98895" y="8776"/>
                </a:lnTo>
                <a:lnTo>
                  <a:pt x="110610" y="5409"/>
                </a:lnTo>
                <a:lnTo>
                  <a:pt x="122905" y="2852"/>
                </a:lnTo>
                <a:lnTo>
                  <a:pt x="135786" y="1107"/>
                </a:lnTo>
                <a:lnTo>
                  <a:pt x="149256" y="172"/>
                </a:lnTo>
                <a:lnTo>
                  <a:pt x="1583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3265" y="508380"/>
            <a:ext cx="284988" cy="338455"/>
          </a:xfrm>
          <a:custGeom>
            <a:avLst/>
            <a:gdLst/>
            <a:ahLst/>
            <a:cxnLst/>
            <a:rect l="l" t="t" r="r" b="b"/>
            <a:pathLst>
              <a:path w="284988" h="338455">
                <a:moveTo>
                  <a:pt x="153035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7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3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6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80" y="212598"/>
                </a:lnTo>
                <a:lnTo>
                  <a:pt x="284988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52853" y="508380"/>
            <a:ext cx="284988" cy="338455"/>
          </a:xfrm>
          <a:custGeom>
            <a:avLst/>
            <a:gdLst/>
            <a:ahLst/>
            <a:cxnLst/>
            <a:rect l="l" t="t" r="r" b="b"/>
            <a:pathLst>
              <a:path w="284988" h="338455">
                <a:moveTo>
                  <a:pt x="153035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7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3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6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80" y="212598"/>
                </a:lnTo>
                <a:lnTo>
                  <a:pt x="284988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89760" y="508380"/>
            <a:ext cx="317500" cy="338455"/>
          </a:xfrm>
          <a:custGeom>
            <a:avLst/>
            <a:gdLst/>
            <a:ahLst/>
            <a:cxnLst/>
            <a:rect l="l" t="t" r="r" b="b"/>
            <a:pathLst>
              <a:path w="317500" h="338455">
                <a:moveTo>
                  <a:pt x="158369" y="0"/>
                </a:moveTo>
                <a:lnTo>
                  <a:pt x="172849" y="470"/>
                </a:lnTo>
                <a:lnTo>
                  <a:pt x="186730" y="1882"/>
                </a:lnTo>
                <a:lnTo>
                  <a:pt x="200010" y="4235"/>
                </a:lnTo>
                <a:lnTo>
                  <a:pt x="212689" y="7527"/>
                </a:lnTo>
                <a:lnTo>
                  <a:pt x="224767" y="11757"/>
                </a:lnTo>
                <a:lnTo>
                  <a:pt x="236241" y="16926"/>
                </a:lnTo>
                <a:lnTo>
                  <a:pt x="247112" y="23032"/>
                </a:lnTo>
                <a:lnTo>
                  <a:pt x="257378" y="30074"/>
                </a:lnTo>
                <a:lnTo>
                  <a:pt x="267039" y="38051"/>
                </a:lnTo>
                <a:lnTo>
                  <a:pt x="282011" y="53793"/>
                </a:lnTo>
                <a:lnTo>
                  <a:pt x="289154" y="63402"/>
                </a:lnTo>
                <a:lnTo>
                  <a:pt x="295496" y="73657"/>
                </a:lnTo>
                <a:lnTo>
                  <a:pt x="301035" y="84557"/>
                </a:lnTo>
                <a:lnTo>
                  <a:pt x="305773" y="96102"/>
                </a:lnTo>
                <a:lnTo>
                  <a:pt x="309709" y="108290"/>
                </a:lnTo>
                <a:lnTo>
                  <a:pt x="312843" y="121122"/>
                </a:lnTo>
                <a:lnTo>
                  <a:pt x="315175" y="134595"/>
                </a:lnTo>
                <a:lnTo>
                  <a:pt x="316705" y="148711"/>
                </a:lnTo>
                <a:lnTo>
                  <a:pt x="317433" y="163468"/>
                </a:lnTo>
                <a:lnTo>
                  <a:pt x="317500" y="169672"/>
                </a:lnTo>
                <a:lnTo>
                  <a:pt x="317097" y="184677"/>
                </a:lnTo>
                <a:lnTo>
                  <a:pt x="315889" y="199041"/>
                </a:lnTo>
                <a:lnTo>
                  <a:pt x="313876" y="212762"/>
                </a:lnTo>
                <a:lnTo>
                  <a:pt x="311058" y="225839"/>
                </a:lnTo>
                <a:lnTo>
                  <a:pt x="307435" y="238273"/>
                </a:lnTo>
                <a:lnTo>
                  <a:pt x="303007" y="250062"/>
                </a:lnTo>
                <a:lnTo>
                  <a:pt x="297774" y="261205"/>
                </a:lnTo>
                <a:lnTo>
                  <a:pt x="291735" y="271703"/>
                </a:lnTo>
                <a:lnTo>
                  <a:pt x="284891" y="281554"/>
                </a:lnTo>
                <a:lnTo>
                  <a:pt x="277242" y="290757"/>
                </a:lnTo>
                <a:lnTo>
                  <a:pt x="265286" y="302447"/>
                </a:lnTo>
                <a:lnTo>
                  <a:pt x="255508" y="310208"/>
                </a:lnTo>
                <a:lnTo>
                  <a:pt x="245113" y="317032"/>
                </a:lnTo>
                <a:lnTo>
                  <a:pt x="234104" y="322917"/>
                </a:lnTo>
                <a:lnTo>
                  <a:pt x="222481" y="327861"/>
                </a:lnTo>
                <a:lnTo>
                  <a:pt x="210246" y="331864"/>
                </a:lnTo>
                <a:lnTo>
                  <a:pt x="197402" y="334923"/>
                </a:lnTo>
                <a:lnTo>
                  <a:pt x="183949" y="337036"/>
                </a:lnTo>
                <a:lnTo>
                  <a:pt x="169890" y="338202"/>
                </a:lnTo>
                <a:lnTo>
                  <a:pt x="159257" y="338455"/>
                </a:lnTo>
                <a:lnTo>
                  <a:pt x="144664" y="337989"/>
                </a:lnTo>
                <a:lnTo>
                  <a:pt x="130690" y="336594"/>
                </a:lnTo>
                <a:lnTo>
                  <a:pt x="117339" y="334269"/>
                </a:lnTo>
                <a:lnTo>
                  <a:pt x="104610" y="331014"/>
                </a:lnTo>
                <a:lnTo>
                  <a:pt x="92504" y="326829"/>
                </a:lnTo>
                <a:lnTo>
                  <a:pt x="81023" y="321714"/>
                </a:lnTo>
                <a:lnTo>
                  <a:pt x="70166" y="315668"/>
                </a:lnTo>
                <a:lnTo>
                  <a:pt x="59935" y="308693"/>
                </a:lnTo>
                <a:lnTo>
                  <a:pt x="50331" y="300788"/>
                </a:lnTo>
                <a:lnTo>
                  <a:pt x="35179" y="284852"/>
                </a:lnTo>
                <a:lnTo>
                  <a:pt x="27993" y="275187"/>
                </a:lnTo>
                <a:lnTo>
                  <a:pt x="21624" y="264883"/>
                </a:lnTo>
                <a:lnTo>
                  <a:pt x="16072" y="253940"/>
                </a:lnTo>
                <a:lnTo>
                  <a:pt x="11341" y="242357"/>
                </a:lnTo>
                <a:lnTo>
                  <a:pt x="7430" y="230134"/>
                </a:lnTo>
                <a:lnTo>
                  <a:pt x="4341" y="217273"/>
                </a:lnTo>
                <a:lnTo>
                  <a:pt x="2076" y="203772"/>
                </a:lnTo>
                <a:lnTo>
                  <a:pt x="637" y="189631"/>
                </a:lnTo>
                <a:lnTo>
                  <a:pt x="24" y="174851"/>
                </a:lnTo>
                <a:lnTo>
                  <a:pt x="0" y="171196"/>
                </a:lnTo>
                <a:lnTo>
                  <a:pt x="337" y="156683"/>
                </a:lnTo>
                <a:lnTo>
                  <a:pt x="1345" y="142879"/>
                </a:lnTo>
                <a:lnTo>
                  <a:pt x="3019" y="129779"/>
                </a:lnTo>
                <a:lnTo>
                  <a:pt x="5354" y="117381"/>
                </a:lnTo>
                <a:lnTo>
                  <a:pt x="8345" y="105683"/>
                </a:lnTo>
                <a:lnTo>
                  <a:pt x="11987" y="94683"/>
                </a:lnTo>
                <a:lnTo>
                  <a:pt x="20691" y="75829"/>
                </a:lnTo>
                <a:lnTo>
                  <a:pt x="27274" y="64964"/>
                </a:lnTo>
                <a:lnTo>
                  <a:pt x="34736" y="54661"/>
                </a:lnTo>
                <a:lnTo>
                  <a:pt x="43076" y="44932"/>
                </a:lnTo>
                <a:lnTo>
                  <a:pt x="55249" y="33259"/>
                </a:lnTo>
                <a:lnTo>
                  <a:pt x="65449" y="25327"/>
                </a:lnTo>
                <a:lnTo>
                  <a:pt x="76066" y="18643"/>
                </a:lnTo>
                <a:lnTo>
                  <a:pt x="87098" y="13230"/>
                </a:lnTo>
                <a:lnTo>
                  <a:pt x="98895" y="8776"/>
                </a:lnTo>
                <a:lnTo>
                  <a:pt x="110610" y="5409"/>
                </a:lnTo>
                <a:lnTo>
                  <a:pt x="122905" y="2852"/>
                </a:lnTo>
                <a:lnTo>
                  <a:pt x="135786" y="1107"/>
                </a:lnTo>
                <a:lnTo>
                  <a:pt x="149256" y="172"/>
                </a:lnTo>
                <a:lnTo>
                  <a:pt x="1583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09594" y="513969"/>
            <a:ext cx="66039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255509" y="513969"/>
            <a:ext cx="242709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55509" y="569340"/>
            <a:ext cx="66052" cy="7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1"/>
              </a:spcBef>
            </a:pPr>
            <a:endParaRPr sz="550"/>
          </a:p>
        </p:txBody>
      </p:sp>
      <p:sp>
        <p:nvSpPr>
          <p:cNvPr id="8" name="object 8"/>
          <p:cNvSpPr txBox="1"/>
          <p:nvPr/>
        </p:nvSpPr>
        <p:spPr>
          <a:xfrm>
            <a:off x="1321562" y="569340"/>
            <a:ext cx="176656" cy="7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1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1255509" y="641858"/>
            <a:ext cx="230390" cy="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55509" y="696976"/>
            <a:ext cx="66052" cy="89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"/>
              </a:spcBef>
            </a:pPr>
            <a:endParaRPr sz="700"/>
          </a:p>
        </p:txBody>
      </p:sp>
      <p:sp>
        <p:nvSpPr>
          <p:cNvPr id="5" name="object 5"/>
          <p:cNvSpPr txBox="1"/>
          <p:nvPr/>
        </p:nvSpPr>
        <p:spPr>
          <a:xfrm>
            <a:off x="1321562" y="696976"/>
            <a:ext cx="164337" cy="89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"/>
              </a:spcBef>
            </a:pPr>
            <a:endParaRPr sz="700"/>
          </a:p>
        </p:txBody>
      </p:sp>
      <p:sp>
        <p:nvSpPr>
          <p:cNvPr id="4" name="object 4"/>
          <p:cNvSpPr txBox="1"/>
          <p:nvPr/>
        </p:nvSpPr>
        <p:spPr>
          <a:xfrm>
            <a:off x="1255509" y="786129"/>
            <a:ext cx="248932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93725">
              <a:lnSpc>
                <a:spcPct val="95825"/>
              </a:lnSpc>
              <a:spcBef>
                <a:spcPts val="6164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ETS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AGUS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8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raditio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ly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the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resence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col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mnar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mucosa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tendi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</a:t>
            </a:r>
            <a:endParaRPr sz="2400" dirty="0">
              <a:latin typeface="Arial"/>
              <a:cs typeface="Arial"/>
            </a:endParaRPr>
          </a:p>
          <a:p>
            <a:pPr marL="368045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ast 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1-2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cm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nto the 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lower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68045" marR="308487" indent="-274320">
              <a:lnSpc>
                <a:spcPct val="100041"/>
              </a:lnSpc>
              <a:spcBef>
                <a:spcPts val="4155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cently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the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spec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iz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d, </a:t>
            </a:r>
            <a:r>
              <a:rPr sz="2400" b="1" spc="-6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DFE6D0"/>
                </a:solidFill>
                <a:latin typeface="Arial"/>
                <a:cs typeface="Arial"/>
              </a:rPr>
              <a:t>in</a:t>
            </a:r>
            <a:r>
              <a:rPr sz="2400" b="1" u="heavy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b="1" u="heavy" spc="0" dirty="0" smtClean="0">
                <a:solidFill>
                  <a:srgbClr val="DFE6D0"/>
                </a:solidFill>
                <a:latin typeface="Arial"/>
                <a:cs typeface="Arial"/>
              </a:rPr>
              <a:t>estina</a:t>
            </a:r>
            <a:r>
              <a:rPr sz="2400" b="1" u="heavy" spc="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b="1" u="heavy" spc="4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r>
              <a:rPr sz="2400" b="1" u="heavy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b="1" u="heavy" spc="-19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b="1" u="heavy" spc="0" dirty="0" smtClean="0">
                <a:solidFill>
                  <a:srgbClr val="DFE6D0"/>
                </a:solidFill>
                <a:latin typeface="Arial"/>
                <a:cs typeface="Arial"/>
              </a:rPr>
              <a:t>pe</a:t>
            </a:r>
            <a:r>
              <a:rPr sz="2400" b="1" u="heavy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DFE6D0"/>
                </a:solidFill>
                <a:latin typeface="Arial"/>
                <a:cs typeface="Arial"/>
              </a:rPr>
              <a:t>epithel</a:t>
            </a:r>
            <a:r>
              <a:rPr sz="2400" b="1" u="heavy" spc="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b="1" u="heavy" spc="0" dirty="0" smtClean="0">
                <a:solidFill>
                  <a:srgbClr val="DFE6D0"/>
                </a:solidFill>
                <a:latin typeface="Arial"/>
                <a:cs typeface="Arial"/>
              </a:rPr>
              <a:t>um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DFE6D0"/>
                </a:solidFill>
                <a:latin typeface="Arial"/>
                <a:cs typeface="Arial"/>
              </a:rPr>
              <a:t>(presen</a:t>
            </a:r>
            <a:r>
              <a:rPr sz="2400" b="1" i="1" spc="-4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b="1" i="1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b="1" i="1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DFE6D0"/>
                </a:solidFill>
                <a:latin typeface="Arial"/>
                <a:cs typeface="Arial"/>
              </a:rPr>
              <a:t>of g</a:t>
            </a:r>
            <a:r>
              <a:rPr sz="2400" b="1" i="1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b="1" i="1" spc="0" dirty="0" smtClean="0">
                <a:solidFill>
                  <a:srgbClr val="DFE6D0"/>
                </a:solidFill>
                <a:latin typeface="Arial"/>
                <a:cs typeface="Arial"/>
              </a:rPr>
              <a:t>blet</a:t>
            </a:r>
            <a:r>
              <a:rPr sz="2400" b="1" i="1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DFE6D0"/>
                </a:solidFill>
                <a:latin typeface="Arial"/>
                <a:cs typeface="Arial"/>
              </a:rPr>
              <a:t>cells)</a:t>
            </a:r>
            <a:r>
              <a:rPr sz="2400" b="1" i="1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found in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he Barret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-54" dirty="0" smtClean="0">
                <a:solidFill>
                  <a:srgbClr val="DFE6D0"/>
                </a:solidFill>
                <a:latin typeface="Arial"/>
                <a:cs typeface="Arial"/>
              </a:rPr>
              <a:t>’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 mucosa is the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ly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tiss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pred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sed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 mal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ration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the 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osis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presently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made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by,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given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any 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ngth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en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oscop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cally</a:t>
            </a:r>
            <a:r>
              <a:rPr sz="2400" spc="5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entifi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mnar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mucosa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hat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proves,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 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opsy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403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10 %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 GE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pts dev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 B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ETS</a:t>
            </a:r>
            <a:endParaRPr sz="2400" dirty="0">
              <a:latin typeface="Arial"/>
              <a:cs typeface="Arial"/>
            </a:endParaRPr>
          </a:p>
          <a:p>
            <a:pPr marL="368045" marR="735131" indent="-274320">
              <a:lnSpc>
                <a:spcPct val="100041"/>
              </a:lnSpc>
              <a:spcBef>
                <a:spcPts val="696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prox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1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every 100 patient 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years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foll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barre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 dev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10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OCA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CINOMA</a:t>
            </a:r>
            <a:r>
              <a:rPr sz="2400" spc="57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(40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 increased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risk)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30086" y="2876930"/>
            <a:ext cx="832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Pathology:</a:t>
            </a:r>
          </a:p>
          <a:p>
            <a:r>
              <a:rPr lang="en-IN" dirty="0" smtClean="0"/>
              <a:t>Common in</a:t>
            </a:r>
          </a:p>
          <a:p>
            <a:r>
              <a:rPr lang="en-IN" dirty="0" smtClean="0"/>
              <a:t>Middle 1/3……50%</a:t>
            </a:r>
          </a:p>
          <a:p>
            <a:r>
              <a:rPr lang="en-IN" dirty="0" smtClean="0"/>
              <a:t>Lower 1/3…….33%</a:t>
            </a:r>
          </a:p>
          <a:p>
            <a:r>
              <a:rPr lang="en-IN" dirty="0" smtClean="0"/>
              <a:t>Upper 1/3…….17%</a:t>
            </a:r>
          </a:p>
          <a:p>
            <a:endParaRPr lang="en-IN" dirty="0"/>
          </a:p>
          <a:p>
            <a:r>
              <a:rPr lang="en-IN" dirty="0" smtClean="0"/>
              <a:t>Adenocarcinoma is more common in lower 1/3 due to columnar epithelium lining there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890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GROSS TYPES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Annular     ….15%</a:t>
            </a:r>
          </a:p>
          <a:p>
            <a:r>
              <a:rPr lang="en-IN" dirty="0" smtClean="0"/>
              <a:t>Ulcerative……20%</a:t>
            </a:r>
          </a:p>
          <a:p>
            <a:r>
              <a:rPr lang="en-IN" dirty="0" smtClean="0"/>
              <a:t>Fungating or cauliflower type….60%</a:t>
            </a:r>
          </a:p>
          <a:p>
            <a:r>
              <a:rPr lang="en-IN" dirty="0" smtClean="0"/>
              <a:t>Polypoid…….</a:t>
            </a:r>
          </a:p>
          <a:p>
            <a:r>
              <a:rPr lang="en-IN" dirty="0" smtClean="0"/>
              <a:t>Diffuse submucous type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72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047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2" y="6096"/>
            <a:ext cx="1786127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40" y="21335"/>
            <a:ext cx="1703832" cy="1702308"/>
          </a:xfrm>
          <a:custGeom>
            <a:avLst/>
            <a:gdLst/>
            <a:ahLst/>
            <a:cxnLst/>
            <a:rect l="l" t="t" r="r" b="b"/>
            <a:pathLst>
              <a:path w="1703832" h="1702308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212" y="1045464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587" y="1050711"/>
            <a:ext cx="1116275" cy="1111317"/>
          </a:xfrm>
          <a:custGeom>
            <a:avLst/>
            <a:gdLst/>
            <a:ahLst/>
            <a:cxnLst/>
            <a:rect l="l" t="t" r="r" b="b"/>
            <a:pathLst>
              <a:path w="1116275" h="1111317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958" y="1181143"/>
            <a:ext cx="855565" cy="850558"/>
          </a:xfrm>
          <a:custGeom>
            <a:avLst/>
            <a:gdLst/>
            <a:ahLst/>
            <a:cxnLst/>
            <a:rect l="l" t="t" r="r" b="b"/>
            <a:pathLst>
              <a:path w="855565" h="850558">
                <a:moveTo>
                  <a:pt x="89838" y="155531"/>
                </a:moveTo>
                <a:lnTo>
                  <a:pt x="69428" y="183395"/>
                </a:lnTo>
                <a:lnTo>
                  <a:pt x="51680" y="212403"/>
                </a:lnTo>
                <a:lnTo>
                  <a:pt x="36574" y="242399"/>
                </a:lnTo>
                <a:lnTo>
                  <a:pt x="24090" y="273230"/>
                </a:lnTo>
                <a:lnTo>
                  <a:pt x="14211" y="304742"/>
                </a:lnTo>
                <a:lnTo>
                  <a:pt x="6915" y="336780"/>
                </a:lnTo>
                <a:lnTo>
                  <a:pt x="2185" y="369190"/>
                </a:lnTo>
                <a:lnTo>
                  <a:pt x="0" y="401817"/>
                </a:lnTo>
                <a:lnTo>
                  <a:pt x="340" y="434509"/>
                </a:lnTo>
                <a:lnTo>
                  <a:pt x="3188" y="467109"/>
                </a:lnTo>
                <a:lnTo>
                  <a:pt x="8522" y="499465"/>
                </a:lnTo>
                <a:lnTo>
                  <a:pt x="16325" y="531422"/>
                </a:lnTo>
                <a:lnTo>
                  <a:pt x="26576" y="562826"/>
                </a:lnTo>
                <a:lnTo>
                  <a:pt x="39256" y="593522"/>
                </a:lnTo>
                <a:lnTo>
                  <a:pt x="54346" y="623357"/>
                </a:lnTo>
                <a:lnTo>
                  <a:pt x="71827" y="652176"/>
                </a:lnTo>
                <a:lnTo>
                  <a:pt x="91678" y="679825"/>
                </a:lnTo>
                <a:lnTo>
                  <a:pt x="113881" y="706149"/>
                </a:lnTo>
                <a:lnTo>
                  <a:pt x="138416" y="730995"/>
                </a:lnTo>
                <a:lnTo>
                  <a:pt x="165264" y="754209"/>
                </a:lnTo>
                <a:lnTo>
                  <a:pt x="193850" y="775241"/>
                </a:lnTo>
                <a:lnTo>
                  <a:pt x="223515" y="793655"/>
                </a:lnTo>
                <a:lnTo>
                  <a:pt x="254104" y="809468"/>
                </a:lnTo>
                <a:lnTo>
                  <a:pt x="285462" y="822693"/>
                </a:lnTo>
                <a:lnTo>
                  <a:pt x="317435" y="833348"/>
                </a:lnTo>
                <a:lnTo>
                  <a:pt x="349868" y="841446"/>
                </a:lnTo>
                <a:lnTo>
                  <a:pt x="382607" y="847004"/>
                </a:lnTo>
                <a:lnTo>
                  <a:pt x="415497" y="850036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13529" y="844134"/>
                </a:lnTo>
                <a:lnTo>
                  <a:pt x="545478" y="837218"/>
                </a:lnTo>
                <a:lnTo>
                  <a:pt x="576806" y="827854"/>
                </a:lnTo>
                <a:lnTo>
                  <a:pt x="607358" y="816056"/>
                </a:lnTo>
                <a:lnTo>
                  <a:pt x="636980" y="801840"/>
                </a:lnTo>
                <a:lnTo>
                  <a:pt x="665516" y="785221"/>
                </a:lnTo>
                <a:lnTo>
                  <a:pt x="692813" y="766215"/>
                </a:lnTo>
                <a:lnTo>
                  <a:pt x="718715" y="744837"/>
                </a:lnTo>
                <a:lnTo>
                  <a:pt x="743069" y="721103"/>
                </a:lnTo>
                <a:lnTo>
                  <a:pt x="765720" y="695027"/>
                </a:lnTo>
                <a:lnTo>
                  <a:pt x="786131" y="667145"/>
                </a:lnTo>
                <a:lnTo>
                  <a:pt x="803881" y="638124"/>
                </a:lnTo>
                <a:lnTo>
                  <a:pt x="818988" y="608117"/>
                </a:lnTo>
                <a:lnTo>
                  <a:pt x="831472" y="577279"/>
                </a:lnTo>
                <a:lnTo>
                  <a:pt x="841353" y="545762"/>
                </a:lnTo>
                <a:lnTo>
                  <a:pt x="848648" y="513722"/>
                </a:lnTo>
                <a:lnTo>
                  <a:pt x="853379" y="48131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52376" y="383401"/>
                </a:lnTo>
                <a:lnTo>
                  <a:pt x="847042" y="351050"/>
                </a:lnTo>
                <a:lnTo>
                  <a:pt x="839239" y="319099"/>
                </a:lnTo>
                <a:lnTo>
                  <a:pt x="828988" y="287701"/>
                </a:lnTo>
                <a:lnTo>
                  <a:pt x="816308" y="257011"/>
                </a:lnTo>
                <a:lnTo>
                  <a:pt x="801219" y="227183"/>
                </a:lnTo>
                <a:lnTo>
                  <a:pt x="783739" y="198369"/>
                </a:lnTo>
                <a:lnTo>
                  <a:pt x="763889" y="170726"/>
                </a:lnTo>
                <a:lnTo>
                  <a:pt x="741687" y="144405"/>
                </a:lnTo>
                <a:lnTo>
                  <a:pt x="717153" y="119561"/>
                </a:lnTo>
                <a:lnTo>
                  <a:pt x="690307" y="96349"/>
                </a:lnTo>
                <a:lnTo>
                  <a:pt x="661719" y="75317"/>
                </a:lnTo>
                <a:lnTo>
                  <a:pt x="632052" y="56903"/>
                </a:lnTo>
                <a:lnTo>
                  <a:pt x="601462" y="41090"/>
                </a:lnTo>
                <a:lnTo>
                  <a:pt x="570102" y="27864"/>
                </a:lnTo>
                <a:lnTo>
                  <a:pt x="538128" y="17210"/>
                </a:lnTo>
                <a:lnTo>
                  <a:pt x="505694" y="9112"/>
                </a:lnTo>
                <a:lnTo>
                  <a:pt x="472954" y="3554"/>
                </a:lnTo>
                <a:lnTo>
                  <a:pt x="440064" y="522"/>
                </a:lnTo>
                <a:lnTo>
                  <a:pt x="407176" y="0"/>
                </a:lnTo>
                <a:lnTo>
                  <a:pt x="374447" y="1972"/>
                </a:lnTo>
                <a:lnTo>
                  <a:pt x="342030" y="6424"/>
                </a:lnTo>
                <a:lnTo>
                  <a:pt x="310080" y="13340"/>
                </a:lnTo>
                <a:lnTo>
                  <a:pt x="278752" y="22704"/>
                </a:lnTo>
                <a:lnTo>
                  <a:pt x="248200" y="34502"/>
                </a:lnTo>
                <a:lnTo>
                  <a:pt x="218578" y="48718"/>
                </a:lnTo>
                <a:lnTo>
                  <a:pt x="190042" y="65336"/>
                </a:lnTo>
                <a:lnTo>
                  <a:pt x="162745" y="84342"/>
                </a:lnTo>
                <a:lnTo>
                  <a:pt x="136843" y="105720"/>
                </a:lnTo>
                <a:lnTo>
                  <a:pt x="112489" y="129455"/>
                </a:lnTo>
                <a:lnTo>
                  <a:pt x="89838" y="15553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8136" y="0"/>
            <a:ext cx="8055863" cy="6857998"/>
          </a:xfrm>
          <a:custGeom>
            <a:avLst/>
            <a:gdLst/>
            <a:ahLst/>
            <a:cxnLst/>
            <a:rect l="l" t="t" r="r" b="b"/>
            <a:pathLst>
              <a:path w="8055863" h="6857998">
                <a:moveTo>
                  <a:pt x="0" y="6857998"/>
                </a:moveTo>
                <a:lnTo>
                  <a:pt x="8055863" y="6857998"/>
                </a:lnTo>
                <a:lnTo>
                  <a:pt x="805586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3460" y="0"/>
            <a:ext cx="1524" cy="6857998"/>
          </a:xfrm>
          <a:custGeom>
            <a:avLst/>
            <a:gdLst/>
            <a:ahLst/>
            <a:cxnLst/>
            <a:rect l="l" t="t" r="r" b="b"/>
            <a:pathLst>
              <a:path w="1524" h="6857998">
                <a:moveTo>
                  <a:pt x="0" y="6857998"/>
                </a:moveTo>
                <a:lnTo>
                  <a:pt x="1524" y="6857998"/>
                </a:lnTo>
                <a:lnTo>
                  <a:pt x="15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5736" y="-39625"/>
            <a:ext cx="155447" cy="6937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4984" y="0"/>
            <a:ext cx="73152" cy="6858000"/>
          </a:xfrm>
          <a:custGeom>
            <a:avLst/>
            <a:gdLst/>
            <a:ahLst/>
            <a:cxnLst/>
            <a:rect l="l" t="t" r="r" b="b"/>
            <a:pathLst>
              <a:path w="73152" h="6858000">
                <a:moveTo>
                  <a:pt x="73152" y="0"/>
                </a:moveTo>
                <a:lnTo>
                  <a:pt x="0" y="0"/>
                </a:lnTo>
                <a:lnTo>
                  <a:pt x="0" y="6857999"/>
                </a:lnTo>
                <a:lnTo>
                  <a:pt x="73152" y="6857999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6799" y="381107"/>
            <a:ext cx="7961488" cy="62786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047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2" y="6096"/>
            <a:ext cx="1786127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40" y="21335"/>
            <a:ext cx="1703832" cy="1702308"/>
          </a:xfrm>
          <a:custGeom>
            <a:avLst/>
            <a:gdLst/>
            <a:ahLst/>
            <a:cxnLst/>
            <a:rect l="l" t="t" r="r" b="b"/>
            <a:pathLst>
              <a:path w="1703832" h="1702308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212" y="1045464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587" y="1050711"/>
            <a:ext cx="1116275" cy="1111317"/>
          </a:xfrm>
          <a:custGeom>
            <a:avLst/>
            <a:gdLst/>
            <a:ahLst/>
            <a:cxnLst/>
            <a:rect l="l" t="t" r="r" b="b"/>
            <a:pathLst>
              <a:path w="1116275" h="1111317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958" y="1181143"/>
            <a:ext cx="855565" cy="850558"/>
          </a:xfrm>
          <a:custGeom>
            <a:avLst/>
            <a:gdLst/>
            <a:ahLst/>
            <a:cxnLst/>
            <a:rect l="l" t="t" r="r" b="b"/>
            <a:pathLst>
              <a:path w="855565" h="850558">
                <a:moveTo>
                  <a:pt x="89838" y="155531"/>
                </a:moveTo>
                <a:lnTo>
                  <a:pt x="69428" y="183395"/>
                </a:lnTo>
                <a:lnTo>
                  <a:pt x="51680" y="212403"/>
                </a:lnTo>
                <a:lnTo>
                  <a:pt x="36574" y="242399"/>
                </a:lnTo>
                <a:lnTo>
                  <a:pt x="24090" y="273230"/>
                </a:lnTo>
                <a:lnTo>
                  <a:pt x="14211" y="304742"/>
                </a:lnTo>
                <a:lnTo>
                  <a:pt x="6915" y="336780"/>
                </a:lnTo>
                <a:lnTo>
                  <a:pt x="2185" y="369190"/>
                </a:lnTo>
                <a:lnTo>
                  <a:pt x="0" y="401817"/>
                </a:lnTo>
                <a:lnTo>
                  <a:pt x="340" y="434509"/>
                </a:lnTo>
                <a:lnTo>
                  <a:pt x="3188" y="467109"/>
                </a:lnTo>
                <a:lnTo>
                  <a:pt x="8522" y="499465"/>
                </a:lnTo>
                <a:lnTo>
                  <a:pt x="16325" y="531422"/>
                </a:lnTo>
                <a:lnTo>
                  <a:pt x="26576" y="562826"/>
                </a:lnTo>
                <a:lnTo>
                  <a:pt x="39256" y="593522"/>
                </a:lnTo>
                <a:lnTo>
                  <a:pt x="54346" y="623357"/>
                </a:lnTo>
                <a:lnTo>
                  <a:pt x="71827" y="652176"/>
                </a:lnTo>
                <a:lnTo>
                  <a:pt x="91678" y="679825"/>
                </a:lnTo>
                <a:lnTo>
                  <a:pt x="113881" y="706149"/>
                </a:lnTo>
                <a:lnTo>
                  <a:pt x="138416" y="730995"/>
                </a:lnTo>
                <a:lnTo>
                  <a:pt x="165264" y="754209"/>
                </a:lnTo>
                <a:lnTo>
                  <a:pt x="193850" y="775241"/>
                </a:lnTo>
                <a:lnTo>
                  <a:pt x="223515" y="793655"/>
                </a:lnTo>
                <a:lnTo>
                  <a:pt x="254104" y="809468"/>
                </a:lnTo>
                <a:lnTo>
                  <a:pt x="285462" y="822693"/>
                </a:lnTo>
                <a:lnTo>
                  <a:pt x="317435" y="833348"/>
                </a:lnTo>
                <a:lnTo>
                  <a:pt x="349868" y="841446"/>
                </a:lnTo>
                <a:lnTo>
                  <a:pt x="382607" y="847004"/>
                </a:lnTo>
                <a:lnTo>
                  <a:pt x="415497" y="850036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13529" y="844134"/>
                </a:lnTo>
                <a:lnTo>
                  <a:pt x="545478" y="837218"/>
                </a:lnTo>
                <a:lnTo>
                  <a:pt x="576806" y="827854"/>
                </a:lnTo>
                <a:lnTo>
                  <a:pt x="607358" y="816056"/>
                </a:lnTo>
                <a:lnTo>
                  <a:pt x="636980" y="801840"/>
                </a:lnTo>
                <a:lnTo>
                  <a:pt x="665516" y="785221"/>
                </a:lnTo>
                <a:lnTo>
                  <a:pt x="692813" y="766215"/>
                </a:lnTo>
                <a:lnTo>
                  <a:pt x="718715" y="744837"/>
                </a:lnTo>
                <a:lnTo>
                  <a:pt x="743069" y="721103"/>
                </a:lnTo>
                <a:lnTo>
                  <a:pt x="765720" y="695027"/>
                </a:lnTo>
                <a:lnTo>
                  <a:pt x="786131" y="667145"/>
                </a:lnTo>
                <a:lnTo>
                  <a:pt x="803881" y="638124"/>
                </a:lnTo>
                <a:lnTo>
                  <a:pt x="818988" y="608117"/>
                </a:lnTo>
                <a:lnTo>
                  <a:pt x="831472" y="577279"/>
                </a:lnTo>
                <a:lnTo>
                  <a:pt x="841353" y="545762"/>
                </a:lnTo>
                <a:lnTo>
                  <a:pt x="848648" y="513722"/>
                </a:lnTo>
                <a:lnTo>
                  <a:pt x="853379" y="48131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52376" y="383401"/>
                </a:lnTo>
                <a:lnTo>
                  <a:pt x="847042" y="351050"/>
                </a:lnTo>
                <a:lnTo>
                  <a:pt x="839239" y="319099"/>
                </a:lnTo>
                <a:lnTo>
                  <a:pt x="828988" y="287701"/>
                </a:lnTo>
                <a:lnTo>
                  <a:pt x="816308" y="257011"/>
                </a:lnTo>
                <a:lnTo>
                  <a:pt x="801219" y="227183"/>
                </a:lnTo>
                <a:lnTo>
                  <a:pt x="783739" y="198369"/>
                </a:lnTo>
                <a:lnTo>
                  <a:pt x="763889" y="170726"/>
                </a:lnTo>
                <a:lnTo>
                  <a:pt x="741687" y="144405"/>
                </a:lnTo>
                <a:lnTo>
                  <a:pt x="717153" y="119561"/>
                </a:lnTo>
                <a:lnTo>
                  <a:pt x="690307" y="96349"/>
                </a:lnTo>
                <a:lnTo>
                  <a:pt x="661719" y="75317"/>
                </a:lnTo>
                <a:lnTo>
                  <a:pt x="632052" y="56903"/>
                </a:lnTo>
                <a:lnTo>
                  <a:pt x="601462" y="41090"/>
                </a:lnTo>
                <a:lnTo>
                  <a:pt x="570102" y="27864"/>
                </a:lnTo>
                <a:lnTo>
                  <a:pt x="538128" y="17210"/>
                </a:lnTo>
                <a:lnTo>
                  <a:pt x="505694" y="9112"/>
                </a:lnTo>
                <a:lnTo>
                  <a:pt x="472954" y="3554"/>
                </a:lnTo>
                <a:lnTo>
                  <a:pt x="440064" y="522"/>
                </a:lnTo>
                <a:lnTo>
                  <a:pt x="407176" y="0"/>
                </a:lnTo>
                <a:lnTo>
                  <a:pt x="374447" y="1972"/>
                </a:lnTo>
                <a:lnTo>
                  <a:pt x="342030" y="6424"/>
                </a:lnTo>
                <a:lnTo>
                  <a:pt x="310080" y="13340"/>
                </a:lnTo>
                <a:lnTo>
                  <a:pt x="278752" y="22704"/>
                </a:lnTo>
                <a:lnTo>
                  <a:pt x="248200" y="34502"/>
                </a:lnTo>
                <a:lnTo>
                  <a:pt x="218578" y="48718"/>
                </a:lnTo>
                <a:lnTo>
                  <a:pt x="190042" y="65336"/>
                </a:lnTo>
                <a:lnTo>
                  <a:pt x="162745" y="84342"/>
                </a:lnTo>
                <a:lnTo>
                  <a:pt x="136843" y="105720"/>
                </a:lnTo>
                <a:lnTo>
                  <a:pt x="112489" y="129455"/>
                </a:lnTo>
                <a:lnTo>
                  <a:pt x="89838" y="15553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8136" y="0"/>
            <a:ext cx="8055863" cy="6857998"/>
          </a:xfrm>
          <a:custGeom>
            <a:avLst/>
            <a:gdLst/>
            <a:ahLst/>
            <a:cxnLst/>
            <a:rect l="l" t="t" r="r" b="b"/>
            <a:pathLst>
              <a:path w="8055863" h="6857998">
                <a:moveTo>
                  <a:pt x="0" y="6857998"/>
                </a:moveTo>
                <a:lnTo>
                  <a:pt x="8055863" y="6857998"/>
                </a:lnTo>
                <a:lnTo>
                  <a:pt x="805586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3460" y="0"/>
            <a:ext cx="1524" cy="6857998"/>
          </a:xfrm>
          <a:custGeom>
            <a:avLst/>
            <a:gdLst/>
            <a:ahLst/>
            <a:cxnLst/>
            <a:rect l="l" t="t" r="r" b="b"/>
            <a:pathLst>
              <a:path w="1524" h="6857998">
                <a:moveTo>
                  <a:pt x="0" y="6857998"/>
                </a:moveTo>
                <a:lnTo>
                  <a:pt x="1524" y="6857998"/>
                </a:lnTo>
                <a:lnTo>
                  <a:pt x="15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5736" y="-39625"/>
            <a:ext cx="155447" cy="6937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4984" y="0"/>
            <a:ext cx="73152" cy="6858000"/>
          </a:xfrm>
          <a:custGeom>
            <a:avLst/>
            <a:gdLst/>
            <a:ahLst/>
            <a:cxnLst/>
            <a:rect l="l" t="t" r="r" b="b"/>
            <a:pathLst>
              <a:path w="73152" h="6858000">
                <a:moveTo>
                  <a:pt x="73152" y="0"/>
                </a:moveTo>
                <a:lnTo>
                  <a:pt x="0" y="0"/>
                </a:lnTo>
                <a:lnTo>
                  <a:pt x="0" y="6857999"/>
                </a:lnTo>
                <a:lnTo>
                  <a:pt x="73152" y="6857999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399" y="1447632"/>
            <a:ext cx="7389529" cy="4387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Spread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Direct</a:t>
            </a:r>
            <a:r>
              <a:rPr lang="en-IN" dirty="0" smtClean="0"/>
              <a:t> :   invasion   to near by organs</a:t>
            </a:r>
          </a:p>
          <a:p>
            <a:r>
              <a:rPr lang="en-IN" dirty="0" smtClean="0"/>
              <a:t> lack of serosa favours this spread faster. It involve….  </a:t>
            </a:r>
          </a:p>
          <a:p>
            <a:r>
              <a:rPr lang="en-IN" dirty="0" smtClean="0"/>
              <a:t> Trachea,  lt. recurrent laryngeal nerve, aorta,</a:t>
            </a:r>
          </a:p>
          <a:p>
            <a:r>
              <a:rPr lang="en-IN" dirty="0" smtClean="0"/>
              <a:t>May perforate and cause mediastinitis</a:t>
            </a:r>
          </a:p>
          <a:p>
            <a:r>
              <a:rPr lang="en-IN" dirty="0" smtClean="0"/>
              <a:t>Spread to pleura , diaphragm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61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Lymphatic spread</a:t>
            </a:r>
            <a:r>
              <a:rPr lang="en-IN" dirty="0" smtClean="0"/>
              <a:t>: vertically &amp; laterally  </a:t>
            </a:r>
          </a:p>
          <a:p>
            <a:r>
              <a:rPr lang="en-IN" dirty="0" smtClean="0"/>
              <a:t>Spreads by lymphatic permeation and embolization both</a:t>
            </a:r>
          </a:p>
          <a:p>
            <a:r>
              <a:rPr lang="en-IN" dirty="0" smtClean="0"/>
              <a:t>May produce satellite growth in oesophagus away from primary growth,  or sub mucous spread</a:t>
            </a:r>
          </a:p>
          <a:p>
            <a:r>
              <a:rPr lang="en-IN" dirty="0" smtClean="0"/>
              <a:t>Upwards may spread to supraclavicular  nodes</a:t>
            </a:r>
          </a:p>
          <a:p>
            <a:r>
              <a:rPr lang="en-IN" dirty="0" smtClean="0"/>
              <a:t>In mediastinum to Para oesophageal, along trachea and bronchus, sub phrenic nodes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88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3692" y="590169"/>
            <a:ext cx="2893186" cy="338709"/>
          </a:xfrm>
          <a:custGeom>
            <a:avLst/>
            <a:gdLst/>
            <a:ahLst/>
            <a:cxnLst/>
            <a:rect l="l" t="t" r="r" b="b"/>
            <a:pathLst>
              <a:path w="2893186" h="338709">
                <a:moveTo>
                  <a:pt x="1511300" y="0"/>
                </a:moveTo>
                <a:lnTo>
                  <a:pt x="1445259" y="0"/>
                </a:lnTo>
                <a:lnTo>
                  <a:pt x="1445259" y="128777"/>
                </a:lnTo>
                <a:lnTo>
                  <a:pt x="1315720" y="128777"/>
                </a:lnTo>
                <a:lnTo>
                  <a:pt x="1315720" y="0"/>
                </a:lnTo>
                <a:lnTo>
                  <a:pt x="1249680" y="0"/>
                </a:lnTo>
                <a:lnTo>
                  <a:pt x="1249680" y="327278"/>
                </a:lnTo>
                <a:lnTo>
                  <a:pt x="1315720" y="327278"/>
                </a:lnTo>
                <a:lnTo>
                  <a:pt x="1315720" y="184150"/>
                </a:lnTo>
                <a:lnTo>
                  <a:pt x="1445259" y="184150"/>
                </a:lnTo>
                <a:lnTo>
                  <a:pt x="1445259" y="327278"/>
                </a:lnTo>
                <a:lnTo>
                  <a:pt x="1511300" y="327278"/>
                </a:lnTo>
                <a:lnTo>
                  <a:pt x="1511300" y="0"/>
                </a:lnTo>
                <a:close/>
              </a:path>
              <a:path w="2893186" h="338709">
                <a:moveTo>
                  <a:pt x="1079071" y="515"/>
                </a:moveTo>
                <a:lnTo>
                  <a:pt x="1062905" y="128"/>
                </a:lnTo>
                <a:lnTo>
                  <a:pt x="1044575" y="0"/>
                </a:lnTo>
                <a:lnTo>
                  <a:pt x="1004569" y="55371"/>
                </a:lnTo>
                <a:lnTo>
                  <a:pt x="1049802" y="55462"/>
                </a:lnTo>
                <a:lnTo>
                  <a:pt x="1064625" y="55868"/>
                </a:lnTo>
                <a:lnTo>
                  <a:pt x="1076053" y="56600"/>
                </a:lnTo>
                <a:lnTo>
                  <a:pt x="1084071" y="57657"/>
                </a:lnTo>
                <a:lnTo>
                  <a:pt x="1089052" y="58795"/>
                </a:lnTo>
                <a:lnTo>
                  <a:pt x="1100814" y="63919"/>
                </a:lnTo>
                <a:lnTo>
                  <a:pt x="1110614" y="72135"/>
                </a:lnTo>
                <a:lnTo>
                  <a:pt x="1114195" y="76729"/>
                </a:lnTo>
                <a:lnTo>
                  <a:pt x="1119407" y="88123"/>
                </a:lnTo>
                <a:lnTo>
                  <a:pt x="1121156" y="101600"/>
                </a:lnTo>
                <a:lnTo>
                  <a:pt x="1121143" y="102777"/>
                </a:lnTo>
                <a:lnTo>
                  <a:pt x="1119110" y="115722"/>
                </a:lnTo>
                <a:lnTo>
                  <a:pt x="1113663" y="127000"/>
                </a:lnTo>
                <a:lnTo>
                  <a:pt x="1113179" y="127703"/>
                </a:lnTo>
                <a:lnTo>
                  <a:pt x="1106746" y="200727"/>
                </a:lnTo>
                <a:lnTo>
                  <a:pt x="1116202" y="199135"/>
                </a:lnTo>
                <a:lnTo>
                  <a:pt x="1127486" y="195819"/>
                </a:lnTo>
                <a:lnTo>
                  <a:pt x="1139033" y="190613"/>
                </a:lnTo>
                <a:lnTo>
                  <a:pt x="1150493" y="183641"/>
                </a:lnTo>
                <a:lnTo>
                  <a:pt x="1163095" y="172724"/>
                </a:lnTo>
                <a:lnTo>
                  <a:pt x="1171208" y="162846"/>
                </a:lnTo>
                <a:lnTo>
                  <a:pt x="1178306" y="151383"/>
                </a:lnTo>
                <a:lnTo>
                  <a:pt x="1183309" y="139810"/>
                </a:lnTo>
                <a:lnTo>
                  <a:pt x="1186590" y="127921"/>
                </a:lnTo>
                <a:lnTo>
                  <a:pt x="1188566" y="114887"/>
                </a:lnTo>
                <a:lnTo>
                  <a:pt x="1189227" y="100710"/>
                </a:lnTo>
                <a:lnTo>
                  <a:pt x="1189189" y="97212"/>
                </a:lnTo>
                <a:lnTo>
                  <a:pt x="1188167" y="83057"/>
                </a:lnTo>
                <a:lnTo>
                  <a:pt x="1185763" y="69944"/>
                </a:lnTo>
                <a:lnTo>
                  <a:pt x="1181980" y="57882"/>
                </a:lnTo>
                <a:lnTo>
                  <a:pt x="1176826" y="46883"/>
                </a:lnTo>
                <a:lnTo>
                  <a:pt x="1170305" y="36956"/>
                </a:lnTo>
                <a:lnTo>
                  <a:pt x="1166078" y="31806"/>
                </a:lnTo>
                <a:lnTo>
                  <a:pt x="1156692" y="22479"/>
                </a:lnTo>
                <a:lnTo>
                  <a:pt x="1146409" y="14894"/>
                </a:lnTo>
                <a:lnTo>
                  <a:pt x="1135238" y="9052"/>
                </a:lnTo>
                <a:lnTo>
                  <a:pt x="1123188" y="4952"/>
                </a:lnTo>
                <a:lnTo>
                  <a:pt x="1114510" y="3218"/>
                </a:lnTo>
                <a:lnTo>
                  <a:pt x="1104880" y="2060"/>
                </a:lnTo>
                <a:lnTo>
                  <a:pt x="1093064" y="1158"/>
                </a:lnTo>
                <a:lnTo>
                  <a:pt x="1079071" y="515"/>
                </a:lnTo>
                <a:close/>
              </a:path>
              <a:path w="2893186" h="338709">
                <a:moveTo>
                  <a:pt x="1104406" y="136797"/>
                </a:moveTo>
                <a:lnTo>
                  <a:pt x="1092962" y="143128"/>
                </a:lnTo>
                <a:lnTo>
                  <a:pt x="1083833" y="145546"/>
                </a:lnTo>
                <a:lnTo>
                  <a:pt x="1072516" y="147032"/>
                </a:lnTo>
                <a:lnTo>
                  <a:pt x="1058159" y="147916"/>
                </a:lnTo>
                <a:lnTo>
                  <a:pt x="1040764" y="148208"/>
                </a:lnTo>
                <a:lnTo>
                  <a:pt x="1004569" y="148208"/>
                </a:lnTo>
                <a:lnTo>
                  <a:pt x="1004569" y="55371"/>
                </a:lnTo>
                <a:lnTo>
                  <a:pt x="1044575" y="0"/>
                </a:lnTo>
                <a:lnTo>
                  <a:pt x="938530" y="0"/>
                </a:lnTo>
                <a:lnTo>
                  <a:pt x="938530" y="327278"/>
                </a:lnTo>
                <a:lnTo>
                  <a:pt x="1004569" y="327278"/>
                </a:lnTo>
                <a:lnTo>
                  <a:pt x="1004569" y="203834"/>
                </a:lnTo>
                <a:lnTo>
                  <a:pt x="1054354" y="203808"/>
                </a:lnTo>
                <a:lnTo>
                  <a:pt x="1069637" y="203521"/>
                </a:lnTo>
                <a:lnTo>
                  <a:pt x="1083463" y="202915"/>
                </a:lnTo>
                <a:lnTo>
                  <a:pt x="1095833" y="201985"/>
                </a:lnTo>
                <a:lnTo>
                  <a:pt x="1106746" y="200727"/>
                </a:lnTo>
                <a:lnTo>
                  <a:pt x="1113179" y="127703"/>
                </a:lnTo>
                <a:lnTo>
                  <a:pt x="1104406" y="136797"/>
                </a:lnTo>
                <a:close/>
              </a:path>
              <a:path w="2893186" h="338709">
                <a:moveTo>
                  <a:pt x="550532" y="327278"/>
                </a:moveTo>
                <a:lnTo>
                  <a:pt x="611924" y="327278"/>
                </a:lnTo>
                <a:lnTo>
                  <a:pt x="611924" y="69595"/>
                </a:lnTo>
                <a:lnTo>
                  <a:pt x="676655" y="327278"/>
                </a:lnTo>
                <a:lnTo>
                  <a:pt x="740283" y="327278"/>
                </a:lnTo>
                <a:lnTo>
                  <a:pt x="805307" y="69595"/>
                </a:lnTo>
                <a:lnTo>
                  <a:pt x="805307" y="327278"/>
                </a:lnTo>
                <a:lnTo>
                  <a:pt x="866648" y="327278"/>
                </a:lnTo>
                <a:lnTo>
                  <a:pt x="866648" y="0"/>
                </a:lnTo>
                <a:lnTo>
                  <a:pt x="767461" y="0"/>
                </a:lnTo>
                <a:lnTo>
                  <a:pt x="708786" y="223265"/>
                </a:lnTo>
                <a:lnTo>
                  <a:pt x="649427" y="0"/>
                </a:lnTo>
                <a:lnTo>
                  <a:pt x="550532" y="0"/>
                </a:lnTo>
                <a:lnTo>
                  <a:pt x="550532" y="327278"/>
                </a:lnTo>
                <a:close/>
              </a:path>
              <a:path w="2893186" h="338709">
                <a:moveTo>
                  <a:pt x="2358358" y="306724"/>
                </a:moveTo>
                <a:lnTo>
                  <a:pt x="2369014" y="313660"/>
                </a:lnTo>
                <a:lnTo>
                  <a:pt x="2380229" y="319529"/>
                </a:lnTo>
                <a:lnTo>
                  <a:pt x="2392001" y="324330"/>
                </a:lnTo>
                <a:lnTo>
                  <a:pt x="2404329" y="328065"/>
                </a:lnTo>
                <a:lnTo>
                  <a:pt x="2417209" y="330732"/>
                </a:lnTo>
                <a:lnTo>
                  <a:pt x="2430641" y="332333"/>
                </a:lnTo>
                <a:lnTo>
                  <a:pt x="2444622" y="332866"/>
                </a:lnTo>
                <a:lnTo>
                  <a:pt x="2446686" y="332856"/>
                </a:lnTo>
                <a:lnTo>
                  <a:pt x="2460961" y="332205"/>
                </a:lnTo>
                <a:lnTo>
                  <a:pt x="2474526" y="330535"/>
                </a:lnTo>
                <a:lnTo>
                  <a:pt x="2487376" y="327844"/>
                </a:lnTo>
                <a:lnTo>
                  <a:pt x="2499504" y="324130"/>
                </a:lnTo>
                <a:lnTo>
                  <a:pt x="2510903" y="319392"/>
                </a:lnTo>
                <a:lnTo>
                  <a:pt x="2521567" y="313626"/>
                </a:lnTo>
                <a:lnTo>
                  <a:pt x="2531491" y="306831"/>
                </a:lnTo>
                <a:lnTo>
                  <a:pt x="2543518" y="296287"/>
                </a:lnTo>
                <a:lnTo>
                  <a:pt x="2551494" y="287338"/>
                </a:lnTo>
                <a:lnTo>
                  <a:pt x="2558748" y="277363"/>
                </a:lnTo>
                <a:lnTo>
                  <a:pt x="2565279" y="266362"/>
                </a:lnTo>
                <a:lnTo>
                  <a:pt x="2571084" y="254335"/>
                </a:lnTo>
                <a:lnTo>
                  <a:pt x="2576163" y="241282"/>
                </a:lnTo>
                <a:lnTo>
                  <a:pt x="2580513" y="227202"/>
                </a:lnTo>
                <a:lnTo>
                  <a:pt x="2516505" y="207009"/>
                </a:lnTo>
                <a:lnTo>
                  <a:pt x="2513905" y="216833"/>
                </a:lnTo>
                <a:lnTo>
                  <a:pt x="2509199" y="230148"/>
                </a:lnTo>
                <a:lnTo>
                  <a:pt x="2503523" y="241712"/>
                </a:lnTo>
                <a:lnTo>
                  <a:pt x="2496862" y="251525"/>
                </a:lnTo>
                <a:lnTo>
                  <a:pt x="2489200" y="259587"/>
                </a:lnTo>
                <a:lnTo>
                  <a:pt x="2480868" y="265937"/>
                </a:lnTo>
                <a:lnTo>
                  <a:pt x="2469584" y="271723"/>
                </a:lnTo>
                <a:lnTo>
                  <a:pt x="2457248" y="275194"/>
                </a:lnTo>
                <a:lnTo>
                  <a:pt x="2443860" y="276351"/>
                </a:lnTo>
                <a:lnTo>
                  <a:pt x="2443620" y="276351"/>
                </a:lnTo>
                <a:lnTo>
                  <a:pt x="2429965" y="275271"/>
                </a:lnTo>
                <a:lnTo>
                  <a:pt x="2417364" y="272103"/>
                </a:lnTo>
                <a:lnTo>
                  <a:pt x="2405811" y="266845"/>
                </a:lnTo>
                <a:lnTo>
                  <a:pt x="2395298" y="259498"/>
                </a:lnTo>
                <a:lnTo>
                  <a:pt x="2385822" y="250062"/>
                </a:lnTo>
                <a:lnTo>
                  <a:pt x="2379117" y="240471"/>
                </a:lnTo>
                <a:lnTo>
                  <a:pt x="2374366" y="230797"/>
                </a:lnTo>
                <a:lnTo>
                  <a:pt x="2370483" y="219731"/>
                </a:lnTo>
                <a:lnTo>
                  <a:pt x="2367467" y="207279"/>
                </a:lnTo>
                <a:lnTo>
                  <a:pt x="2365315" y="193448"/>
                </a:lnTo>
                <a:lnTo>
                  <a:pt x="2364026" y="178243"/>
                </a:lnTo>
                <a:lnTo>
                  <a:pt x="2363597" y="161670"/>
                </a:lnTo>
                <a:lnTo>
                  <a:pt x="2363982" y="146918"/>
                </a:lnTo>
                <a:lnTo>
                  <a:pt x="2365308" y="131879"/>
                </a:lnTo>
                <a:lnTo>
                  <a:pt x="2367582" y="118196"/>
                </a:lnTo>
                <a:lnTo>
                  <a:pt x="2370806" y="105864"/>
                </a:lnTo>
                <a:lnTo>
                  <a:pt x="2374983" y="94883"/>
                </a:lnTo>
                <a:lnTo>
                  <a:pt x="2380114" y="85250"/>
                </a:lnTo>
                <a:lnTo>
                  <a:pt x="2386203" y="76961"/>
                </a:lnTo>
                <a:lnTo>
                  <a:pt x="2396476" y="67040"/>
                </a:lnTo>
                <a:lnTo>
                  <a:pt x="2407078" y="59982"/>
                </a:lnTo>
                <a:lnTo>
                  <a:pt x="2418742" y="54947"/>
                </a:lnTo>
                <a:lnTo>
                  <a:pt x="2431469" y="51931"/>
                </a:lnTo>
                <a:lnTo>
                  <a:pt x="2445258" y="50926"/>
                </a:lnTo>
                <a:lnTo>
                  <a:pt x="2454998" y="51454"/>
                </a:lnTo>
                <a:lnTo>
                  <a:pt x="2467823" y="54020"/>
                </a:lnTo>
                <a:lnTo>
                  <a:pt x="2479487" y="58745"/>
                </a:lnTo>
                <a:lnTo>
                  <a:pt x="2489962" y="65658"/>
                </a:lnTo>
                <a:lnTo>
                  <a:pt x="2496449" y="71547"/>
                </a:lnTo>
                <a:lnTo>
                  <a:pt x="2504247" y="81402"/>
                </a:lnTo>
                <a:lnTo>
                  <a:pt x="2510175" y="92826"/>
                </a:lnTo>
                <a:lnTo>
                  <a:pt x="2514219" y="105790"/>
                </a:lnTo>
                <a:lnTo>
                  <a:pt x="2579624" y="90169"/>
                </a:lnTo>
                <a:lnTo>
                  <a:pt x="2573049" y="70855"/>
                </a:lnTo>
                <a:lnTo>
                  <a:pt x="2567487" y="58767"/>
                </a:lnTo>
                <a:lnTo>
                  <a:pt x="2561159" y="47924"/>
                </a:lnTo>
                <a:lnTo>
                  <a:pt x="2554069" y="38325"/>
                </a:lnTo>
                <a:lnTo>
                  <a:pt x="2546222" y="29971"/>
                </a:lnTo>
                <a:lnTo>
                  <a:pt x="2534894" y="20414"/>
                </a:lnTo>
                <a:lnTo>
                  <a:pt x="2524590" y="13507"/>
                </a:lnTo>
                <a:lnTo>
                  <a:pt x="2513612" y="7666"/>
                </a:lnTo>
                <a:lnTo>
                  <a:pt x="2501959" y="2891"/>
                </a:lnTo>
                <a:lnTo>
                  <a:pt x="2489628" y="-820"/>
                </a:lnTo>
                <a:lnTo>
                  <a:pt x="2476619" y="-3469"/>
                </a:lnTo>
                <a:lnTo>
                  <a:pt x="2462930" y="-5058"/>
                </a:lnTo>
                <a:lnTo>
                  <a:pt x="2448560" y="-5588"/>
                </a:lnTo>
                <a:lnTo>
                  <a:pt x="2442371" y="-5494"/>
                </a:lnTo>
                <a:lnTo>
                  <a:pt x="2428339" y="-4548"/>
                </a:lnTo>
                <a:lnTo>
                  <a:pt x="2414908" y="-2583"/>
                </a:lnTo>
                <a:lnTo>
                  <a:pt x="2402076" y="399"/>
                </a:lnTo>
                <a:lnTo>
                  <a:pt x="2389845" y="4399"/>
                </a:lnTo>
                <a:lnTo>
                  <a:pt x="2378213" y="9416"/>
                </a:lnTo>
                <a:lnTo>
                  <a:pt x="2367182" y="15447"/>
                </a:lnTo>
                <a:lnTo>
                  <a:pt x="2356751" y="22493"/>
                </a:lnTo>
                <a:lnTo>
                  <a:pt x="2346920" y="30552"/>
                </a:lnTo>
                <a:lnTo>
                  <a:pt x="2337689" y="39623"/>
                </a:lnTo>
                <a:lnTo>
                  <a:pt x="2326315" y="53493"/>
                </a:lnTo>
                <a:lnTo>
                  <a:pt x="2319839" y="63409"/>
                </a:lnTo>
                <a:lnTo>
                  <a:pt x="2314130" y="73984"/>
                </a:lnTo>
                <a:lnTo>
                  <a:pt x="2309186" y="85220"/>
                </a:lnTo>
                <a:lnTo>
                  <a:pt x="2305006" y="97116"/>
                </a:lnTo>
                <a:lnTo>
                  <a:pt x="2301589" y="109672"/>
                </a:lnTo>
                <a:lnTo>
                  <a:pt x="2298934" y="122888"/>
                </a:lnTo>
                <a:lnTo>
                  <a:pt x="2297039" y="136764"/>
                </a:lnTo>
                <a:lnTo>
                  <a:pt x="2295903" y="151300"/>
                </a:lnTo>
                <a:lnTo>
                  <a:pt x="2295525" y="166496"/>
                </a:lnTo>
                <a:lnTo>
                  <a:pt x="2295533" y="168654"/>
                </a:lnTo>
                <a:lnTo>
                  <a:pt x="2296056" y="183493"/>
                </a:lnTo>
                <a:lnTo>
                  <a:pt x="2297394" y="197689"/>
                </a:lnTo>
                <a:lnTo>
                  <a:pt x="2299547" y="211244"/>
                </a:lnTo>
                <a:lnTo>
                  <a:pt x="2302515" y="224158"/>
                </a:lnTo>
                <a:lnTo>
                  <a:pt x="2306297" y="236434"/>
                </a:lnTo>
                <a:lnTo>
                  <a:pt x="2310895" y="248074"/>
                </a:lnTo>
                <a:lnTo>
                  <a:pt x="2316307" y="259077"/>
                </a:lnTo>
                <a:lnTo>
                  <a:pt x="2322535" y="269447"/>
                </a:lnTo>
                <a:lnTo>
                  <a:pt x="2329577" y="279184"/>
                </a:lnTo>
                <a:lnTo>
                  <a:pt x="2337435" y="288289"/>
                </a:lnTo>
                <a:lnTo>
                  <a:pt x="2348263" y="298722"/>
                </a:lnTo>
                <a:lnTo>
                  <a:pt x="2358358" y="306724"/>
                </a:lnTo>
                <a:close/>
              </a:path>
              <a:path w="2893186" h="338709">
                <a:moveTo>
                  <a:pt x="2705354" y="95630"/>
                </a:moveTo>
                <a:lnTo>
                  <a:pt x="2702179" y="89026"/>
                </a:lnTo>
                <a:lnTo>
                  <a:pt x="2702179" y="72770"/>
                </a:lnTo>
                <a:lnTo>
                  <a:pt x="2705608" y="66039"/>
                </a:lnTo>
                <a:lnTo>
                  <a:pt x="2712593" y="60959"/>
                </a:lnTo>
                <a:lnTo>
                  <a:pt x="2718980" y="57042"/>
                </a:lnTo>
                <a:lnTo>
                  <a:pt x="2730038" y="52657"/>
                </a:lnTo>
                <a:lnTo>
                  <a:pt x="2742932" y="50026"/>
                </a:lnTo>
                <a:lnTo>
                  <a:pt x="2757678" y="49148"/>
                </a:lnTo>
                <a:lnTo>
                  <a:pt x="2764245" y="49310"/>
                </a:lnTo>
                <a:lnTo>
                  <a:pt x="2778447" y="51042"/>
                </a:lnTo>
                <a:lnTo>
                  <a:pt x="2790227" y="54671"/>
                </a:lnTo>
                <a:lnTo>
                  <a:pt x="2799587" y="60197"/>
                </a:lnTo>
                <a:lnTo>
                  <a:pt x="2808625" y="70394"/>
                </a:lnTo>
                <a:lnTo>
                  <a:pt x="2814149" y="82007"/>
                </a:lnTo>
                <a:lnTo>
                  <a:pt x="2817748" y="96392"/>
                </a:lnTo>
                <a:lnTo>
                  <a:pt x="2883916" y="93598"/>
                </a:lnTo>
                <a:lnTo>
                  <a:pt x="2882091" y="76392"/>
                </a:lnTo>
                <a:lnTo>
                  <a:pt x="2878939" y="63547"/>
                </a:lnTo>
                <a:lnTo>
                  <a:pt x="2874279" y="51634"/>
                </a:lnTo>
                <a:lnTo>
                  <a:pt x="2868100" y="40652"/>
                </a:lnTo>
                <a:lnTo>
                  <a:pt x="2860394" y="30595"/>
                </a:lnTo>
                <a:lnTo>
                  <a:pt x="2851149" y="21462"/>
                </a:lnTo>
                <a:lnTo>
                  <a:pt x="2836675" y="11252"/>
                </a:lnTo>
                <a:lnTo>
                  <a:pt x="2826270" y="6106"/>
                </a:lnTo>
                <a:lnTo>
                  <a:pt x="2814807" y="1896"/>
                </a:lnTo>
                <a:lnTo>
                  <a:pt x="2802289" y="-1377"/>
                </a:lnTo>
                <a:lnTo>
                  <a:pt x="2788719" y="-3716"/>
                </a:lnTo>
                <a:lnTo>
                  <a:pt x="2774102" y="-5120"/>
                </a:lnTo>
                <a:lnTo>
                  <a:pt x="2758440" y="-5588"/>
                </a:lnTo>
                <a:lnTo>
                  <a:pt x="2756262" y="-5578"/>
                </a:lnTo>
                <a:lnTo>
                  <a:pt x="2742153" y="-5018"/>
                </a:lnTo>
                <a:lnTo>
                  <a:pt x="2728877" y="-3596"/>
                </a:lnTo>
                <a:lnTo>
                  <a:pt x="2716435" y="-1312"/>
                </a:lnTo>
                <a:lnTo>
                  <a:pt x="2704826" y="1833"/>
                </a:lnTo>
                <a:lnTo>
                  <a:pt x="2694050" y="5841"/>
                </a:lnTo>
                <a:lnTo>
                  <a:pt x="2680252" y="12941"/>
                </a:lnTo>
                <a:lnTo>
                  <a:pt x="2669748" y="20426"/>
                </a:lnTo>
                <a:lnTo>
                  <a:pt x="2660709" y="29108"/>
                </a:lnTo>
                <a:lnTo>
                  <a:pt x="2653157" y="38988"/>
                </a:lnTo>
                <a:lnTo>
                  <a:pt x="2647567" y="48713"/>
                </a:lnTo>
                <a:lnTo>
                  <a:pt x="2642761" y="60616"/>
                </a:lnTo>
                <a:lnTo>
                  <a:pt x="2639887" y="72958"/>
                </a:lnTo>
                <a:lnTo>
                  <a:pt x="2638933" y="85725"/>
                </a:lnTo>
                <a:lnTo>
                  <a:pt x="2639398" y="95203"/>
                </a:lnTo>
                <a:lnTo>
                  <a:pt x="2641635" y="107939"/>
                </a:lnTo>
                <a:lnTo>
                  <a:pt x="2645725" y="119950"/>
                </a:lnTo>
                <a:lnTo>
                  <a:pt x="2651673" y="131237"/>
                </a:lnTo>
                <a:lnTo>
                  <a:pt x="2659483" y="141800"/>
                </a:lnTo>
                <a:lnTo>
                  <a:pt x="2669159" y="151637"/>
                </a:lnTo>
                <a:lnTo>
                  <a:pt x="2679995" y="159680"/>
                </a:lnTo>
                <a:lnTo>
                  <a:pt x="2689628" y="165101"/>
                </a:lnTo>
                <a:lnTo>
                  <a:pt x="2700819" y="170237"/>
                </a:lnTo>
                <a:lnTo>
                  <a:pt x="2713564" y="175083"/>
                </a:lnTo>
                <a:lnTo>
                  <a:pt x="2727861" y="179637"/>
                </a:lnTo>
                <a:lnTo>
                  <a:pt x="2743708" y="183895"/>
                </a:lnTo>
                <a:lnTo>
                  <a:pt x="2749487" y="185347"/>
                </a:lnTo>
                <a:lnTo>
                  <a:pt x="2766015" y="189584"/>
                </a:lnTo>
                <a:lnTo>
                  <a:pt x="2779372" y="193153"/>
                </a:lnTo>
                <a:lnTo>
                  <a:pt x="2789550" y="196043"/>
                </a:lnTo>
                <a:lnTo>
                  <a:pt x="2796540" y="198246"/>
                </a:lnTo>
                <a:lnTo>
                  <a:pt x="2811950" y="205423"/>
                </a:lnTo>
                <a:lnTo>
                  <a:pt x="2820288" y="212470"/>
                </a:lnTo>
                <a:lnTo>
                  <a:pt x="2824860" y="217804"/>
                </a:lnTo>
                <a:lnTo>
                  <a:pt x="2827147" y="224408"/>
                </a:lnTo>
                <a:lnTo>
                  <a:pt x="2827147" y="232155"/>
                </a:lnTo>
                <a:lnTo>
                  <a:pt x="2825849" y="242082"/>
                </a:lnTo>
                <a:lnTo>
                  <a:pt x="2820512" y="253516"/>
                </a:lnTo>
                <a:lnTo>
                  <a:pt x="2811018" y="263778"/>
                </a:lnTo>
                <a:lnTo>
                  <a:pt x="2802419" y="269435"/>
                </a:lnTo>
                <a:lnTo>
                  <a:pt x="2791251" y="273780"/>
                </a:lnTo>
                <a:lnTo>
                  <a:pt x="2778064" y="276377"/>
                </a:lnTo>
                <a:lnTo>
                  <a:pt x="2762885" y="277240"/>
                </a:lnTo>
                <a:lnTo>
                  <a:pt x="2749079" y="276356"/>
                </a:lnTo>
                <a:lnTo>
                  <a:pt x="2736132" y="273535"/>
                </a:lnTo>
                <a:lnTo>
                  <a:pt x="2724771" y="268788"/>
                </a:lnTo>
                <a:lnTo>
                  <a:pt x="2715006" y="262127"/>
                </a:lnTo>
                <a:lnTo>
                  <a:pt x="2705915" y="252116"/>
                </a:lnTo>
                <a:lnTo>
                  <a:pt x="2699723" y="241535"/>
                </a:lnTo>
                <a:lnTo>
                  <a:pt x="2694879" y="228997"/>
                </a:lnTo>
                <a:lnTo>
                  <a:pt x="2691384" y="214502"/>
                </a:lnTo>
                <a:lnTo>
                  <a:pt x="2627122" y="220852"/>
                </a:lnTo>
                <a:lnTo>
                  <a:pt x="2630241" y="239407"/>
                </a:lnTo>
                <a:lnTo>
                  <a:pt x="2633817" y="252700"/>
                </a:lnTo>
                <a:lnTo>
                  <a:pt x="2638402" y="265008"/>
                </a:lnTo>
                <a:lnTo>
                  <a:pt x="2643998" y="276331"/>
                </a:lnTo>
                <a:lnTo>
                  <a:pt x="2650607" y="286673"/>
                </a:lnTo>
                <a:lnTo>
                  <a:pt x="2658231" y="296035"/>
                </a:lnTo>
                <a:lnTo>
                  <a:pt x="2666872" y="304418"/>
                </a:lnTo>
                <a:lnTo>
                  <a:pt x="2674367" y="310233"/>
                </a:lnTo>
                <a:lnTo>
                  <a:pt x="2684117" y="316287"/>
                </a:lnTo>
                <a:lnTo>
                  <a:pt x="2694800" y="321417"/>
                </a:lnTo>
                <a:lnTo>
                  <a:pt x="2706416" y="325622"/>
                </a:lnTo>
                <a:lnTo>
                  <a:pt x="2718968" y="328898"/>
                </a:lnTo>
                <a:lnTo>
                  <a:pt x="2732456" y="331242"/>
                </a:lnTo>
                <a:lnTo>
                  <a:pt x="2746883" y="332650"/>
                </a:lnTo>
                <a:lnTo>
                  <a:pt x="2762249" y="333120"/>
                </a:lnTo>
                <a:lnTo>
                  <a:pt x="2772203" y="332947"/>
                </a:lnTo>
                <a:lnTo>
                  <a:pt x="2786160" y="332062"/>
                </a:lnTo>
                <a:lnTo>
                  <a:pt x="2799260" y="330435"/>
                </a:lnTo>
                <a:lnTo>
                  <a:pt x="2811497" y="328073"/>
                </a:lnTo>
                <a:lnTo>
                  <a:pt x="2822868" y="324987"/>
                </a:lnTo>
                <a:lnTo>
                  <a:pt x="2833370" y="321182"/>
                </a:lnTo>
                <a:lnTo>
                  <a:pt x="2851103" y="311702"/>
                </a:lnTo>
                <a:lnTo>
                  <a:pt x="2861194" y="303903"/>
                </a:lnTo>
                <a:lnTo>
                  <a:pt x="2870014" y="294871"/>
                </a:lnTo>
                <a:lnTo>
                  <a:pt x="2877566" y="284606"/>
                </a:lnTo>
                <a:lnTo>
                  <a:pt x="2885683" y="269196"/>
                </a:lnTo>
                <a:lnTo>
                  <a:pt x="2889851" y="257155"/>
                </a:lnTo>
                <a:lnTo>
                  <a:pt x="2892353" y="244727"/>
                </a:lnTo>
                <a:lnTo>
                  <a:pt x="2893186" y="231901"/>
                </a:lnTo>
                <a:lnTo>
                  <a:pt x="2893150" y="228642"/>
                </a:lnTo>
                <a:lnTo>
                  <a:pt x="2892098" y="214810"/>
                </a:lnTo>
                <a:lnTo>
                  <a:pt x="2889594" y="202057"/>
                </a:lnTo>
                <a:lnTo>
                  <a:pt x="2885639" y="190395"/>
                </a:lnTo>
                <a:lnTo>
                  <a:pt x="2880233" y="179831"/>
                </a:lnTo>
                <a:lnTo>
                  <a:pt x="2873814" y="170775"/>
                </a:lnTo>
                <a:lnTo>
                  <a:pt x="2865210" y="161511"/>
                </a:lnTo>
                <a:lnTo>
                  <a:pt x="2855285" y="153443"/>
                </a:lnTo>
                <a:lnTo>
                  <a:pt x="2844037" y="146557"/>
                </a:lnTo>
                <a:lnTo>
                  <a:pt x="2826433" y="138743"/>
                </a:lnTo>
                <a:lnTo>
                  <a:pt x="2815139" y="134738"/>
                </a:lnTo>
                <a:lnTo>
                  <a:pt x="2802408" y="130787"/>
                </a:lnTo>
                <a:lnTo>
                  <a:pt x="2788247" y="126894"/>
                </a:lnTo>
                <a:lnTo>
                  <a:pt x="2772663" y="123062"/>
                </a:lnTo>
                <a:lnTo>
                  <a:pt x="2771091" y="122688"/>
                </a:lnTo>
                <a:lnTo>
                  <a:pt x="2753745" y="118226"/>
                </a:lnTo>
                <a:lnTo>
                  <a:pt x="2739164" y="113830"/>
                </a:lnTo>
                <a:lnTo>
                  <a:pt x="2727343" y="109505"/>
                </a:lnTo>
                <a:lnTo>
                  <a:pt x="2718276" y="105257"/>
                </a:lnTo>
                <a:lnTo>
                  <a:pt x="2711958" y="101091"/>
                </a:lnTo>
                <a:lnTo>
                  <a:pt x="2705354" y="95630"/>
                </a:lnTo>
                <a:close/>
              </a:path>
              <a:path w="2893186" h="338709">
                <a:moveTo>
                  <a:pt x="66078" y="272160"/>
                </a:moveTo>
                <a:lnTo>
                  <a:pt x="66078" y="2666"/>
                </a:lnTo>
                <a:lnTo>
                  <a:pt x="0" y="2666"/>
                </a:lnTo>
                <a:lnTo>
                  <a:pt x="0" y="327278"/>
                </a:lnTo>
                <a:lnTo>
                  <a:pt x="230377" y="327278"/>
                </a:lnTo>
                <a:lnTo>
                  <a:pt x="230377" y="272160"/>
                </a:lnTo>
                <a:lnTo>
                  <a:pt x="66078" y="272160"/>
                </a:lnTo>
                <a:close/>
              </a:path>
              <a:path w="2893186" h="338709">
                <a:moveTo>
                  <a:pt x="326478" y="189483"/>
                </a:moveTo>
                <a:lnTo>
                  <a:pt x="326478" y="327278"/>
                </a:lnTo>
                <a:lnTo>
                  <a:pt x="392328" y="327278"/>
                </a:lnTo>
                <a:lnTo>
                  <a:pt x="392328" y="189991"/>
                </a:lnTo>
                <a:lnTo>
                  <a:pt x="512660" y="0"/>
                </a:lnTo>
                <a:lnTo>
                  <a:pt x="436537" y="0"/>
                </a:lnTo>
                <a:lnTo>
                  <a:pt x="361073" y="129539"/>
                </a:lnTo>
                <a:lnTo>
                  <a:pt x="284060" y="0"/>
                </a:lnTo>
                <a:lnTo>
                  <a:pt x="206590" y="0"/>
                </a:lnTo>
                <a:lnTo>
                  <a:pt x="326478" y="189483"/>
                </a:lnTo>
                <a:close/>
              </a:path>
              <a:path w="2893186" h="338709">
                <a:moveTo>
                  <a:pt x="2172462" y="0"/>
                </a:moveTo>
                <a:lnTo>
                  <a:pt x="2172462" y="327278"/>
                </a:lnTo>
                <a:lnTo>
                  <a:pt x="2238502" y="327278"/>
                </a:lnTo>
                <a:lnTo>
                  <a:pt x="2238502" y="0"/>
                </a:lnTo>
                <a:lnTo>
                  <a:pt x="2172462" y="0"/>
                </a:lnTo>
                <a:close/>
              </a:path>
              <a:path w="2893186" h="338709">
                <a:moveTo>
                  <a:pt x="1963165" y="327278"/>
                </a:moveTo>
                <a:lnTo>
                  <a:pt x="2029206" y="327278"/>
                </a:lnTo>
                <a:lnTo>
                  <a:pt x="2029206" y="55371"/>
                </a:lnTo>
                <a:lnTo>
                  <a:pt x="2126107" y="55371"/>
                </a:lnTo>
                <a:lnTo>
                  <a:pt x="2126107" y="0"/>
                </a:lnTo>
                <a:lnTo>
                  <a:pt x="1866010" y="0"/>
                </a:lnTo>
                <a:lnTo>
                  <a:pt x="1866010" y="55371"/>
                </a:lnTo>
                <a:lnTo>
                  <a:pt x="1963165" y="55371"/>
                </a:lnTo>
                <a:lnTo>
                  <a:pt x="1963165" y="327278"/>
                </a:lnTo>
                <a:close/>
              </a:path>
              <a:path w="2893186" h="338709">
                <a:moveTo>
                  <a:pt x="1650110" y="252983"/>
                </a:moveTo>
                <a:lnTo>
                  <a:pt x="1670431" y="197738"/>
                </a:lnTo>
                <a:lnTo>
                  <a:pt x="1714627" y="76326"/>
                </a:lnTo>
                <a:lnTo>
                  <a:pt x="1759712" y="197738"/>
                </a:lnTo>
                <a:lnTo>
                  <a:pt x="1780920" y="252983"/>
                </a:lnTo>
                <a:lnTo>
                  <a:pt x="1809495" y="327278"/>
                </a:lnTo>
                <a:lnTo>
                  <a:pt x="1881377" y="327278"/>
                </a:lnTo>
                <a:lnTo>
                  <a:pt x="1750314" y="0"/>
                </a:lnTo>
                <a:lnTo>
                  <a:pt x="1680464" y="0"/>
                </a:lnTo>
                <a:lnTo>
                  <a:pt x="1552956" y="327278"/>
                </a:lnTo>
                <a:lnTo>
                  <a:pt x="1623059" y="327278"/>
                </a:lnTo>
                <a:lnTo>
                  <a:pt x="1650110" y="252983"/>
                </a:lnTo>
                <a:close/>
              </a:path>
              <a:path w="2893186" h="338709">
                <a:moveTo>
                  <a:pt x="1670431" y="197738"/>
                </a:moveTo>
                <a:lnTo>
                  <a:pt x="1650110" y="252983"/>
                </a:lnTo>
                <a:lnTo>
                  <a:pt x="1780920" y="252983"/>
                </a:lnTo>
                <a:lnTo>
                  <a:pt x="1759712" y="197738"/>
                </a:lnTo>
                <a:lnTo>
                  <a:pt x="1670431" y="197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4123" y="666496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5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8262" y="645540"/>
            <a:ext cx="116586" cy="92837"/>
          </a:xfrm>
          <a:custGeom>
            <a:avLst/>
            <a:gdLst/>
            <a:ahLst/>
            <a:cxnLst/>
            <a:rect l="l" t="t" r="r" b="b"/>
            <a:pathLst>
              <a:path w="116586" h="92837">
                <a:moveTo>
                  <a:pt x="0" y="0"/>
                </a:moveTo>
                <a:lnTo>
                  <a:pt x="0" y="92837"/>
                </a:lnTo>
                <a:lnTo>
                  <a:pt x="36194" y="92837"/>
                </a:lnTo>
                <a:lnTo>
                  <a:pt x="53589" y="92544"/>
                </a:lnTo>
                <a:lnTo>
                  <a:pt x="67946" y="91660"/>
                </a:lnTo>
                <a:lnTo>
                  <a:pt x="79263" y="90174"/>
                </a:lnTo>
                <a:lnTo>
                  <a:pt x="87542" y="88074"/>
                </a:lnTo>
                <a:lnTo>
                  <a:pt x="99836" y="81425"/>
                </a:lnTo>
                <a:lnTo>
                  <a:pt x="108609" y="72331"/>
                </a:lnTo>
                <a:lnTo>
                  <a:pt x="114540" y="60350"/>
                </a:lnTo>
                <a:lnTo>
                  <a:pt x="116573" y="47405"/>
                </a:lnTo>
                <a:lnTo>
                  <a:pt x="116586" y="46228"/>
                </a:lnTo>
                <a:lnTo>
                  <a:pt x="114837" y="32751"/>
                </a:lnTo>
                <a:lnTo>
                  <a:pt x="109625" y="21357"/>
                </a:lnTo>
                <a:lnTo>
                  <a:pt x="106044" y="16763"/>
                </a:lnTo>
                <a:lnTo>
                  <a:pt x="96244" y="8547"/>
                </a:lnTo>
                <a:lnTo>
                  <a:pt x="84482" y="3423"/>
                </a:lnTo>
                <a:lnTo>
                  <a:pt x="79501" y="2286"/>
                </a:lnTo>
                <a:lnTo>
                  <a:pt x="71483" y="1228"/>
                </a:lnTo>
                <a:lnTo>
                  <a:pt x="60055" y="496"/>
                </a:lnTo>
                <a:lnTo>
                  <a:pt x="45232" y="90"/>
                </a:lnTo>
                <a:lnTo>
                  <a:pt x="32003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3692" y="592836"/>
            <a:ext cx="230377" cy="324612"/>
          </a:xfrm>
          <a:custGeom>
            <a:avLst/>
            <a:gdLst/>
            <a:ahLst/>
            <a:cxnLst/>
            <a:rect l="l" t="t" r="r" b="b"/>
            <a:pathLst>
              <a:path w="230377" h="324612">
                <a:moveTo>
                  <a:pt x="0" y="0"/>
                </a:moveTo>
                <a:lnTo>
                  <a:pt x="66078" y="0"/>
                </a:lnTo>
                <a:lnTo>
                  <a:pt x="66078" y="269493"/>
                </a:lnTo>
                <a:lnTo>
                  <a:pt x="230377" y="269493"/>
                </a:lnTo>
                <a:lnTo>
                  <a:pt x="23037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56154" y="590169"/>
            <a:ext cx="66039" cy="327278"/>
          </a:xfrm>
          <a:custGeom>
            <a:avLst/>
            <a:gdLst/>
            <a:ahLst/>
            <a:cxnLst/>
            <a:rect l="l" t="t" r="r" b="b"/>
            <a:pathLst>
              <a:path w="66039" h="327278">
                <a:moveTo>
                  <a:pt x="0" y="0"/>
                </a:moveTo>
                <a:lnTo>
                  <a:pt x="66039" y="0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49703" y="590169"/>
            <a:ext cx="260096" cy="327278"/>
          </a:xfrm>
          <a:custGeom>
            <a:avLst/>
            <a:gdLst/>
            <a:ahLst/>
            <a:cxnLst/>
            <a:rect l="l" t="t" r="r" b="b"/>
            <a:pathLst>
              <a:path w="260096" h="327278">
                <a:moveTo>
                  <a:pt x="0" y="0"/>
                </a:moveTo>
                <a:lnTo>
                  <a:pt x="260096" y="0"/>
                </a:lnTo>
                <a:lnTo>
                  <a:pt x="260096" y="55371"/>
                </a:lnTo>
                <a:lnTo>
                  <a:pt x="163195" y="55371"/>
                </a:lnTo>
                <a:lnTo>
                  <a:pt x="163195" y="327278"/>
                </a:lnTo>
                <a:lnTo>
                  <a:pt x="97155" y="327278"/>
                </a:lnTo>
                <a:lnTo>
                  <a:pt x="97155" y="55371"/>
                </a:lnTo>
                <a:lnTo>
                  <a:pt x="0" y="5537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36648" y="590169"/>
            <a:ext cx="328421" cy="327278"/>
          </a:xfrm>
          <a:custGeom>
            <a:avLst/>
            <a:gdLst/>
            <a:ahLst/>
            <a:cxnLst/>
            <a:rect l="l" t="t" r="r" b="b"/>
            <a:pathLst>
              <a:path w="328421" h="327278">
                <a:moveTo>
                  <a:pt x="127507" y="0"/>
                </a:moveTo>
                <a:lnTo>
                  <a:pt x="197357" y="0"/>
                </a:lnTo>
                <a:lnTo>
                  <a:pt x="328421" y="327278"/>
                </a:lnTo>
                <a:lnTo>
                  <a:pt x="256539" y="327278"/>
                </a:lnTo>
                <a:lnTo>
                  <a:pt x="227964" y="252983"/>
                </a:lnTo>
                <a:lnTo>
                  <a:pt x="97154" y="252983"/>
                </a:lnTo>
                <a:lnTo>
                  <a:pt x="70103" y="327278"/>
                </a:lnTo>
                <a:lnTo>
                  <a:pt x="0" y="327278"/>
                </a:lnTo>
                <a:lnTo>
                  <a:pt x="1275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33372" y="590169"/>
            <a:ext cx="261619" cy="327278"/>
          </a:xfrm>
          <a:custGeom>
            <a:avLst/>
            <a:gdLst/>
            <a:ahLst/>
            <a:cxnLst/>
            <a:rect l="l" t="t" r="r" b="b"/>
            <a:pathLst>
              <a:path w="261619" h="327278">
                <a:moveTo>
                  <a:pt x="0" y="0"/>
                </a:moveTo>
                <a:lnTo>
                  <a:pt x="66039" y="0"/>
                </a:lnTo>
                <a:lnTo>
                  <a:pt x="66039" y="128777"/>
                </a:lnTo>
                <a:lnTo>
                  <a:pt x="195579" y="128777"/>
                </a:lnTo>
                <a:lnTo>
                  <a:pt x="195579" y="0"/>
                </a:lnTo>
                <a:lnTo>
                  <a:pt x="261619" y="0"/>
                </a:lnTo>
                <a:lnTo>
                  <a:pt x="261619" y="327278"/>
                </a:lnTo>
                <a:lnTo>
                  <a:pt x="195579" y="327278"/>
                </a:lnTo>
                <a:lnTo>
                  <a:pt x="195579" y="184150"/>
                </a:lnTo>
                <a:lnTo>
                  <a:pt x="66039" y="184150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2222" y="590169"/>
            <a:ext cx="250697" cy="327278"/>
          </a:xfrm>
          <a:custGeom>
            <a:avLst/>
            <a:gdLst/>
            <a:ahLst/>
            <a:cxnLst/>
            <a:rect l="l" t="t" r="r" b="b"/>
            <a:pathLst>
              <a:path w="250697" h="327278">
                <a:moveTo>
                  <a:pt x="0" y="0"/>
                </a:moveTo>
                <a:lnTo>
                  <a:pt x="106045" y="0"/>
                </a:lnTo>
                <a:lnTo>
                  <a:pt x="124375" y="128"/>
                </a:lnTo>
                <a:lnTo>
                  <a:pt x="140541" y="515"/>
                </a:lnTo>
                <a:lnTo>
                  <a:pt x="154534" y="1158"/>
                </a:lnTo>
                <a:lnTo>
                  <a:pt x="166350" y="2060"/>
                </a:lnTo>
                <a:lnTo>
                  <a:pt x="175980" y="3218"/>
                </a:lnTo>
                <a:lnTo>
                  <a:pt x="184658" y="4952"/>
                </a:lnTo>
                <a:lnTo>
                  <a:pt x="196708" y="9052"/>
                </a:lnTo>
                <a:lnTo>
                  <a:pt x="207879" y="14894"/>
                </a:lnTo>
                <a:lnTo>
                  <a:pt x="218162" y="22479"/>
                </a:lnTo>
                <a:lnTo>
                  <a:pt x="227548" y="31806"/>
                </a:lnTo>
                <a:lnTo>
                  <a:pt x="238296" y="46883"/>
                </a:lnTo>
                <a:lnTo>
                  <a:pt x="243450" y="57882"/>
                </a:lnTo>
                <a:lnTo>
                  <a:pt x="247233" y="69944"/>
                </a:lnTo>
                <a:lnTo>
                  <a:pt x="249637" y="83057"/>
                </a:lnTo>
                <a:lnTo>
                  <a:pt x="250659" y="97212"/>
                </a:lnTo>
                <a:lnTo>
                  <a:pt x="250697" y="100710"/>
                </a:lnTo>
                <a:lnTo>
                  <a:pt x="250036" y="114887"/>
                </a:lnTo>
                <a:lnTo>
                  <a:pt x="248060" y="127921"/>
                </a:lnTo>
                <a:lnTo>
                  <a:pt x="244779" y="139810"/>
                </a:lnTo>
                <a:lnTo>
                  <a:pt x="240206" y="150557"/>
                </a:lnTo>
                <a:lnTo>
                  <a:pt x="232678" y="162846"/>
                </a:lnTo>
                <a:lnTo>
                  <a:pt x="224565" y="172724"/>
                </a:lnTo>
                <a:lnTo>
                  <a:pt x="215435" y="181056"/>
                </a:lnTo>
                <a:lnTo>
                  <a:pt x="200503" y="190613"/>
                </a:lnTo>
                <a:lnTo>
                  <a:pt x="188956" y="195819"/>
                </a:lnTo>
                <a:lnTo>
                  <a:pt x="177672" y="199135"/>
                </a:lnTo>
                <a:lnTo>
                  <a:pt x="168216" y="200727"/>
                </a:lnTo>
                <a:lnTo>
                  <a:pt x="157303" y="201985"/>
                </a:lnTo>
                <a:lnTo>
                  <a:pt x="144933" y="202915"/>
                </a:lnTo>
                <a:lnTo>
                  <a:pt x="131107" y="203521"/>
                </a:lnTo>
                <a:lnTo>
                  <a:pt x="115824" y="203808"/>
                </a:lnTo>
                <a:lnTo>
                  <a:pt x="109092" y="203834"/>
                </a:lnTo>
                <a:lnTo>
                  <a:pt x="66040" y="203834"/>
                </a:lnTo>
                <a:lnTo>
                  <a:pt x="6604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34224" y="590169"/>
            <a:ext cx="316115" cy="327278"/>
          </a:xfrm>
          <a:custGeom>
            <a:avLst/>
            <a:gdLst/>
            <a:ahLst/>
            <a:cxnLst/>
            <a:rect l="l" t="t" r="r" b="b"/>
            <a:pathLst>
              <a:path w="316115" h="327278">
                <a:moveTo>
                  <a:pt x="0" y="0"/>
                </a:moveTo>
                <a:lnTo>
                  <a:pt x="98894" y="0"/>
                </a:lnTo>
                <a:lnTo>
                  <a:pt x="158254" y="223265"/>
                </a:lnTo>
                <a:lnTo>
                  <a:pt x="216928" y="0"/>
                </a:lnTo>
                <a:lnTo>
                  <a:pt x="316115" y="0"/>
                </a:lnTo>
                <a:lnTo>
                  <a:pt x="316115" y="327278"/>
                </a:lnTo>
                <a:lnTo>
                  <a:pt x="254774" y="327278"/>
                </a:lnTo>
                <a:lnTo>
                  <a:pt x="254774" y="69595"/>
                </a:lnTo>
                <a:lnTo>
                  <a:pt x="189750" y="327278"/>
                </a:lnTo>
                <a:lnTo>
                  <a:pt x="126123" y="327278"/>
                </a:lnTo>
                <a:lnTo>
                  <a:pt x="61391" y="69595"/>
                </a:lnTo>
                <a:lnTo>
                  <a:pt x="61391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282" y="590169"/>
            <a:ext cx="306070" cy="327278"/>
          </a:xfrm>
          <a:custGeom>
            <a:avLst/>
            <a:gdLst/>
            <a:ahLst/>
            <a:cxnLst/>
            <a:rect l="l" t="t" r="r" b="b"/>
            <a:pathLst>
              <a:path w="306070" h="327278">
                <a:moveTo>
                  <a:pt x="0" y="0"/>
                </a:moveTo>
                <a:lnTo>
                  <a:pt x="77470" y="0"/>
                </a:lnTo>
                <a:lnTo>
                  <a:pt x="154482" y="129539"/>
                </a:lnTo>
                <a:lnTo>
                  <a:pt x="229946" y="0"/>
                </a:lnTo>
                <a:lnTo>
                  <a:pt x="306070" y="0"/>
                </a:lnTo>
                <a:lnTo>
                  <a:pt x="185737" y="189991"/>
                </a:lnTo>
                <a:lnTo>
                  <a:pt x="185737" y="327278"/>
                </a:lnTo>
                <a:lnTo>
                  <a:pt x="119888" y="327278"/>
                </a:lnTo>
                <a:lnTo>
                  <a:pt x="119888" y="189483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10814" y="584580"/>
            <a:ext cx="266064" cy="338709"/>
          </a:xfrm>
          <a:custGeom>
            <a:avLst/>
            <a:gdLst/>
            <a:ahLst/>
            <a:cxnLst/>
            <a:rect l="l" t="t" r="r" b="b"/>
            <a:pathLst>
              <a:path w="266064" h="338709">
                <a:moveTo>
                  <a:pt x="131318" y="0"/>
                </a:moveTo>
                <a:lnTo>
                  <a:pt x="146980" y="467"/>
                </a:lnTo>
                <a:lnTo>
                  <a:pt x="161597" y="1871"/>
                </a:lnTo>
                <a:lnTo>
                  <a:pt x="175167" y="4210"/>
                </a:lnTo>
                <a:lnTo>
                  <a:pt x="187685" y="7484"/>
                </a:lnTo>
                <a:lnTo>
                  <a:pt x="199148" y="11694"/>
                </a:lnTo>
                <a:lnTo>
                  <a:pt x="209553" y="16840"/>
                </a:lnTo>
                <a:lnTo>
                  <a:pt x="218897" y="22921"/>
                </a:lnTo>
                <a:lnTo>
                  <a:pt x="224027" y="27051"/>
                </a:lnTo>
                <a:lnTo>
                  <a:pt x="233272" y="36183"/>
                </a:lnTo>
                <a:lnTo>
                  <a:pt x="240978" y="46240"/>
                </a:lnTo>
                <a:lnTo>
                  <a:pt x="247157" y="57222"/>
                </a:lnTo>
                <a:lnTo>
                  <a:pt x="251817" y="69135"/>
                </a:lnTo>
                <a:lnTo>
                  <a:pt x="254969" y="81980"/>
                </a:lnTo>
                <a:lnTo>
                  <a:pt x="256620" y="95761"/>
                </a:lnTo>
                <a:lnTo>
                  <a:pt x="256794" y="99187"/>
                </a:lnTo>
                <a:lnTo>
                  <a:pt x="190626" y="101981"/>
                </a:lnTo>
                <a:lnTo>
                  <a:pt x="187027" y="87595"/>
                </a:lnTo>
                <a:lnTo>
                  <a:pt x="181503" y="75982"/>
                </a:lnTo>
                <a:lnTo>
                  <a:pt x="174078" y="67142"/>
                </a:lnTo>
                <a:lnTo>
                  <a:pt x="163105" y="60259"/>
                </a:lnTo>
                <a:lnTo>
                  <a:pt x="151325" y="56630"/>
                </a:lnTo>
                <a:lnTo>
                  <a:pt x="137123" y="54898"/>
                </a:lnTo>
                <a:lnTo>
                  <a:pt x="130556" y="54737"/>
                </a:lnTo>
                <a:lnTo>
                  <a:pt x="115810" y="55614"/>
                </a:lnTo>
                <a:lnTo>
                  <a:pt x="102916" y="58245"/>
                </a:lnTo>
                <a:lnTo>
                  <a:pt x="91858" y="62630"/>
                </a:lnTo>
                <a:lnTo>
                  <a:pt x="85471" y="66548"/>
                </a:lnTo>
                <a:lnTo>
                  <a:pt x="78486" y="71628"/>
                </a:lnTo>
                <a:lnTo>
                  <a:pt x="75057" y="78359"/>
                </a:lnTo>
                <a:lnTo>
                  <a:pt x="75057" y="86868"/>
                </a:lnTo>
                <a:lnTo>
                  <a:pt x="75057" y="94615"/>
                </a:lnTo>
                <a:lnTo>
                  <a:pt x="78232" y="101219"/>
                </a:lnTo>
                <a:lnTo>
                  <a:pt x="84836" y="106680"/>
                </a:lnTo>
                <a:lnTo>
                  <a:pt x="91154" y="110845"/>
                </a:lnTo>
                <a:lnTo>
                  <a:pt x="100221" y="115093"/>
                </a:lnTo>
                <a:lnTo>
                  <a:pt x="112042" y="119418"/>
                </a:lnTo>
                <a:lnTo>
                  <a:pt x="126623" y="123814"/>
                </a:lnTo>
                <a:lnTo>
                  <a:pt x="143969" y="128276"/>
                </a:lnTo>
                <a:lnTo>
                  <a:pt x="145541" y="128651"/>
                </a:lnTo>
                <a:lnTo>
                  <a:pt x="161125" y="132482"/>
                </a:lnTo>
                <a:lnTo>
                  <a:pt x="175286" y="136375"/>
                </a:lnTo>
                <a:lnTo>
                  <a:pt x="188017" y="140326"/>
                </a:lnTo>
                <a:lnTo>
                  <a:pt x="199311" y="144331"/>
                </a:lnTo>
                <a:lnTo>
                  <a:pt x="209161" y="148386"/>
                </a:lnTo>
                <a:lnTo>
                  <a:pt x="228163" y="159031"/>
                </a:lnTo>
                <a:lnTo>
                  <a:pt x="238088" y="167099"/>
                </a:lnTo>
                <a:lnTo>
                  <a:pt x="246692" y="176363"/>
                </a:lnTo>
                <a:lnTo>
                  <a:pt x="253111" y="185420"/>
                </a:lnTo>
                <a:lnTo>
                  <a:pt x="258517" y="195983"/>
                </a:lnTo>
                <a:lnTo>
                  <a:pt x="262472" y="207645"/>
                </a:lnTo>
                <a:lnTo>
                  <a:pt x="264976" y="220398"/>
                </a:lnTo>
                <a:lnTo>
                  <a:pt x="266028" y="234230"/>
                </a:lnTo>
                <a:lnTo>
                  <a:pt x="266064" y="237490"/>
                </a:lnTo>
                <a:lnTo>
                  <a:pt x="265231" y="250315"/>
                </a:lnTo>
                <a:lnTo>
                  <a:pt x="262729" y="262743"/>
                </a:lnTo>
                <a:lnTo>
                  <a:pt x="258561" y="274784"/>
                </a:lnTo>
                <a:lnTo>
                  <a:pt x="252724" y="286445"/>
                </a:lnTo>
                <a:lnTo>
                  <a:pt x="242892" y="300459"/>
                </a:lnTo>
                <a:lnTo>
                  <a:pt x="234072" y="309491"/>
                </a:lnTo>
                <a:lnTo>
                  <a:pt x="223981" y="317290"/>
                </a:lnTo>
                <a:lnTo>
                  <a:pt x="212621" y="323858"/>
                </a:lnTo>
                <a:lnTo>
                  <a:pt x="195746" y="330575"/>
                </a:lnTo>
                <a:lnTo>
                  <a:pt x="184375" y="333661"/>
                </a:lnTo>
                <a:lnTo>
                  <a:pt x="172138" y="336023"/>
                </a:lnTo>
                <a:lnTo>
                  <a:pt x="159038" y="337650"/>
                </a:lnTo>
                <a:lnTo>
                  <a:pt x="145081" y="338535"/>
                </a:lnTo>
                <a:lnTo>
                  <a:pt x="135127" y="338709"/>
                </a:lnTo>
                <a:lnTo>
                  <a:pt x="119761" y="338238"/>
                </a:lnTo>
                <a:lnTo>
                  <a:pt x="105334" y="336830"/>
                </a:lnTo>
                <a:lnTo>
                  <a:pt x="91846" y="334486"/>
                </a:lnTo>
                <a:lnTo>
                  <a:pt x="79294" y="331210"/>
                </a:lnTo>
                <a:lnTo>
                  <a:pt x="67678" y="327005"/>
                </a:lnTo>
                <a:lnTo>
                  <a:pt x="56995" y="321875"/>
                </a:lnTo>
                <a:lnTo>
                  <a:pt x="47245" y="315821"/>
                </a:lnTo>
                <a:lnTo>
                  <a:pt x="39750" y="310007"/>
                </a:lnTo>
                <a:lnTo>
                  <a:pt x="31109" y="301623"/>
                </a:lnTo>
                <a:lnTo>
                  <a:pt x="23485" y="292261"/>
                </a:lnTo>
                <a:lnTo>
                  <a:pt x="16876" y="281919"/>
                </a:lnTo>
                <a:lnTo>
                  <a:pt x="11280" y="270596"/>
                </a:lnTo>
                <a:lnTo>
                  <a:pt x="6695" y="258288"/>
                </a:lnTo>
                <a:lnTo>
                  <a:pt x="3119" y="244995"/>
                </a:lnTo>
                <a:lnTo>
                  <a:pt x="550" y="230715"/>
                </a:lnTo>
                <a:lnTo>
                  <a:pt x="0" y="226441"/>
                </a:lnTo>
                <a:lnTo>
                  <a:pt x="64262" y="220091"/>
                </a:lnTo>
                <a:lnTo>
                  <a:pt x="67757" y="234585"/>
                </a:lnTo>
                <a:lnTo>
                  <a:pt x="72601" y="247123"/>
                </a:lnTo>
                <a:lnTo>
                  <a:pt x="78793" y="257704"/>
                </a:lnTo>
                <a:lnTo>
                  <a:pt x="86333" y="266328"/>
                </a:lnTo>
                <a:lnTo>
                  <a:pt x="97649" y="274376"/>
                </a:lnTo>
                <a:lnTo>
                  <a:pt x="109010" y="279123"/>
                </a:lnTo>
                <a:lnTo>
                  <a:pt x="121957" y="281944"/>
                </a:lnTo>
                <a:lnTo>
                  <a:pt x="135762" y="282829"/>
                </a:lnTo>
                <a:lnTo>
                  <a:pt x="150942" y="281965"/>
                </a:lnTo>
                <a:lnTo>
                  <a:pt x="164129" y="279368"/>
                </a:lnTo>
                <a:lnTo>
                  <a:pt x="175297" y="275023"/>
                </a:lnTo>
                <a:lnTo>
                  <a:pt x="183896" y="269367"/>
                </a:lnTo>
                <a:lnTo>
                  <a:pt x="193390" y="259104"/>
                </a:lnTo>
                <a:lnTo>
                  <a:pt x="198727" y="247670"/>
                </a:lnTo>
                <a:lnTo>
                  <a:pt x="200025" y="237744"/>
                </a:lnTo>
                <a:lnTo>
                  <a:pt x="200025" y="229997"/>
                </a:lnTo>
                <a:lnTo>
                  <a:pt x="197738" y="223393"/>
                </a:lnTo>
                <a:lnTo>
                  <a:pt x="193166" y="218059"/>
                </a:lnTo>
                <a:lnTo>
                  <a:pt x="184828" y="211011"/>
                </a:lnTo>
                <a:lnTo>
                  <a:pt x="172146" y="204853"/>
                </a:lnTo>
                <a:lnTo>
                  <a:pt x="162428" y="201631"/>
                </a:lnTo>
                <a:lnTo>
                  <a:pt x="152250" y="198741"/>
                </a:lnTo>
                <a:lnTo>
                  <a:pt x="138893" y="195172"/>
                </a:lnTo>
                <a:lnTo>
                  <a:pt x="122365" y="190935"/>
                </a:lnTo>
                <a:lnTo>
                  <a:pt x="116586" y="189484"/>
                </a:lnTo>
                <a:lnTo>
                  <a:pt x="100739" y="185225"/>
                </a:lnTo>
                <a:lnTo>
                  <a:pt x="86442" y="180671"/>
                </a:lnTo>
                <a:lnTo>
                  <a:pt x="73697" y="175825"/>
                </a:lnTo>
                <a:lnTo>
                  <a:pt x="62506" y="170689"/>
                </a:lnTo>
                <a:lnTo>
                  <a:pt x="52873" y="165268"/>
                </a:lnTo>
                <a:lnTo>
                  <a:pt x="44801" y="159562"/>
                </a:lnTo>
                <a:lnTo>
                  <a:pt x="32361" y="147388"/>
                </a:lnTo>
                <a:lnTo>
                  <a:pt x="24551" y="136825"/>
                </a:lnTo>
                <a:lnTo>
                  <a:pt x="18603" y="125538"/>
                </a:lnTo>
                <a:lnTo>
                  <a:pt x="14513" y="113527"/>
                </a:lnTo>
                <a:lnTo>
                  <a:pt x="12276" y="100791"/>
                </a:lnTo>
                <a:lnTo>
                  <a:pt x="11811" y="91313"/>
                </a:lnTo>
                <a:lnTo>
                  <a:pt x="12765" y="78546"/>
                </a:lnTo>
                <a:lnTo>
                  <a:pt x="15639" y="66204"/>
                </a:lnTo>
                <a:lnTo>
                  <a:pt x="20445" y="54301"/>
                </a:lnTo>
                <a:lnTo>
                  <a:pt x="26035" y="44577"/>
                </a:lnTo>
                <a:lnTo>
                  <a:pt x="33587" y="34696"/>
                </a:lnTo>
                <a:lnTo>
                  <a:pt x="42626" y="26014"/>
                </a:lnTo>
                <a:lnTo>
                  <a:pt x="53130" y="18529"/>
                </a:lnTo>
                <a:lnTo>
                  <a:pt x="65078" y="12241"/>
                </a:lnTo>
                <a:lnTo>
                  <a:pt x="77704" y="7421"/>
                </a:lnTo>
                <a:lnTo>
                  <a:pt x="89313" y="4275"/>
                </a:lnTo>
                <a:lnTo>
                  <a:pt x="101755" y="1991"/>
                </a:lnTo>
                <a:lnTo>
                  <a:pt x="115031" y="569"/>
                </a:lnTo>
                <a:lnTo>
                  <a:pt x="129140" y="9"/>
                </a:lnTo>
                <a:lnTo>
                  <a:pt x="13131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79217" y="584580"/>
            <a:ext cx="284988" cy="338455"/>
          </a:xfrm>
          <a:custGeom>
            <a:avLst/>
            <a:gdLst/>
            <a:ahLst/>
            <a:cxnLst/>
            <a:rect l="l" t="t" r="r" b="b"/>
            <a:pathLst>
              <a:path w="284988" h="338455">
                <a:moveTo>
                  <a:pt x="153034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7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2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1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5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80" y="212598"/>
                </a:lnTo>
                <a:lnTo>
                  <a:pt x="284988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7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81200" y="990600"/>
            <a:ext cx="4924044" cy="5586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49703" y="590169"/>
            <a:ext cx="260096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09799" y="590169"/>
            <a:ext cx="46355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56154" y="590169"/>
            <a:ext cx="66039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449703" y="645540"/>
            <a:ext cx="97155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546858" y="645540"/>
            <a:ext cx="66040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612898" y="645540"/>
            <a:ext cx="143256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833372" y="590169"/>
            <a:ext cx="66039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899412" y="590169"/>
            <a:ext cx="129539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028952" y="590169"/>
            <a:ext cx="66040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833372" y="718947"/>
            <a:ext cx="261619" cy="55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33372" y="774319"/>
            <a:ext cx="66039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99412" y="774319"/>
            <a:ext cx="129539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028952" y="774319"/>
            <a:ext cx="66040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83692" y="592836"/>
            <a:ext cx="66078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770" y="592836"/>
            <a:ext cx="164299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3692" y="862329"/>
            <a:ext cx="230377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abdomen spreads to coeliac group of nodes</a:t>
            </a:r>
          </a:p>
          <a:p>
            <a:endParaRPr lang="en-IN" dirty="0"/>
          </a:p>
          <a:p>
            <a:r>
              <a:rPr lang="en-IN" b="1" dirty="0" smtClean="0"/>
              <a:t>BLOOD SPREAD</a:t>
            </a:r>
            <a:r>
              <a:rPr lang="en-IN" dirty="0" smtClean="0"/>
              <a:t>:</a:t>
            </a:r>
          </a:p>
          <a:p>
            <a:r>
              <a:rPr lang="en-IN" dirty="0" smtClean="0"/>
              <a:t>To liver, lungs, brain, &amp; bones</a:t>
            </a:r>
          </a:p>
          <a:p>
            <a:endParaRPr lang="en-GB" dirty="0"/>
          </a:p>
          <a:p>
            <a:r>
              <a:rPr lang="en-GB" b="1" dirty="0" smtClean="0"/>
              <a:t>Trans coelomic spread  : </a:t>
            </a:r>
            <a:r>
              <a:rPr lang="en-GB" dirty="0" smtClean="0"/>
              <a:t>from intra abdominal growth is also possible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61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162" y="520446"/>
            <a:ext cx="2341613" cy="429133"/>
          </a:xfrm>
          <a:custGeom>
            <a:avLst/>
            <a:gdLst/>
            <a:ahLst/>
            <a:cxnLst/>
            <a:rect l="l" t="t" r="r" b="b"/>
            <a:pathLst>
              <a:path w="2341613" h="429133">
                <a:moveTo>
                  <a:pt x="1351648" y="83692"/>
                </a:moveTo>
                <a:lnTo>
                  <a:pt x="1351648" y="0"/>
                </a:lnTo>
                <a:lnTo>
                  <a:pt x="1288656" y="36575"/>
                </a:lnTo>
                <a:lnTo>
                  <a:pt x="1288656" y="83692"/>
                </a:lnTo>
                <a:lnTo>
                  <a:pt x="1259827" y="83692"/>
                </a:lnTo>
                <a:lnTo>
                  <a:pt x="1259827" y="133730"/>
                </a:lnTo>
                <a:lnTo>
                  <a:pt x="1288656" y="133730"/>
                </a:lnTo>
                <a:lnTo>
                  <a:pt x="1288699" y="245887"/>
                </a:lnTo>
                <a:lnTo>
                  <a:pt x="1289051" y="261334"/>
                </a:lnTo>
                <a:lnTo>
                  <a:pt x="1289726" y="273140"/>
                </a:lnTo>
                <a:lnTo>
                  <a:pt x="1290688" y="281304"/>
                </a:lnTo>
                <a:lnTo>
                  <a:pt x="1294228" y="295375"/>
                </a:lnTo>
                <a:lnTo>
                  <a:pt x="1299578" y="305688"/>
                </a:lnTo>
                <a:lnTo>
                  <a:pt x="1303769" y="311784"/>
                </a:lnTo>
                <a:lnTo>
                  <a:pt x="1310373" y="316611"/>
                </a:lnTo>
                <a:lnTo>
                  <a:pt x="1319517" y="320420"/>
                </a:lnTo>
                <a:lnTo>
                  <a:pt x="1324628" y="322332"/>
                </a:lnTo>
                <a:lnTo>
                  <a:pt x="1336817" y="325185"/>
                </a:lnTo>
                <a:lnTo>
                  <a:pt x="1350124" y="326136"/>
                </a:lnTo>
                <a:lnTo>
                  <a:pt x="1363277" y="325586"/>
                </a:lnTo>
                <a:lnTo>
                  <a:pt x="1376128" y="323853"/>
                </a:lnTo>
                <a:lnTo>
                  <a:pt x="1388253" y="320912"/>
                </a:lnTo>
                <a:lnTo>
                  <a:pt x="1399654" y="316738"/>
                </a:lnTo>
                <a:lnTo>
                  <a:pt x="1394320" y="268096"/>
                </a:lnTo>
                <a:lnTo>
                  <a:pt x="1393562" y="268374"/>
                </a:lnTo>
                <a:lnTo>
                  <a:pt x="1379442" y="272738"/>
                </a:lnTo>
                <a:lnTo>
                  <a:pt x="1369047" y="274192"/>
                </a:lnTo>
                <a:lnTo>
                  <a:pt x="1364856" y="274192"/>
                </a:lnTo>
                <a:lnTo>
                  <a:pt x="1361300" y="273050"/>
                </a:lnTo>
                <a:lnTo>
                  <a:pt x="1358506" y="271017"/>
                </a:lnTo>
                <a:lnTo>
                  <a:pt x="1355585" y="268986"/>
                </a:lnTo>
                <a:lnTo>
                  <a:pt x="1352918" y="263143"/>
                </a:lnTo>
                <a:lnTo>
                  <a:pt x="1351815" y="247603"/>
                </a:lnTo>
                <a:lnTo>
                  <a:pt x="1351648" y="229234"/>
                </a:lnTo>
                <a:lnTo>
                  <a:pt x="1351648" y="133730"/>
                </a:lnTo>
                <a:lnTo>
                  <a:pt x="1394447" y="133730"/>
                </a:lnTo>
                <a:lnTo>
                  <a:pt x="1394447" y="83692"/>
                </a:lnTo>
                <a:lnTo>
                  <a:pt x="1351648" y="83692"/>
                </a:lnTo>
                <a:close/>
              </a:path>
              <a:path w="2341613" h="429133">
                <a:moveTo>
                  <a:pt x="78282" y="89153"/>
                </a:moveTo>
                <a:lnTo>
                  <a:pt x="75006" y="82550"/>
                </a:lnTo>
                <a:lnTo>
                  <a:pt x="75006" y="66293"/>
                </a:lnTo>
                <a:lnTo>
                  <a:pt x="78498" y="59562"/>
                </a:lnTo>
                <a:lnTo>
                  <a:pt x="85496" y="54482"/>
                </a:lnTo>
                <a:lnTo>
                  <a:pt x="91872" y="50560"/>
                </a:lnTo>
                <a:lnTo>
                  <a:pt x="102924" y="46178"/>
                </a:lnTo>
                <a:lnTo>
                  <a:pt x="115830" y="43548"/>
                </a:lnTo>
                <a:lnTo>
                  <a:pt x="130594" y="42671"/>
                </a:lnTo>
                <a:lnTo>
                  <a:pt x="137088" y="42830"/>
                </a:lnTo>
                <a:lnTo>
                  <a:pt x="151276" y="44559"/>
                </a:lnTo>
                <a:lnTo>
                  <a:pt x="163063" y="48189"/>
                </a:lnTo>
                <a:lnTo>
                  <a:pt x="172453" y="53720"/>
                </a:lnTo>
                <a:lnTo>
                  <a:pt x="181507" y="63923"/>
                </a:lnTo>
                <a:lnTo>
                  <a:pt x="187029" y="75533"/>
                </a:lnTo>
                <a:lnTo>
                  <a:pt x="190639" y="89915"/>
                </a:lnTo>
                <a:lnTo>
                  <a:pt x="256730" y="87121"/>
                </a:lnTo>
                <a:lnTo>
                  <a:pt x="254946" y="69933"/>
                </a:lnTo>
                <a:lnTo>
                  <a:pt x="251802" y="57083"/>
                </a:lnTo>
                <a:lnTo>
                  <a:pt x="247137" y="45167"/>
                </a:lnTo>
                <a:lnTo>
                  <a:pt x="240950" y="34180"/>
                </a:lnTo>
                <a:lnTo>
                  <a:pt x="233243" y="24121"/>
                </a:lnTo>
                <a:lnTo>
                  <a:pt x="224015" y="14986"/>
                </a:lnTo>
                <a:lnTo>
                  <a:pt x="209499" y="4762"/>
                </a:lnTo>
                <a:lnTo>
                  <a:pt x="199094" y="-379"/>
                </a:lnTo>
                <a:lnTo>
                  <a:pt x="187635" y="-4585"/>
                </a:lnTo>
                <a:lnTo>
                  <a:pt x="175122" y="-7858"/>
                </a:lnTo>
                <a:lnTo>
                  <a:pt x="161556" y="-10195"/>
                </a:lnTo>
                <a:lnTo>
                  <a:pt x="146938" y="-11597"/>
                </a:lnTo>
                <a:lnTo>
                  <a:pt x="131267" y="-12065"/>
                </a:lnTo>
                <a:lnTo>
                  <a:pt x="129060" y="-12055"/>
                </a:lnTo>
                <a:lnTo>
                  <a:pt x="114952" y="-11494"/>
                </a:lnTo>
                <a:lnTo>
                  <a:pt x="101679" y="-10071"/>
                </a:lnTo>
                <a:lnTo>
                  <a:pt x="89238" y="-7787"/>
                </a:lnTo>
                <a:lnTo>
                  <a:pt x="77630" y="-4642"/>
                </a:lnTo>
                <a:lnTo>
                  <a:pt x="66852" y="-635"/>
                </a:lnTo>
                <a:lnTo>
                  <a:pt x="53097" y="6448"/>
                </a:lnTo>
                <a:lnTo>
                  <a:pt x="42611" y="13937"/>
                </a:lnTo>
                <a:lnTo>
                  <a:pt x="33582" y="22624"/>
                </a:lnTo>
                <a:lnTo>
                  <a:pt x="26009" y="32512"/>
                </a:lnTo>
                <a:lnTo>
                  <a:pt x="20454" y="42228"/>
                </a:lnTo>
                <a:lnTo>
                  <a:pt x="15658" y="54134"/>
                </a:lnTo>
                <a:lnTo>
                  <a:pt x="12782" y="66478"/>
                </a:lnTo>
                <a:lnTo>
                  <a:pt x="11823" y="79248"/>
                </a:lnTo>
                <a:lnTo>
                  <a:pt x="12285" y="88692"/>
                </a:lnTo>
                <a:lnTo>
                  <a:pt x="14519" y="101437"/>
                </a:lnTo>
                <a:lnTo>
                  <a:pt x="18603" y="113456"/>
                </a:lnTo>
                <a:lnTo>
                  <a:pt x="24538" y="124749"/>
                </a:lnTo>
                <a:lnTo>
                  <a:pt x="32324" y="135318"/>
                </a:lnTo>
                <a:lnTo>
                  <a:pt x="41960" y="145161"/>
                </a:lnTo>
                <a:lnTo>
                  <a:pt x="52838" y="153211"/>
                </a:lnTo>
                <a:lnTo>
                  <a:pt x="62478" y="158630"/>
                </a:lnTo>
                <a:lnTo>
                  <a:pt x="73667" y="163764"/>
                </a:lnTo>
                <a:lnTo>
                  <a:pt x="86406" y="168609"/>
                </a:lnTo>
                <a:lnTo>
                  <a:pt x="100695" y="173161"/>
                </a:lnTo>
                <a:lnTo>
                  <a:pt x="116535" y="177418"/>
                </a:lnTo>
                <a:lnTo>
                  <a:pt x="122432" y="178894"/>
                </a:lnTo>
                <a:lnTo>
                  <a:pt x="138964" y="183123"/>
                </a:lnTo>
                <a:lnTo>
                  <a:pt x="152309" y="186685"/>
                </a:lnTo>
                <a:lnTo>
                  <a:pt x="162468" y="189570"/>
                </a:lnTo>
                <a:lnTo>
                  <a:pt x="169443" y="191769"/>
                </a:lnTo>
                <a:lnTo>
                  <a:pt x="184835" y="198952"/>
                </a:lnTo>
                <a:lnTo>
                  <a:pt x="193217" y="205993"/>
                </a:lnTo>
                <a:lnTo>
                  <a:pt x="197751" y="211327"/>
                </a:lnTo>
                <a:lnTo>
                  <a:pt x="200025" y="217931"/>
                </a:lnTo>
                <a:lnTo>
                  <a:pt x="200025" y="225678"/>
                </a:lnTo>
                <a:lnTo>
                  <a:pt x="198709" y="235625"/>
                </a:lnTo>
                <a:lnTo>
                  <a:pt x="193339" y="247047"/>
                </a:lnTo>
                <a:lnTo>
                  <a:pt x="183832" y="257301"/>
                </a:lnTo>
                <a:lnTo>
                  <a:pt x="175267" y="262951"/>
                </a:lnTo>
                <a:lnTo>
                  <a:pt x="164122" y="267299"/>
                </a:lnTo>
                <a:lnTo>
                  <a:pt x="150941" y="269900"/>
                </a:lnTo>
                <a:lnTo>
                  <a:pt x="135724" y="270763"/>
                </a:lnTo>
                <a:lnTo>
                  <a:pt x="121910" y="269879"/>
                </a:lnTo>
                <a:lnTo>
                  <a:pt x="108967" y="267058"/>
                </a:lnTo>
                <a:lnTo>
                  <a:pt x="97612" y="262311"/>
                </a:lnTo>
                <a:lnTo>
                  <a:pt x="87845" y="255650"/>
                </a:lnTo>
                <a:lnTo>
                  <a:pt x="78756" y="245654"/>
                </a:lnTo>
                <a:lnTo>
                  <a:pt x="72569" y="235070"/>
                </a:lnTo>
                <a:lnTo>
                  <a:pt x="67746" y="222527"/>
                </a:lnTo>
                <a:lnTo>
                  <a:pt x="64287" y="208025"/>
                </a:lnTo>
                <a:lnTo>
                  <a:pt x="0" y="214375"/>
                </a:lnTo>
                <a:lnTo>
                  <a:pt x="3121" y="232925"/>
                </a:lnTo>
                <a:lnTo>
                  <a:pt x="6701" y="246220"/>
                </a:lnTo>
                <a:lnTo>
                  <a:pt x="11290" y="258528"/>
                </a:lnTo>
                <a:lnTo>
                  <a:pt x="16888" y="269852"/>
                </a:lnTo>
                <a:lnTo>
                  <a:pt x="23496" y="280195"/>
                </a:lnTo>
                <a:lnTo>
                  <a:pt x="31112" y="289557"/>
                </a:lnTo>
                <a:lnTo>
                  <a:pt x="39738" y="297941"/>
                </a:lnTo>
                <a:lnTo>
                  <a:pt x="47186" y="303734"/>
                </a:lnTo>
                <a:lnTo>
                  <a:pt x="56928" y="309793"/>
                </a:lnTo>
                <a:lnTo>
                  <a:pt x="67607" y="314929"/>
                </a:lnTo>
                <a:lnTo>
                  <a:pt x="79223" y="319138"/>
                </a:lnTo>
                <a:lnTo>
                  <a:pt x="91777" y="322417"/>
                </a:lnTo>
                <a:lnTo>
                  <a:pt x="105269" y="324763"/>
                </a:lnTo>
                <a:lnTo>
                  <a:pt x="119698" y="326173"/>
                </a:lnTo>
                <a:lnTo>
                  <a:pt x="135064" y="326643"/>
                </a:lnTo>
                <a:lnTo>
                  <a:pt x="145137" y="326467"/>
                </a:lnTo>
                <a:lnTo>
                  <a:pt x="159104" y="325579"/>
                </a:lnTo>
                <a:lnTo>
                  <a:pt x="172201" y="323950"/>
                </a:lnTo>
                <a:lnTo>
                  <a:pt x="184428" y="321590"/>
                </a:lnTo>
                <a:lnTo>
                  <a:pt x="195786" y="318505"/>
                </a:lnTo>
                <a:lnTo>
                  <a:pt x="206273" y="314705"/>
                </a:lnTo>
                <a:lnTo>
                  <a:pt x="224006" y="305225"/>
                </a:lnTo>
                <a:lnTo>
                  <a:pt x="234097" y="297426"/>
                </a:lnTo>
                <a:lnTo>
                  <a:pt x="242918" y="288394"/>
                </a:lnTo>
                <a:lnTo>
                  <a:pt x="250469" y="278129"/>
                </a:lnTo>
                <a:lnTo>
                  <a:pt x="258595" y="262716"/>
                </a:lnTo>
                <a:lnTo>
                  <a:pt x="262767" y="250677"/>
                </a:lnTo>
                <a:lnTo>
                  <a:pt x="265269" y="238249"/>
                </a:lnTo>
                <a:lnTo>
                  <a:pt x="266103" y="225425"/>
                </a:lnTo>
                <a:lnTo>
                  <a:pt x="266065" y="222139"/>
                </a:lnTo>
                <a:lnTo>
                  <a:pt x="265002" y="208315"/>
                </a:lnTo>
                <a:lnTo>
                  <a:pt x="262477" y="195569"/>
                </a:lnTo>
                <a:lnTo>
                  <a:pt x="258492" y="183912"/>
                </a:lnTo>
                <a:lnTo>
                  <a:pt x="253047" y="173354"/>
                </a:lnTo>
                <a:lnTo>
                  <a:pt x="246666" y="164309"/>
                </a:lnTo>
                <a:lnTo>
                  <a:pt x="238078" y="155041"/>
                </a:lnTo>
                <a:lnTo>
                  <a:pt x="228148" y="146969"/>
                </a:lnTo>
                <a:lnTo>
                  <a:pt x="216877" y="140080"/>
                </a:lnTo>
                <a:lnTo>
                  <a:pt x="199299" y="132276"/>
                </a:lnTo>
                <a:lnTo>
                  <a:pt x="188017" y="128268"/>
                </a:lnTo>
                <a:lnTo>
                  <a:pt x="175299" y="124315"/>
                </a:lnTo>
                <a:lnTo>
                  <a:pt x="161145" y="120419"/>
                </a:lnTo>
                <a:lnTo>
                  <a:pt x="145554" y="116586"/>
                </a:lnTo>
                <a:lnTo>
                  <a:pt x="143946" y="116202"/>
                </a:lnTo>
                <a:lnTo>
                  <a:pt x="126595" y="111743"/>
                </a:lnTo>
                <a:lnTo>
                  <a:pt x="112009" y="107348"/>
                </a:lnTo>
                <a:lnTo>
                  <a:pt x="100186" y="103025"/>
                </a:lnTo>
                <a:lnTo>
                  <a:pt x="91124" y="98778"/>
                </a:lnTo>
                <a:lnTo>
                  <a:pt x="84823" y="94614"/>
                </a:lnTo>
                <a:lnTo>
                  <a:pt x="78282" y="89153"/>
                </a:lnTo>
                <a:close/>
              </a:path>
              <a:path w="2341613" h="429133">
                <a:moveTo>
                  <a:pt x="387692" y="321437"/>
                </a:moveTo>
                <a:lnTo>
                  <a:pt x="383843" y="332907"/>
                </a:lnTo>
                <a:lnTo>
                  <a:pt x="378324" y="344387"/>
                </a:lnTo>
                <a:lnTo>
                  <a:pt x="371614" y="354202"/>
                </a:lnTo>
                <a:lnTo>
                  <a:pt x="365103" y="360186"/>
                </a:lnTo>
                <a:lnTo>
                  <a:pt x="353689" y="365312"/>
                </a:lnTo>
                <a:lnTo>
                  <a:pt x="339242" y="367029"/>
                </a:lnTo>
                <a:lnTo>
                  <a:pt x="338059" y="367022"/>
                </a:lnTo>
                <a:lnTo>
                  <a:pt x="326024" y="366208"/>
                </a:lnTo>
                <a:lnTo>
                  <a:pt x="312673" y="364108"/>
                </a:lnTo>
                <a:lnTo>
                  <a:pt x="318262" y="413257"/>
                </a:lnTo>
                <a:lnTo>
                  <a:pt x="328366" y="415139"/>
                </a:lnTo>
                <a:lnTo>
                  <a:pt x="340978" y="416585"/>
                </a:lnTo>
                <a:lnTo>
                  <a:pt x="353758" y="417067"/>
                </a:lnTo>
                <a:lnTo>
                  <a:pt x="361180" y="416895"/>
                </a:lnTo>
                <a:lnTo>
                  <a:pt x="374054" y="415667"/>
                </a:lnTo>
                <a:lnTo>
                  <a:pt x="385787" y="413257"/>
                </a:lnTo>
                <a:lnTo>
                  <a:pt x="399193" y="408529"/>
                </a:lnTo>
                <a:lnTo>
                  <a:pt x="409676" y="402589"/>
                </a:lnTo>
                <a:lnTo>
                  <a:pt x="416153" y="398017"/>
                </a:lnTo>
                <a:lnTo>
                  <a:pt x="421881" y="392175"/>
                </a:lnTo>
                <a:lnTo>
                  <a:pt x="426872" y="384809"/>
                </a:lnTo>
                <a:lnTo>
                  <a:pt x="431130" y="377928"/>
                </a:lnTo>
                <a:lnTo>
                  <a:pt x="436765" y="366838"/>
                </a:lnTo>
                <a:lnTo>
                  <a:pt x="442607" y="353187"/>
                </a:lnTo>
                <a:lnTo>
                  <a:pt x="457568" y="311912"/>
                </a:lnTo>
                <a:lnTo>
                  <a:pt x="541274" y="83692"/>
                </a:lnTo>
                <a:lnTo>
                  <a:pt x="476313" y="83692"/>
                </a:lnTo>
                <a:lnTo>
                  <a:pt x="420954" y="252094"/>
                </a:lnTo>
                <a:lnTo>
                  <a:pt x="364248" y="83692"/>
                </a:lnTo>
                <a:lnTo>
                  <a:pt x="297497" y="83692"/>
                </a:lnTo>
                <a:lnTo>
                  <a:pt x="387692" y="321437"/>
                </a:lnTo>
                <a:close/>
              </a:path>
              <a:path w="2341613" h="429133">
                <a:moveTo>
                  <a:pt x="1117686" y="325202"/>
                </a:moveTo>
                <a:lnTo>
                  <a:pt x="1130922" y="326136"/>
                </a:lnTo>
                <a:lnTo>
                  <a:pt x="1132479" y="326124"/>
                </a:lnTo>
                <a:lnTo>
                  <a:pt x="1145596" y="325045"/>
                </a:lnTo>
                <a:lnTo>
                  <a:pt x="1158058" y="322209"/>
                </a:lnTo>
                <a:lnTo>
                  <a:pt x="1169860" y="317615"/>
                </a:lnTo>
                <a:lnTo>
                  <a:pt x="1181000" y="311258"/>
                </a:lnTo>
                <a:lnTo>
                  <a:pt x="1191475" y="303135"/>
                </a:lnTo>
                <a:lnTo>
                  <a:pt x="1201280" y="293242"/>
                </a:lnTo>
                <a:lnTo>
                  <a:pt x="1212279" y="278047"/>
                </a:lnTo>
                <a:lnTo>
                  <a:pt x="1217766" y="267473"/>
                </a:lnTo>
                <a:lnTo>
                  <a:pt x="1222255" y="255988"/>
                </a:lnTo>
                <a:lnTo>
                  <a:pt x="1225747" y="243592"/>
                </a:lnTo>
                <a:lnTo>
                  <a:pt x="1228241" y="230282"/>
                </a:lnTo>
                <a:lnTo>
                  <a:pt x="1229737" y="216056"/>
                </a:lnTo>
                <a:lnTo>
                  <a:pt x="1230236" y="200913"/>
                </a:lnTo>
                <a:lnTo>
                  <a:pt x="1230131" y="194018"/>
                </a:lnTo>
                <a:lnTo>
                  <a:pt x="1229151" y="179387"/>
                </a:lnTo>
                <a:lnTo>
                  <a:pt x="1227139" y="165664"/>
                </a:lnTo>
                <a:lnTo>
                  <a:pt x="1224093" y="152852"/>
                </a:lnTo>
                <a:lnTo>
                  <a:pt x="1220012" y="140952"/>
                </a:lnTo>
                <a:lnTo>
                  <a:pt x="1214892" y="129966"/>
                </a:lnTo>
                <a:lnTo>
                  <a:pt x="1208734" y="119896"/>
                </a:lnTo>
                <a:lnTo>
                  <a:pt x="1201534" y="110743"/>
                </a:lnTo>
                <a:lnTo>
                  <a:pt x="1190913" y="100256"/>
                </a:lnTo>
                <a:lnTo>
                  <a:pt x="1180377" y="92373"/>
                </a:lnTo>
                <a:lnTo>
                  <a:pt x="1169160" y="86242"/>
                </a:lnTo>
                <a:lnTo>
                  <a:pt x="1157264" y="81862"/>
                </a:lnTo>
                <a:lnTo>
                  <a:pt x="1144687" y="79234"/>
                </a:lnTo>
                <a:lnTo>
                  <a:pt x="1131430" y="78358"/>
                </a:lnTo>
                <a:lnTo>
                  <a:pt x="1124624" y="78594"/>
                </a:lnTo>
                <a:lnTo>
                  <a:pt x="1111816" y="80417"/>
                </a:lnTo>
                <a:lnTo>
                  <a:pt x="1099680" y="84058"/>
                </a:lnTo>
                <a:lnTo>
                  <a:pt x="1088250" y="89534"/>
                </a:lnTo>
                <a:lnTo>
                  <a:pt x="1074134" y="99465"/>
                </a:lnTo>
                <a:lnTo>
                  <a:pt x="1065112" y="108395"/>
                </a:lnTo>
                <a:lnTo>
                  <a:pt x="1057516" y="118490"/>
                </a:lnTo>
                <a:lnTo>
                  <a:pt x="1057516" y="83692"/>
                </a:lnTo>
                <a:lnTo>
                  <a:pt x="998969" y="83692"/>
                </a:lnTo>
                <a:lnTo>
                  <a:pt x="998969" y="410971"/>
                </a:lnTo>
                <a:lnTo>
                  <a:pt x="1061707" y="410971"/>
                </a:lnTo>
                <a:lnTo>
                  <a:pt x="1061707" y="291591"/>
                </a:lnTo>
                <a:lnTo>
                  <a:pt x="1061072" y="198246"/>
                </a:lnTo>
                <a:lnTo>
                  <a:pt x="1061151" y="193314"/>
                </a:lnTo>
                <a:lnTo>
                  <a:pt x="1062480" y="178635"/>
                </a:lnTo>
                <a:lnTo>
                  <a:pt x="1065450" y="165800"/>
                </a:lnTo>
                <a:lnTo>
                  <a:pt x="1070061" y="154812"/>
                </a:lnTo>
                <a:lnTo>
                  <a:pt x="1076312" y="145668"/>
                </a:lnTo>
                <a:lnTo>
                  <a:pt x="1089481" y="134396"/>
                </a:lnTo>
                <a:lnTo>
                  <a:pt x="1101217" y="129519"/>
                </a:lnTo>
                <a:lnTo>
                  <a:pt x="1114412" y="127888"/>
                </a:lnTo>
                <a:lnTo>
                  <a:pt x="1117785" y="127998"/>
                </a:lnTo>
                <a:lnTo>
                  <a:pt x="1130357" y="130590"/>
                </a:lnTo>
                <a:lnTo>
                  <a:pt x="1141586" y="136615"/>
                </a:lnTo>
                <a:lnTo>
                  <a:pt x="1151496" y="146050"/>
                </a:lnTo>
                <a:lnTo>
                  <a:pt x="1154706" y="150441"/>
                </a:lnTo>
                <a:lnTo>
                  <a:pt x="1159833" y="160358"/>
                </a:lnTo>
                <a:lnTo>
                  <a:pt x="1163516" y="172155"/>
                </a:lnTo>
                <a:lnTo>
                  <a:pt x="1165738" y="185840"/>
                </a:lnTo>
                <a:lnTo>
                  <a:pt x="1166482" y="201421"/>
                </a:lnTo>
                <a:lnTo>
                  <a:pt x="1166188" y="212310"/>
                </a:lnTo>
                <a:lnTo>
                  <a:pt x="1164633" y="227013"/>
                </a:lnTo>
                <a:lnTo>
                  <a:pt x="1161735" y="239671"/>
                </a:lnTo>
                <a:lnTo>
                  <a:pt x="1157485" y="250278"/>
                </a:lnTo>
                <a:lnTo>
                  <a:pt x="1151877" y="258825"/>
                </a:lnTo>
                <a:lnTo>
                  <a:pt x="1140159" y="269399"/>
                </a:lnTo>
                <a:lnTo>
                  <a:pt x="1128601" y="274613"/>
                </a:lnTo>
                <a:lnTo>
                  <a:pt x="1115555" y="276351"/>
                </a:lnTo>
                <a:lnTo>
                  <a:pt x="1110391" y="276099"/>
                </a:lnTo>
                <a:lnTo>
                  <a:pt x="1098017" y="273149"/>
                </a:lnTo>
                <a:lnTo>
                  <a:pt x="1086875" y="266883"/>
                </a:lnTo>
                <a:lnTo>
                  <a:pt x="1076947" y="257301"/>
                </a:lnTo>
                <a:lnTo>
                  <a:pt x="1072042" y="250252"/>
                </a:lnTo>
                <a:lnTo>
                  <a:pt x="1075909" y="305233"/>
                </a:lnTo>
                <a:lnTo>
                  <a:pt x="1085778" y="312787"/>
                </a:lnTo>
                <a:lnTo>
                  <a:pt x="1095362" y="318388"/>
                </a:lnTo>
                <a:lnTo>
                  <a:pt x="1105346" y="322381"/>
                </a:lnTo>
                <a:lnTo>
                  <a:pt x="1117686" y="325202"/>
                </a:lnTo>
                <a:close/>
              </a:path>
              <a:path w="2341613" h="429133">
                <a:moveTo>
                  <a:pt x="1067253" y="239962"/>
                </a:moveTo>
                <a:lnTo>
                  <a:pt x="1063823" y="227864"/>
                </a:lnTo>
                <a:lnTo>
                  <a:pt x="1061761" y="213959"/>
                </a:lnTo>
                <a:lnTo>
                  <a:pt x="1061072" y="198246"/>
                </a:lnTo>
                <a:lnTo>
                  <a:pt x="1061707" y="291591"/>
                </a:lnTo>
                <a:lnTo>
                  <a:pt x="1065735" y="295765"/>
                </a:lnTo>
                <a:lnTo>
                  <a:pt x="1075909" y="305233"/>
                </a:lnTo>
                <a:lnTo>
                  <a:pt x="1072042" y="250252"/>
                </a:lnTo>
                <a:lnTo>
                  <a:pt x="1067253" y="239962"/>
                </a:lnTo>
                <a:close/>
              </a:path>
              <a:path w="2341613" h="429133">
                <a:moveTo>
                  <a:pt x="2187181" y="137921"/>
                </a:moveTo>
                <a:lnTo>
                  <a:pt x="2189467" y="133603"/>
                </a:lnTo>
                <a:lnTo>
                  <a:pt x="2194293" y="130428"/>
                </a:lnTo>
                <a:lnTo>
                  <a:pt x="2201864" y="126880"/>
                </a:lnTo>
                <a:lnTo>
                  <a:pt x="2214052" y="124297"/>
                </a:lnTo>
                <a:lnTo>
                  <a:pt x="2229726" y="123443"/>
                </a:lnTo>
                <a:lnTo>
                  <a:pt x="2236796" y="123697"/>
                </a:lnTo>
                <a:lnTo>
                  <a:pt x="2249938" y="126019"/>
                </a:lnTo>
                <a:lnTo>
                  <a:pt x="2260079" y="130809"/>
                </a:lnTo>
                <a:lnTo>
                  <a:pt x="2268979" y="139881"/>
                </a:lnTo>
                <a:lnTo>
                  <a:pt x="2274430" y="152018"/>
                </a:lnTo>
                <a:lnTo>
                  <a:pt x="2333612" y="141096"/>
                </a:lnTo>
                <a:lnTo>
                  <a:pt x="2331452" y="134422"/>
                </a:lnTo>
                <a:lnTo>
                  <a:pt x="2326010" y="122114"/>
                </a:lnTo>
                <a:lnTo>
                  <a:pt x="2319110" y="111313"/>
                </a:lnTo>
                <a:lnTo>
                  <a:pt x="2310762" y="102020"/>
                </a:lnTo>
                <a:lnTo>
                  <a:pt x="2300973" y="94233"/>
                </a:lnTo>
                <a:lnTo>
                  <a:pt x="2293772" y="90066"/>
                </a:lnTo>
                <a:lnTo>
                  <a:pt x="2283702" y="85861"/>
                </a:lnTo>
                <a:lnTo>
                  <a:pt x="2272156" y="82585"/>
                </a:lnTo>
                <a:lnTo>
                  <a:pt x="2259140" y="80239"/>
                </a:lnTo>
                <a:lnTo>
                  <a:pt x="2244656" y="78829"/>
                </a:lnTo>
                <a:lnTo>
                  <a:pt x="2228710" y="78358"/>
                </a:lnTo>
                <a:lnTo>
                  <a:pt x="2225988" y="78373"/>
                </a:lnTo>
                <a:lnTo>
                  <a:pt x="2210310" y="79107"/>
                </a:lnTo>
                <a:lnTo>
                  <a:pt x="2196055" y="80943"/>
                </a:lnTo>
                <a:lnTo>
                  <a:pt x="2183224" y="83881"/>
                </a:lnTo>
                <a:lnTo>
                  <a:pt x="2171816" y="87923"/>
                </a:lnTo>
                <a:lnTo>
                  <a:pt x="2161832" y="93067"/>
                </a:lnTo>
                <a:lnTo>
                  <a:pt x="2153272" y="99313"/>
                </a:lnTo>
                <a:lnTo>
                  <a:pt x="2148076" y="104172"/>
                </a:lnTo>
                <a:lnTo>
                  <a:pt x="2139681" y="114450"/>
                </a:lnTo>
                <a:lnTo>
                  <a:pt x="2133685" y="125702"/>
                </a:lnTo>
                <a:lnTo>
                  <a:pt x="2130087" y="137929"/>
                </a:lnTo>
                <a:lnTo>
                  <a:pt x="2128888" y="151129"/>
                </a:lnTo>
                <a:lnTo>
                  <a:pt x="2129584" y="161482"/>
                </a:lnTo>
                <a:lnTo>
                  <a:pt x="2132697" y="174208"/>
                </a:lnTo>
                <a:lnTo>
                  <a:pt x="2138302" y="185614"/>
                </a:lnTo>
                <a:lnTo>
                  <a:pt x="2146390" y="195702"/>
                </a:lnTo>
                <a:lnTo>
                  <a:pt x="2156955" y="204469"/>
                </a:lnTo>
                <a:lnTo>
                  <a:pt x="2170324" y="211465"/>
                </a:lnTo>
                <a:lnTo>
                  <a:pt x="2179760" y="215173"/>
                </a:lnTo>
                <a:lnTo>
                  <a:pt x="2190950" y="218970"/>
                </a:lnTo>
                <a:lnTo>
                  <a:pt x="2203893" y="222857"/>
                </a:lnTo>
                <a:lnTo>
                  <a:pt x="2218587" y="226837"/>
                </a:lnTo>
                <a:lnTo>
                  <a:pt x="2235030" y="230909"/>
                </a:lnTo>
                <a:lnTo>
                  <a:pt x="2253221" y="235076"/>
                </a:lnTo>
                <a:lnTo>
                  <a:pt x="2264143" y="237616"/>
                </a:lnTo>
                <a:lnTo>
                  <a:pt x="2271128" y="240411"/>
                </a:lnTo>
                <a:lnTo>
                  <a:pt x="2274176" y="243331"/>
                </a:lnTo>
                <a:lnTo>
                  <a:pt x="2277224" y="246506"/>
                </a:lnTo>
                <a:lnTo>
                  <a:pt x="2278621" y="250443"/>
                </a:lnTo>
                <a:lnTo>
                  <a:pt x="2278621" y="262127"/>
                </a:lnTo>
                <a:lnTo>
                  <a:pt x="2275954" y="267715"/>
                </a:lnTo>
                <a:lnTo>
                  <a:pt x="2270366" y="271906"/>
                </a:lnTo>
                <a:lnTo>
                  <a:pt x="2261147" y="276767"/>
                </a:lnTo>
                <a:lnTo>
                  <a:pt x="2248856" y="279794"/>
                </a:lnTo>
                <a:lnTo>
                  <a:pt x="2233790" y="280796"/>
                </a:lnTo>
                <a:lnTo>
                  <a:pt x="2221878" y="280009"/>
                </a:lnTo>
                <a:lnTo>
                  <a:pt x="2209401" y="276880"/>
                </a:lnTo>
                <a:lnTo>
                  <a:pt x="2199373" y="271399"/>
                </a:lnTo>
                <a:lnTo>
                  <a:pt x="2194574" y="266976"/>
                </a:lnTo>
                <a:lnTo>
                  <a:pt x="2187566" y="256643"/>
                </a:lnTo>
                <a:lnTo>
                  <a:pt x="2183117" y="243586"/>
                </a:lnTo>
                <a:lnTo>
                  <a:pt x="2120125" y="253111"/>
                </a:lnTo>
                <a:lnTo>
                  <a:pt x="2124847" y="267090"/>
                </a:lnTo>
                <a:lnTo>
                  <a:pt x="2130673" y="278550"/>
                </a:lnTo>
                <a:lnTo>
                  <a:pt x="2137987" y="288930"/>
                </a:lnTo>
                <a:lnTo>
                  <a:pt x="2146790" y="298230"/>
                </a:lnTo>
                <a:lnTo>
                  <a:pt x="2157082" y="306450"/>
                </a:lnTo>
                <a:lnTo>
                  <a:pt x="2169111" y="313512"/>
                </a:lnTo>
                <a:lnTo>
                  <a:pt x="2179988" y="318073"/>
                </a:lnTo>
                <a:lnTo>
                  <a:pt x="2191892" y="321610"/>
                </a:lnTo>
                <a:lnTo>
                  <a:pt x="2204824" y="324128"/>
                </a:lnTo>
                <a:lnTo>
                  <a:pt x="2218789" y="325635"/>
                </a:lnTo>
                <a:lnTo>
                  <a:pt x="2233790" y="326136"/>
                </a:lnTo>
                <a:lnTo>
                  <a:pt x="2243431" y="325937"/>
                </a:lnTo>
                <a:lnTo>
                  <a:pt x="2258248" y="324753"/>
                </a:lnTo>
                <a:lnTo>
                  <a:pt x="2271875" y="322502"/>
                </a:lnTo>
                <a:lnTo>
                  <a:pt x="2284310" y="319181"/>
                </a:lnTo>
                <a:lnTo>
                  <a:pt x="2295550" y="314786"/>
                </a:lnTo>
                <a:lnTo>
                  <a:pt x="2305593" y="309316"/>
                </a:lnTo>
                <a:lnTo>
                  <a:pt x="2314435" y="302767"/>
                </a:lnTo>
                <a:lnTo>
                  <a:pt x="2323597" y="293750"/>
                </a:lnTo>
                <a:lnTo>
                  <a:pt x="2331489" y="283106"/>
                </a:lnTo>
                <a:lnTo>
                  <a:pt x="2337117" y="271697"/>
                </a:lnTo>
                <a:lnTo>
                  <a:pt x="2340490" y="259535"/>
                </a:lnTo>
                <a:lnTo>
                  <a:pt x="2341613" y="246633"/>
                </a:lnTo>
                <a:lnTo>
                  <a:pt x="2340424" y="232672"/>
                </a:lnTo>
                <a:lnTo>
                  <a:pt x="2336763" y="220137"/>
                </a:lnTo>
                <a:lnTo>
                  <a:pt x="2330606" y="209259"/>
                </a:lnTo>
                <a:lnTo>
                  <a:pt x="2321928" y="200025"/>
                </a:lnTo>
                <a:lnTo>
                  <a:pt x="2314944" y="194943"/>
                </a:lnTo>
                <a:lnTo>
                  <a:pt x="2305787" y="189787"/>
                </a:lnTo>
                <a:lnTo>
                  <a:pt x="2294906" y="184926"/>
                </a:lnTo>
                <a:lnTo>
                  <a:pt x="2282304" y="180358"/>
                </a:lnTo>
                <a:lnTo>
                  <a:pt x="2267984" y="176079"/>
                </a:lnTo>
                <a:lnTo>
                  <a:pt x="2251951" y="172084"/>
                </a:lnTo>
                <a:lnTo>
                  <a:pt x="2236181" y="168412"/>
                </a:lnTo>
                <a:lnTo>
                  <a:pt x="2220087" y="164274"/>
                </a:lnTo>
                <a:lnTo>
                  <a:pt x="2207589" y="160556"/>
                </a:lnTo>
                <a:lnTo>
                  <a:pt x="2198692" y="157271"/>
                </a:lnTo>
                <a:lnTo>
                  <a:pt x="2193404" y="154431"/>
                </a:lnTo>
                <a:lnTo>
                  <a:pt x="2189213" y="151383"/>
                </a:lnTo>
                <a:lnTo>
                  <a:pt x="2187181" y="147574"/>
                </a:lnTo>
                <a:lnTo>
                  <a:pt x="2187181" y="137921"/>
                </a:lnTo>
                <a:close/>
              </a:path>
              <a:path w="2341613" h="429133">
                <a:moveTo>
                  <a:pt x="1923275" y="116077"/>
                </a:moveTo>
                <a:lnTo>
                  <a:pt x="1914912" y="103770"/>
                </a:lnTo>
                <a:lnTo>
                  <a:pt x="1906010" y="94762"/>
                </a:lnTo>
                <a:lnTo>
                  <a:pt x="1895843" y="87756"/>
                </a:lnTo>
                <a:lnTo>
                  <a:pt x="1882443" y="82055"/>
                </a:lnTo>
                <a:lnTo>
                  <a:pt x="1869965" y="79287"/>
                </a:lnTo>
                <a:lnTo>
                  <a:pt x="1856346" y="78358"/>
                </a:lnTo>
                <a:lnTo>
                  <a:pt x="1849419" y="78610"/>
                </a:lnTo>
                <a:lnTo>
                  <a:pt x="1836871" y="80438"/>
                </a:lnTo>
                <a:lnTo>
                  <a:pt x="1824876" y="84032"/>
                </a:lnTo>
                <a:lnTo>
                  <a:pt x="1813435" y="89393"/>
                </a:lnTo>
                <a:lnTo>
                  <a:pt x="1802548" y="96521"/>
                </a:lnTo>
                <a:lnTo>
                  <a:pt x="1792213" y="105416"/>
                </a:lnTo>
                <a:lnTo>
                  <a:pt x="1782432" y="116077"/>
                </a:lnTo>
                <a:lnTo>
                  <a:pt x="1782432" y="83692"/>
                </a:lnTo>
                <a:lnTo>
                  <a:pt x="1724520" y="83692"/>
                </a:lnTo>
                <a:lnTo>
                  <a:pt x="1724520" y="320801"/>
                </a:lnTo>
                <a:lnTo>
                  <a:pt x="1787258" y="320801"/>
                </a:lnTo>
                <a:lnTo>
                  <a:pt x="1787258" y="205612"/>
                </a:lnTo>
                <a:lnTo>
                  <a:pt x="1787525" y="191238"/>
                </a:lnTo>
                <a:lnTo>
                  <a:pt x="1788475" y="177130"/>
                </a:lnTo>
                <a:lnTo>
                  <a:pt x="1790088" y="165615"/>
                </a:lnTo>
                <a:lnTo>
                  <a:pt x="1792338" y="156717"/>
                </a:lnTo>
                <a:lnTo>
                  <a:pt x="1793341" y="153987"/>
                </a:lnTo>
                <a:lnTo>
                  <a:pt x="1799797" y="142638"/>
                </a:lnTo>
                <a:lnTo>
                  <a:pt x="1808975" y="134112"/>
                </a:lnTo>
                <a:lnTo>
                  <a:pt x="1822199" y="128028"/>
                </a:lnTo>
                <a:lnTo>
                  <a:pt x="1835137" y="126364"/>
                </a:lnTo>
                <a:lnTo>
                  <a:pt x="1843138" y="126364"/>
                </a:lnTo>
                <a:lnTo>
                  <a:pt x="1849488" y="128015"/>
                </a:lnTo>
                <a:lnTo>
                  <a:pt x="1854187" y="131317"/>
                </a:lnTo>
                <a:lnTo>
                  <a:pt x="1858886" y="134492"/>
                </a:lnTo>
                <a:lnTo>
                  <a:pt x="1864601" y="146176"/>
                </a:lnTo>
                <a:lnTo>
                  <a:pt x="1866825" y="159517"/>
                </a:lnTo>
                <a:lnTo>
                  <a:pt x="1867630" y="173220"/>
                </a:lnTo>
                <a:lnTo>
                  <a:pt x="1867903" y="190880"/>
                </a:lnTo>
                <a:lnTo>
                  <a:pt x="1867903" y="320801"/>
                </a:lnTo>
                <a:lnTo>
                  <a:pt x="1930641" y="320801"/>
                </a:lnTo>
                <a:lnTo>
                  <a:pt x="1930641" y="207009"/>
                </a:lnTo>
                <a:lnTo>
                  <a:pt x="1930897" y="192716"/>
                </a:lnTo>
                <a:lnTo>
                  <a:pt x="1931819" y="178733"/>
                </a:lnTo>
                <a:lnTo>
                  <a:pt x="1933422" y="167152"/>
                </a:lnTo>
                <a:lnTo>
                  <a:pt x="1935721" y="157987"/>
                </a:lnTo>
                <a:lnTo>
                  <a:pt x="1943540" y="142846"/>
                </a:lnTo>
                <a:lnTo>
                  <a:pt x="1952485" y="134365"/>
                </a:lnTo>
                <a:lnTo>
                  <a:pt x="1964784" y="128270"/>
                </a:lnTo>
                <a:lnTo>
                  <a:pt x="1977250" y="126364"/>
                </a:lnTo>
                <a:lnTo>
                  <a:pt x="1982519" y="126670"/>
                </a:lnTo>
                <a:lnTo>
                  <a:pt x="1995008" y="130784"/>
                </a:lnTo>
                <a:lnTo>
                  <a:pt x="2004047" y="139700"/>
                </a:lnTo>
                <a:lnTo>
                  <a:pt x="2008553" y="153971"/>
                </a:lnTo>
                <a:lnTo>
                  <a:pt x="2010031" y="167740"/>
                </a:lnTo>
                <a:lnTo>
                  <a:pt x="2010524" y="185292"/>
                </a:lnTo>
                <a:lnTo>
                  <a:pt x="2010524" y="320801"/>
                </a:lnTo>
                <a:lnTo>
                  <a:pt x="2073262" y="320801"/>
                </a:lnTo>
                <a:lnTo>
                  <a:pt x="2073262" y="169163"/>
                </a:lnTo>
                <a:lnTo>
                  <a:pt x="2072921" y="154584"/>
                </a:lnTo>
                <a:lnTo>
                  <a:pt x="2071730" y="140612"/>
                </a:lnTo>
                <a:lnTo>
                  <a:pt x="2069685" y="129126"/>
                </a:lnTo>
                <a:lnTo>
                  <a:pt x="2066785" y="120141"/>
                </a:lnTo>
                <a:lnTo>
                  <a:pt x="2058600" y="105852"/>
                </a:lnTo>
                <a:lnTo>
                  <a:pt x="2050076" y="96471"/>
                </a:lnTo>
                <a:lnTo>
                  <a:pt x="2039861" y="89026"/>
                </a:lnTo>
                <a:lnTo>
                  <a:pt x="2022252" y="81670"/>
                </a:lnTo>
                <a:lnTo>
                  <a:pt x="2009537" y="79186"/>
                </a:lnTo>
                <a:lnTo>
                  <a:pt x="1995538" y="78358"/>
                </a:lnTo>
                <a:lnTo>
                  <a:pt x="1993863" y="78375"/>
                </a:lnTo>
                <a:lnTo>
                  <a:pt x="1981090" y="79592"/>
                </a:lnTo>
                <a:lnTo>
                  <a:pt x="1968762" y="82728"/>
                </a:lnTo>
                <a:lnTo>
                  <a:pt x="1956930" y="87756"/>
                </a:lnTo>
                <a:lnTo>
                  <a:pt x="1942103" y="97355"/>
                </a:lnTo>
                <a:lnTo>
                  <a:pt x="1932489" y="105900"/>
                </a:lnTo>
                <a:lnTo>
                  <a:pt x="1923275" y="116077"/>
                </a:lnTo>
                <a:close/>
              </a:path>
              <a:path w="2341613" h="429133">
                <a:moveTo>
                  <a:pt x="1608132" y="223644"/>
                </a:moveTo>
                <a:lnTo>
                  <a:pt x="1604840" y="236229"/>
                </a:lnTo>
                <a:lnTo>
                  <a:pt x="1599903" y="247109"/>
                </a:lnTo>
                <a:lnTo>
                  <a:pt x="1593329" y="256286"/>
                </a:lnTo>
                <a:lnTo>
                  <a:pt x="1587771" y="261788"/>
                </a:lnTo>
                <a:lnTo>
                  <a:pt x="1577092" y="269151"/>
                </a:lnTo>
                <a:lnTo>
                  <a:pt x="1565192" y="273593"/>
                </a:lnTo>
                <a:lnTo>
                  <a:pt x="1552308" y="326136"/>
                </a:lnTo>
                <a:lnTo>
                  <a:pt x="1571841" y="324838"/>
                </a:lnTo>
                <a:lnTo>
                  <a:pt x="1584791" y="322370"/>
                </a:lnTo>
                <a:lnTo>
                  <a:pt x="1597082" y="318619"/>
                </a:lnTo>
                <a:lnTo>
                  <a:pt x="1608714" y="313588"/>
                </a:lnTo>
                <a:lnTo>
                  <a:pt x="1619691" y="307278"/>
                </a:lnTo>
                <a:lnTo>
                  <a:pt x="1630014" y="299691"/>
                </a:lnTo>
                <a:lnTo>
                  <a:pt x="1639684" y="290829"/>
                </a:lnTo>
                <a:lnTo>
                  <a:pt x="1652493" y="275549"/>
                </a:lnTo>
                <a:lnTo>
                  <a:pt x="1659219" y="264839"/>
                </a:lnTo>
                <a:lnTo>
                  <a:pt x="1664718" y="253482"/>
                </a:lnTo>
                <a:lnTo>
                  <a:pt x="1668993" y="241476"/>
                </a:lnTo>
                <a:lnTo>
                  <a:pt x="1672043" y="228820"/>
                </a:lnTo>
                <a:lnTo>
                  <a:pt x="1673872" y="215511"/>
                </a:lnTo>
                <a:lnTo>
                  <a:pt x="1674482" y="201549"/>
                </a:lnTo>
                <a:lnTo>
                  <a:pt x="1674350" y="195046"/>
                </a:lnTo>
                <a:lnTo>
                  <a:pt x="1673156" y="181387"/>
                </a:lnTo>
                <a:lnTo>
                  <a:pt x="1670721" y="168394"/>
                </a:lnTo>
                <a:lnTo>
                  <a:pt x="1667050" y="156062"/>
                </a:lnTo>
                <a:lnTo>
                  <a:pt x="1662144" y="144389"/>
                </a:lnTo>
                <a:lnTo>
                  <a:pt x="1656009" y="133371"/>
                </a:lnTo>
                <a:lnTo>
                  <a:pt x="1648648" y="123004"/>
                </a:lnTo>
                <a:lnTo>
                  <a:pt x="1640065" y="113283"/>
                </a:lnTo>
                <a:lnTo>
                  <a:pt x="1625845" y="100937"/>
                </a:lnTo>
                <a:lnTo>
                  <a:pt x="1615268" y="94045"/>
                </a:lnTo>
                <a:lnTo>
                  <a:pt x="1603989" y="88403"/>
                </a:lnTo>
                <a:lnTo>
                  <a:pt x="1592012" y="84011"/>
                </a:lnTo>
                <a:lnTo>
                  <a:pt x="1579340" y="80872"/>
                </a:lnTo>
                <a:lnTo>
                  <a:pt x="1565977" y="78987"/>
                </a:lnTo>
                <a:lnTo>
                  <a:pt x="1551927" y="78358"/>
                </a:lnTo>
                <a:lnTo>
                  <a:pt x="1550360" y="78366"/>
                </a:lnTo>
                <a:lnTo>
                  <a:pt x="1537035" y="79084"/>
                </a:lnTo>
                <a:lnTo>
                  <a:pt x="1524212" y="80973"/>
                </a:lnTo>
                <a:lnTo>
                  <a:pt x="1511896" y="84040"/>
                </a:lnTo>
                <a:lnTo>
                  <a:pt x="1500093" y="88288"/>
                </a:lnTo>
                <a:lnTo>
                  <a:pt x="1488808" y="93725"/>
                </a:lnTo>
                <a:lnTo>
                  <a:pt x="1478689" y="99987"/>
                </a:lnTo>
                <a:lnTo>
                  <a:pt x="1468715" y="107874"/>
                </a:lnTo>
                <a:lnTo>
                  <a:pt x="1459791" y="116906"/>
                </a:lnTo>
                <a:lnTo>
                  <a:pt x="1451924" y="127089"/>
                </a:lnTo>
                <a:lnTo>
                  <a:pt x="1445120" y="138429"/>
                </a:lnTo>
                <a:lnTo>
                  <a:pt x="1439977" y="149325"/>
                </a:lnTo>
                <a:lnTo>
                  <a:pt x="1435523" y="161454"/>
                </a:lnTo>
                <a:lnTo>
                  <a:pt x="1432326" y="173761"/>
                </a:lnTo>
                <a:lnTo>
                  <a:pt x="1430398" y="186239"/>
                </a:lnTo>
                <a:lnTo>
                  <a:pt x="1429753" y="198881"/>
                </a:lnTo>
                <a:lnTo>
                  <a:pt x="1429928" y="207418"/>
                </a:lnTo>
                <a:lnTo>
                  <a:pt x="1431014" y="221188"/>
                </a:lnTo>
                <a:lnTo>
                  <a:pt x="1433084" y="234153"/>
                </a:lnTo>
                <a:lnTo>
                  <a:pt x="1436131" y="246314"/>
                </a:lnTo>
                <a:lnTo>
                  <a:pt x="1440146" y="257671"/>
                </a:lnTo>
                <a:lnTo>
                  <a:pt x="1445120" y="268224"/>
                </a:lnTo>
                <a:lnTo>
                  <a:pt x="1451358" y="278333"/>
                </a:lnTo>
                <a:lnTo>
                  <a:pt x="1459294" y="288306"/>
                </a:lnTo>
                <a:lnTo>
                  <a:pt x="1468410" y="297150"/>
                </a:lnTo>
                <a:lnTo>
                  <a:pt x="1478711" y="304854"/>
                </a:lnTo>
                <a:lnTo>
                  <a:pt x="1490205" y="311403"/>
                </a:lnTo>
                <a:lnTo>
                  <a:pt x="1494861" y="217320"/>
                </a:lnTo>
                <a:lnTo>
                  <a:pt x="1494015" y="202311"/>
                </a:lnTo>
                <a:lnTo>
                  <a:pt x="1494193" y="195186"/>
                </a:lnTo>
                <a:lnTo>
                  <a:pt x="1495811" y="180938"/>
                </a:lnTo>
                <a:lnTo>
                  <a:pt x="1499115" y="168376"/>
                </a:lnTo>
                <a:lnTo>
                  <a:pt x="1504104" y="157475"/>
                </a:lnTo>
                <a:lnTo>
                  <a:pt x="1510779" y="148208"/>
                </a:lnTo>
                <a:lnTo>
                  <a:pt x="1516309" y="142745"/>
                </a:lnTo>
                <a:lnTo>
                  <a:pt x="1527030" y="135409"/>
                </a:lnTo>
                <a:lnTo>
                  <a:pt x="1538956" y="131007"/>
                </a:lnTo>
                <a:lnTo>
                  <a:pt x="1552054" y="129539"/>
                </a:lnTo>
                <a:lnTo>
                  <a:pt x="1559665" y="130011"/>
                </a:lnTo>
                <a:lnTo>
                  <a:pt x="1572112" y="133142"/>
                </a:lnTo>
                <a:lnTo>
                  <a:pt x="1583328" y="139208"/>
                </a:lnTo>
                <a:lnTo>
                  <a:pt x="1593329" y="148208"/>
                </a:lnTo>
                <a:lnTo>
                  <a:pt x="1596322" y="151923"/>
                </a:lnTo>
                <a:lnTo>
                  <a:pt x="1602278" y="161937"/>
                </a:lnTo>
                <a:lnTo>
                  <a:pt x="1606543" y="173577"/>
                </a:lnTo>
                <a:lnTo>
                  <a:pt x="1609109" y="186859"/>
                </a:lnTo>
                <a:lnTo>
                  <a:pt x="1609966" y="201802"/>
                </a:lnTo>
                <a:lnTo>
                  <a:pt x="1609770" y="209355"/>
                </a:lnTo>
                <a:lnTo>
                  <a:pt x="1608132" y="223644"/>
                </a:lnTo>
                <a:close/>
              </a:path>
              <a:path w="2341613" h="429133">
                <a:moveTo>
                  <a:pt x="1565192" y="273593"/>
                </a:moveTo>
                <a:lnTo>
                  <a:pt x="1552054" y="275081"/>
                </a:lnTo>
                <a:lnTo>
                  <a:pt x="1544441" y="274595"/>
                </a:lnTo>
                <a:lnTo>
                  <a:pt x="1532021" y="271416"/>
                </a:lnTo>
                <a:lnTo>
                  <a:pt x="1520789" y="265301"/>
                </a:lnTo>
                <a:lnTo>
                  <a:pt x="1510779" y="256286"/>
                </a:lnTo>
                <a:lnTo>
                  <a:pt x="1507558" y="252336"/>
                </a:lnTo>
                <a:lnTo>
                  <a:pt x="1501633" y="242342"/>
                </a:lnTo>
                <a:lnTo>
                  <a:pt x="1497401" y="230667"/>
                </a:lnTo>
                <a:lnTo>
                  <a:pt x="1494861" y="217320"/>
                </a:lnTo>
                <a:lnTo>
                  <a:pt x="1490507" y="311555"/>
                </a:lnTo>
                <a:lnTo>
                  <a:pt x="1502384" y="316836"/>
                </a:lnTo>
                <a:lnTo>
                  <a:pt x="1514503" y="320923"/>
                </a:lnTo>
                <a:lnTo>
                  <a:pt x="1526863" y="323827"/>
                </a:lnTo>
                <a:lnTo>
                  <a:pt x="1539465" y="325560"/>
                </a:lnTo>
                <a:lnTo>
                  <a:pt x="1552308" y="326136"/>
                </a:lnTo>
                <a:lnTo>
                  <a:pt x="1565192" y="273593"/>
                </a:lnTo>
                <a:close/>
              </a:path>
              <a:path w="2341613" h="429133">
                <a:moveTo>
                  <a:pt x="781799" y="116077"/>
                </a:moveTo>
                <a:lnTo>
                  <a:pt x="773436" y="103770"/>
                </a:lnTo>
                <a:lnTo>
                  <a:pt x="764534" y="94762"/>
                </a:lnTo>
                <a:lnTo>
                  <a:pt x="754367" y="87756"/>
                </a:lnTo>
                <a:lnTo>
                  <a:pt x="740967" y="82055"/>
                </a:lnTo>
                <a:lnTo>
                  <a:pt x="728489" y="79287"/>
                </a:lnTo>
                <a:lnTo>
                  <a:pt x="714870" y="78358"/>
                </a:lnTo>
                <a:lnTo>
                  <a:pt x="707910" y="78612"/>
                </a:lnTo>
                <a:lnTo>
                  <a:pt x="695350" y="80441"/>
                </a:lnTo>
                <a:lnTo>
                  <a:pt x="683350" y="84036"/>
                </a:lnTo>
                <a:lnTo>
                  <a:pt x="671908" y="89398"/>
                </a:lnTo>
                <a:lnTo>
                  <a:pt x="661025" y="96525"/>
                </a:lnTo>
                <a:lnTo>
                  <a:pt x="650699" y="105418"/>
                </a:lnTo>
                <a:lnTo>
                  <a:pt x="640930" y="116077"/>
                </a:lnTo>
                <a:lnTo>
                  <a:pt x="640930" y="83692"/>
                </a:lnTo>
                <a:lnTo>
                  <a:pt x="583107" y="83692"/>
                </a:lnTo>
                <a:lnTo>
                  <a:pt x="583107" y="320801"/>
                </a:lnTo>
                <a:lnTo>
                  <a:pt x="645833" y="320801"/>
                </a:lnTo>
                <a:lnTo>
                  <a:pt x="645833" y="205612"/>
                </a:lnTo>
                <a:lnTo>
                  <a:pt x="646087" y="191243"/>
                </a:lnTo>
                <a:lnTo>
                  <a:pt x="647007" y="177133"/>
                </a:lnTo>
                <a:lnTo>
                  <a:pt x="648599" y="165616"/>
                </a:lnTo>
                <a:lnTo>
                  <a:pt x="650862" y="156717"/>
                </a:lnTo>
                <a:lnTo>
                  <a:pt x="651871" y="153994"/>
                </a:lnTo>
                <a:lnTo>
                  <a:pt x="658329" y="142641"/>
                </a:lnTo>
                <a:lnTo>
                  <a:pt x="667486" y="134112"/>
                </a:lnTo>
                <a:lnTo>
                  <a:pt x="680713" y="128033"/>
                </a:lnTo>
                <a:lnTo>
                  <a:pt x="693610" y="126364"/>
                </a:lnTo>
                <a:lnTo>
                  <a:pt x="701649" y="126364"/>
                </a:lnTo>
                <a:lnTo>
                  <a:pt x="708012" y="128015"/>
                </a:lnTo>
                <a:lnTo>
                  <a:pt x="712711" y="131317"/>
                </a:lnTo>
                <a:lnTo>
                  <a:pt x="717410" y="134492"/>
                </a:lnTo>
                <a:lnTo>
                  <a:pt x="723125" y="146176"/>
                </a:lnTo>
                <a:lnTo>
                  <a:pt x="725349" y="159517"/>
                </a:lnTo>
                <a:lnTo>
                  <a:pt x="726154" y="173220"/>
                </a:lnTo>
                <a:lnTo>
                  <a:pt x="726427" y="190880"/>
                </a:lnTo>
                <a:lnTo>
                  <a:pt x="726427" y="320801"/>
                </a:lnTo>
                <a:lnTo>
                  <a:pt x="789165" y="320801"/>
                </a:lnTo>
                <a:lnTo>
                  <a:pt x="789165" y="207009"/>
                </a:lnTo>
                <a:lnTo>
                  <a:pt x="789421" y="192716"/>
                </a:lnTo>
                <a:lnTo>
                  <a:pt x="790343" y="178733"/>
                </a:lnTo>
                <a:lnTo>
                  <a:pt x="791946" y="167152"/>
                </a:lnTo>
                <a:lnTo>
                  <a:pt x="794245" y="157987"/>
                </a:lnTo>
                <a:lnTo>
                  <a:pt x="802064" y="142846"/>
                </a:lnTo>
                <a:lnTo>
                  <a:pt x="811009" y="134365"/>
                </a:lnTo>
                <a:lnTo>
                  <a:pt x="823308" y="128270"/>
                </a:lnTo>
                <a:lnTo>
                  <a:pt x="835774" y="126364"/>
                </a:lnTo>
                <a:lnTo>
                  <a:pt x="841043" y="126670"/>
                </a:lnTo>
                <a:lnTo>
                  <a:pt x="853532" y="130784"/>
                </a:lnTo>
                <a:lnTo>
                  <a:pt x="862571" y="139700"/>
                </a:lnTo>
                <a:lnTo>
                  <a:pt x="867077" y="153971"/>
                </a:lnTo>
                <a:lnTo>
                  <a:pt x="868555" y="167740"/>
                </a:lnTo>
                <a:lnTo>
                  <a:pt x="869048" y="185292"/>
                </a:lnTo>
                <a:lnTo>
                  <a:pt x="869048" y="320801"/>
                </a:lnTo>
                <a:lnTo>
                  <a:pt x="931786" y="320801"/>
                </a:lnTo>
                <a:lnTo>
                  <a:pt x="931786" y="169163"/>
                </a:lnTo>
                <a:lnTo>
                  <a:pt x="931445" y="154584"/>
                </a:lnTo>
                <a:lnTo>
                  <a:pt x="930254" y="140612"/>
                </a:lnTo>
                <a:lnTo>
                  <a:pt x="928209" y="129126"/>
                </a:lnTo>
                <a:lnTo>
                  <a:pt x="925309" y="120141"/>
                </a:lnTo>
                <a:lnTo>
                  <a:pt x="917124" y="105852"/>
                </a:lnTo>
                <a:lnTo>
                  <a:pt x="908600" y="96471"/>
                </a:lnTo>
                <a:lnTo>
                  <a:pt x="898385" y="89026"/>
                </a:lnTo>
                <a:lnTo>
                  <a:pt x="880776" y="81670"/>
                </a:lnTo>
                <a:lnTo>
                  <a:pt x="868061" y="79186"/>
                </a:lnTo>
                <a:lnTo>
                  <a:pt x="854062" y="78358"/>
                </a:lnTo>
                <a:lnTo>
                  <a:pt x="852387" y="78375"/>
                </a:lnTo>
                <a:lnTo>
                  <a:pt x="839614" y="79592"/>
                </a:lnTo>
                <a:lnTo>
                  <a:pt x="827286" y="82728"/>
                </a:lnTo>
                <a:lnTo>
                  <a:pt x="815454" y="87756"/>
                </a:lnTo>
                <a:lnTo>
                  <a:pt x="800627" y="97355"/>
                </a:lnTo>
                <a:lnTo>
                  <a:pt x="791013" y="105900"/>
                </a:lnTo>
                <a:lnTo>
                  <a:pt x="781799" y="1160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9177" y="649986"/>
            <a:ext cx="115951" cy="145541"/>
          </a:xfrm>
          <a:custGeom>
            <a:avLst/>
            <a:gdLst/>
            <a:ahLst/>
            <a:cxnLst/>
            <a:rect l="l" t="t" r="r" b="b"/>
            <a:pathLst>
              <a:path w="115951" h="145541">
                <a:moveTo>
                  <a:pt x="58039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4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9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4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1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6235" y="648335"/>
            <a:ext cx="105409" cy="148462"/>
          </a:xfrm>
          <a:custGeom>
            <a:avLst/>
            <a:gdLst/>
            <a:ahLst/>
            <a:cxnLst/>
            <a:rect l="l" t="t" r="r" b="b"/>
            <a:pathLst>
              <a:path w="105409" h="148462">
                <a:moveTo>
                  <a:pt x="53339" y="0"/>
                </a:moveTo>
                <a:lnTo>
                  <a:pt x="40144" y="1630"/>
                </a:lnTo>
                <a:lnTo>
                  <a:pt x="28409" y="6507"/>
                </a:lnTo>
                <a:lnTo>
                  <a:pt x="18134" y="14610"/>
                </a:lnTo>
                <a:lnTo>
                  <a:pt x="8988" y="26923"/>
                </a:lnTo>
                <a:lnTo>
                  <a:pt x="4378" y="37911"/>
                </a:lnTo>
                <a:lnTo>
                  <a:pt x="1408" y="50746"/>
                </a:lnTo>
                <a:lnTo>
                  <a:pt x="79" y="65425"/>
                </a:lnTo>
                <a:lnTo>
                  <a:pt x="0" y="70357"/>
                </a:lnTo>
                <a:lnTo>
                  <a:pt x="689" y="86070"/>
                </a:lnTo>
                <a:lnTo>
                  <a:pt x="2751" y="99975"/>
                </a:lnTo>
                <a:lnTo>
                  <a:pt x="6180" y="112073"/>
                </a:lnTo>
                <a:lnTo>
                  <a:pt x="10970" y="122363"/>
                </a:lnTo>
                <a:lnTo>
                  <a:pt x="15875" y="129412"/>
                </a:lnTo>
                <a:lnTo>
                  <a:pt x="25803" y="138994"/>
                </a:lnTo>
                <a:lnTo>
                  <a:pt x="36945" y="145260"/>
                </a:lnTo>
                <a:lnTo>
                  <a:pt x="49319" y="148210"/>
                </a:lnTo>
                <a:lnTo>
                  <a:pt x="54482" y="148462"/>
                </a:lnTo>
                <a:lnTo>
                  <a:pt x="67529" y="146724"/>
                </a:lnTo>
                <a:lnTo>
                  <a:pt x="79087" y="141510"/>
                </a:lnTo>
                <a:lnTo>
                  <a:pt x="89182" y="132820"/>
                </a:lnTo>
                <a:lnTo>
                  <a:pt x="96413" y="122389"/>
                </a:lnTo>
                <a:lnTo>
                  <a:pt x="100662" y="111782"/>
                </a:lnTo>
                <a:lnTo>
                  <a:pt x="103561" y="99124"/>
                </a:lnTo>
                <a:lnTo>
                  <a:pt x="105116" y="84421"/>
                </a:lnTo>
                <a:lnTo>
                  <a:pt x="105409" y="73532"/>
                </a:lnTo>
                <a:lnTo>
                  <a:pt x="104665" y="57951"/>
                </a:lnTo>
                <a:lnTo>
                  <a:pt x="102444" y="44266"/>
                </a:lnTo>
                <a:lnTo>
                  <a:pt x="98761" y="32469"/>
                </a:lnTo>
                <a:lnTo>
                  <a:pt x="93634" y="22552"/>
                </a:lnTo>
                <a:lnTo>
                  <a:pt x="90423" y="18161"/>
                </a:lnTo>
                <a:lnTo>
                  <a:pt x="80514" y="8726"/>
                </a:lnTo>
                <a:lnTo>
                  <a:pt x="69284" y="2701"/>
                </a:lnTo>
                <a:lnTo>
                  <a:pt x="56713" y="109"/>
                </a:lnTo>
                <a:lnTo>
                  <a:pt x="533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2660" y="604138"/>
            <a:ext cx="243776" cy="333375"/>
          </a:xfrm>
          <a:custGeom>
            <a:avLst/>
            <a:gdLst/>
            <a:ahLst/>
            <a:cxnLst/>
            <a:rect l="l" t="t" r="r" b="b"/>
            <a:pathLst>
              <a:path w="243776" h="333375">
                <a:moveTo>
                  <a:pt x="0" y="0"/>
                </a:moveTo>
                <a:lnTo>
                  <a:pt x="66751" y="0"/>
                </a:lnTo>
                <a:lnTo>
                  <a:pt x="123456" y="168401"/>
                </a:lnTo>
                <a:lnTo>
                  <a:pt x="178815" y="0"/>
                </a:lnTo>
                <a:lnTo>
                  <a:pt x="243776" y="0"/>
                </a:lnTo>
                <a:lnTo>
                  <a:pt x="160070" y="228219"/>
                </a:lnTo>
                <a:lnTo>
                  <a:pt x="145110" y="269494"/>
                </a:lnTo>
                <a:lnTo>
                  <a:pt x="139268" y="283145"/>
                </a:lnTo>
                <a:lnTo>
                  <a:pt x="133633" y="294235"/>
                </a:lnTo>
                <a:lnTo>
                  <a:pt x="129374" y="301116"/>
                </a:lnTo>
                <a:lnTo>
                  <a:pt x="124383" y="308483"/>
                </a:lnTo>
                <a:lnTo>
                  <a:pt x="118656" y="314325"/>
                </a:lnTo>
                <a:lnTo>
                  <a:pt x="112179" y="318897"/>
                </a:lnTo>
                <a:lnTo>
                  <a:pt x="101696" y="324836"/>
                </a:lnTo>
                <a:lnTo>
                  <a:pt x="89112" y="329340"/>
                </a:lnTo>
                <a:lnTo>
                  <a:pt x="76557" y="331974"/>
                </a:lnTo>
                <a:lnTo>
                  <a:pt x="63682" y="333202"/>
                </a:lnTo>
                <a:lnTo>
                  <a:pt x="56260" y="333375"/>
                </a:lnTo>
                <a:lnTo>
                  <a:pt x="43481" y="332892"/>
                </a:lnTo>
                <a:lnTo>
                  <a:pt x="30868" y="331446"/>
                </a:lnTo>
                <a:lnTo>
                  <a:pt x="20764" y="329564"/>
                </a:lnTo>
                <a:lnTo>
                  <a:pt x="15176" y="280415"/>
                </a:lnTo>
                <a:lnTo>
                  <a:pt x="28527" y="282515"/>
                </a:lnTo>
                <a:lnTo>
                  <a:pt x="40561" y="283329"/>
                </a:lnTo>
                <a:lnTo>
                  <a:pt x="56192" y="281619"/>
                </a:lnTo>
                <a:lnTo>
                  <a:pt x="67605" y="276493"/>
                </a:lnTo>
                <a:lnTo>
                  <a:pt x="74117" y="270510"/>
                </a:lnTo>
                <a:lnTo>
                  <a:pt x="80826" y="260694"/>
                </a:lnTo>
                <a:lnTo>
                  <a:pt x="86346" y="249214"/>
                </a:lnTo>
                <a:lnTo>
                  <a:pt x="90195" y="2377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5288" y="5988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5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3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10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1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3" y="162052"/>
                </a:lnTo>
                <a:lnTo>
                  <a:pt x="144018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7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9683" y="598804"/>
            <a:ext cx="348742" cy="242443"/>
          </a:xfrm>
          <a:custGeom>
            <a:avLst/>
            <a:gdLst/>
            <a:ahLst/>
            <a:cxnLst/>
            <a:rect l="l" t="t" r="r" b="b"/>
            <a:pathLst>
              <a:path w="348742" h="242443">
                <a:moveTo>
                  <a:pt x="131825" y="0"/>
                </a:moveTo>
                <a:lnTo>
                  <a:pt x="145445" y="928"/>
                </a:lnTo>
                <a:lnTo>
                  <a:pt x="157923" y="3696"/>
                </a:lnTo>
                <a:lnTo>
                  <a:pt x="169235" y="8283"/>
                </a:lnTo>
                <a:lnTo>
                  <a:pt x="171323" y="9398"/>
                </a:lnTo>
                <a:lnTo>
                  <a:pt x="181490" y="16403"/>
                </a:lnTo>
                <a:lnTo>
                  <a:pt x="190392" y="25411"/>
                </a:lnTo>
                <a:lnTo>
                  <a:pt x="198029" y="36446"/>
                </a:lnTo>
                <a:lnTo>
                  <a:pt x="198755" y="37719"/>
                </a:lnTo>
                <a:lnTo>
                  <a:pt x="207969" y="27541"/>
                </a:lnTo>
                <a:lnTo>
                  <a:pt x="217582" y="18996"/>
                </a:lnTo>
                <a:lnTo>
                  <a:pt x="227614" y="12066"/>
                </a:lnTo>
                <a:lnTo>
                  <a:pt x="244242" y="4369"/>
                </a:lnTo>
                <a:lnTo>
                  <a:pt x="256570" y="1233"/>
                </a:lnTo>
                <a:lnTo>
                  <a:pt x="269343" y="16"/>
                </a:lnTo>
                <a:lnTo>
                  <a:pt x="271018" y="0"/>
                </a:lnTo>
                <a:lnTo>
                  <a:pt x="285017" y="827"/>
                </a:lnTo>
                <a:lnTo>
                  <a:pt x="297732" y="3311"/>
                </a:lnTo>
                <a:lnTo>
                  <a:pt x="309178" y="7451"/>
                </a:lnTo>
                <a:lnTo>
                  <a:pt x="325556" y="18112"/>
                </a:lnTo>
                <a:lnTo>
                  <a:pt x="334079" y="27493"/>
                </a:lnTo>
                <a:lnTo>
                  <a:pt x="340889" y="38790"/>
                </a:lnTo>
                <a:lnTo>
                  <a:pt x="345164" y="50767"/>
                </a:lnTo>
                <a:lnTo>
                  <a:pt x="347210" y="62253"/>
                </a:lnTo>
                <a:lnTo>
                  <a:pt x="348400" y="76225"/>
                </a:lnTo>
                <a:lnTo>
                  <a:pt x="348742" y="90805"/>
                </a:lnTo>
                <a:lnTo>
                  <a:pt x="348742" y="242443"/>
                </a:lnTo>
                <a:lnTo>
                  <a:pt x="286004" y="242443"/>
                </a:lnTo>
                <a:lnTo>
                  <a:pt x="286004" y="106934"/>
                </a:lnTo>
                <a:lnTo>
                  <a:pt x="285511" y="89381"/>
                </a:lnTo>
                <a:lnTo>
                  <a:pt x="284033" y="75612"/>
                </a:lnTo>
                <a:lnTo>
                  <a:pt x="281570" y="65642"/>
                </a:lnTo>
                <a:lnTo>
                  <a:pt x="270488" y="52425"/>
                </a:lnTo>
                <a:lnTo>
                  <a:pt x="257999" y="48311"/>
                </a:lnTo>
                <a:lnTo>
                  <a:pt x="252730" y="48006"/>
                </a:lnTo>
                <a:lnTo>
                  <a:pt x="240264" y="49911"/>
                </a:lnTo>
                <a:lnTo>
                  <a:pt x="228524" y="55627"/>
                </a:lnTo>
                <a:lnTo>
                  <a:pt x="219020" y="64487"/>
                </a:lnTo>
                <a:lnTo>
                  <a:pt x="212565" y="75898"/>
                </a:lnTo>
                <a:lnTo>
                  <a:pt x="208902" y="88793"/>
                </a:lnTo>
                <a:lnTo>
                  <a:pt x="207298" y="100374"/>
                </a:lnTo>
                <a:lnTo>
                  <a:pt x="206377" y="114357"/>
                </a:lnTo>
                <a:lnTo>
                  <a:pt x="206121" y="128650"/>
                </a:lnTo>
                <a:lnTo>
                  <a:pt x="206121" y="242443"/>
                </a:lnTo>
                <a:lnTo>
                  <a:pt x="143383" y="242443"/>
                </a:lnTo>
                <a:lnTo>
                  <a:pt x="143383" y="112522"/>
                </a:lnTo>
                <a:lnTo>
                  <a:pt x="143110" y="94861"/>
                </a:lnTo>
                <a:lnTo>
                  <a:pt x="142305" y="81158"/>
                </a:lnTo>
                <a:lnTo>
                  <a:pt x="140983" y="71397"/>
                </a:lnTo>
                <a:lnTo>
                  <a:pt x="137794" y="61214"/>
                </a:lnTo>
                <a:lnTo>
                  <a:pt x="129667" y="52959"/>
                </a:lnTo>
                <a:lnTo>
                  <a:pt x="124968" y="49657"/>
                </a:lnTo>
                <a:lnTo>
                  <a:pt x="118618" y="48006"/>
                </a:lnTo>
                <a:lnTo>
                  <a:pt x="110617" y="48006"/>
                </a:lnTo>
                <a:lnTo>
                  <a:pt x="97679" y="49669"/>
                </a:lnTo>
                <a:lnTo>
                  <a:pt x="86073" y="54712"/>
                </a:lnTo>
                <a:lnTo>
                  <a:pt x="75276" y="64279"/>
                </a:lnTo>
                <a:lnTo>
                  <a:pt x="68821" y="75628"/>
                </a:lnTo>
                <a:lnTo>
                  <a:pt x="65568" y="87256"/>
                </a:lnTo>
                <a:lnTo>
                  <a:pt x="63955" y="98771"/>
                </a:lnTo>
                <a:lnTo>
                  <a:pt x="63005" y="112879"/>
                </a:lnTo>
                <a:lnTo>
                  <a:pt x="62737" y="12725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4916" y="598804"/>
            <a:ext cx="244728" cy="247777"/>
          </a:xfrm>
          <a:custGeom>
            <a:avLst/>
            <a:gdLst/>
            <a:ahLst/>
            <a:cxnLst/>
            <a:rect l="l" t="t" r="r" b="b"/>
            <a:pathLst>
              <a:path w="244728" h="247777">
                <a:moveTo>
                  <a:pt x="122173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8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4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6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6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4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4132" y="598804"/>
            <a:ext cx="231267" cy="332613"/>
          </a:xfrm>
          <a:custGeom>
            <a:avLst/>
            <a:gdLst/>
            <a:ahLst/>
            <a:cxnLst/>
            <a:rect l="l" t="t" r="r" b="b"/>
            <a:pathLst>
              <a:path w="231267" h="332613">
                <a:moveTo>
                  <a:pt x="132461" y="0"/>
                </a:moveTo>
                <a:lnTo>
                  <a:pt x="145717" y="875"/>
                </a:lnTo>
                <a:lnTo>
                  <a:pt x="158294" y="3503"/>
                </a:lnTo>
                <a:lnTo>
                  <a:pt x="170191" y="7883"/>
                </a:lnTo>
                <a:lnTo>
                  <a:pt x="181408" y="14014"/>
                </a:lnTo>
                <a:lnTo>
                  <a:pt x="191944" y="21897"/>
                </a:lnTo>
                <a:lnTo>
                  <a:pt x="201800" y="31532"/>
                </a:lnTo>
                <a:lnTo>
                  <a:pt x="209764" y="41537"/>
                </a:lnTo>
                <a:lnTo>
                  <a:pt x="215923" y="51607"/>
                </a:lnTo>
                <a:lnTo>
                  <a:pt x="221042" y="62593"/>
                </a:lnTo>
                <a:lnTo>
                  <a:pt x="225124" y="74493"/>
                </a:lnTo>
                <a:lnTo>
                  <a:pt x="228170" y="87305"/>
                </a:lnTo>
                <a:lnTo>
                  <a:pt x="230182" y="101028"/>
                </a:lnTo>
                <a:lnTo>
                  <a:pt x="231162" y="115659"/>
                </a:lnTo>
                <a:lnTo>
                  <a:pt x="231267" y="122555"/>
                </a:lnTo>
                <a:lnTo>
                  <a:pt x="230768" y="137697"/>
                </a:lnTo>
                <a:lnTo>
                  <a:pt x="229271" y="151923"/>
                </a:lnTo>
                <a:lnTo>
                  <a:pt x="226777" y="165233"/>
                </a:lnTo>
                <a:lnTo>
                  <a:pt x="223286" y="177629"/>
                </a:lnTo>
                <a:lnTo>
                  <a:pt x="218796" y="189114"/>
                </a:lnTo>
                <a:lnTo>
                  <a:pt x="213310" y="199688"/>
                </a:lnTo>
                <a:lnTo>
                  <a:pt x="206825" y="209354"/>
                </a:lnTo>
                <a:lnTo>
                  <a:pt x="192505" y="224776"/>
                </a:lnTo>
                <a:lnTo>
                  <a:pt x="182031" y="232899"/>
                </a:lnTo>
                <a:lnTo>
                  <a:pt x="170891" y="239256"/>
                </a:lnTo>
                <a:lnTo>
                  <a:pt x="159089" y="243850"/>
                </a:lnTo>
                <a:lnTo>
                  <a:pt x="146627" y="246686"/>
                </a:lnTo>
                <a:lnTo>
                  <a:pt x="133510" y="247765"/>
                </a:lnTo>
                <a:lnTo>
                  <a:pt x="131953" y="247777"/>
                </a:lnTo>
                <a:lnTo>
                  <a:pt x="118717" y="246843"/>
                </a:lnTo>
                <a:lnTo>
                  <a:pt x="106377" y="244022"/>
                </a:lnTo>
                <a:lnTo>
                  <a:pt x="96393" y="240030"/>
                </a:lnTo>
                <a:lnTo>
                  <a:pt x="86809" y="234428"/>
                </a:lnTo>
                <a:lnTo>
                  <a:pt x="76939" y="226874"/>
                </a:lnTo>
                <a:lnTo>
                  <a:pt x="66765" y="217406"/>
                </a:lnTo>
                <a:lnTo>
                  <a:pt x="62737" y="213233"/>
                </a:lnTo>
                <a:lnTo>
                  <a:pt x="62737" y="332613"/>
                </a:lnTo>
                <a:lnTo>
                  <a:pt x="0" y="332613"/>
                </a:lnTo>
                <a:lnTo>
                  <a:pt x="0" y="5334"/>
                </a:lnTo>
                <a:lnTo>
                  <a:pt x="58546" y="5334"/>
                </a:lnTo>
                <a:lnTo>
                  <a:pt x="58546" y="40132"/>
                </a:lnTo>
                <a:lnTo>
                  <a:pt x="66142" y="30036"/>
                </a:lnTo>
                <a:lnTo>
                  <a:pt x="75165" y="21106"/>
                </a:lnTo>
                <a:lnTo>
                  <a:pt x="85593" y="13403"/>
                </a:lnTo>
                <a:lnTo>
                  <a:pt x="89281" y="11175"/>
                </a:lnTo>
                <a:lnTo>
                  <a:pt x="100711" y="5699"/>
                </a:lnTo>
                <a:lnTo>
                  <a:pt x="112847" y="2058"/>
                </a:lnTo>
                <a:lnTo>
                  <a:pt x="125654" y="235"/>
                </a:lnTo>
                <a:lnTo>
                  <a:pt x="13246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8270" y="598804"/>
            <a:ext cx="348678" cy="242443"/>
          </a:xfrm>
          <a:custGeom>
            <a:avLst/>
            <a:gdLst/>
            <a:ahLst/>
            <a:cxnLst/>
            <a:rect l="l" t="t" r="r" b="b"/>
            <a:pathLst>
              <a:path w="348678" h="242443">
                <a:moveTo>
                  <a:pt x="131762" y="0"/>
                </a:moveTo>
                <a:lnTo>
                  <a:pt x="145381" y="928"/>
                </a:lnTo>
                <a:lnTo>
                  <a:pt x="157859" y="3696"/>
                </a:lnTo>
                <a:lnTo>
                  <a:pt x="169172" y="8283"/>
                </a:lnTo>
                <a:lnTo>
                  <a:pt x="171259" y="9398"/>
                </a:lnTo>
                <a:lnTo>
                  <a:pt x="181426" y="16403"/>
                </a:lnTo>
                <a:lnTo>
                  <a:pt x="190328" y="25411"/>
                </a:lnTo>
                <a:lnTo>
                  <a:pt x="197965" y="36446"/>
                </a:lnTo>
                <a:lnTo>
                  <a:pt x="198691" y="37719"/>
                </a:lnTo>
                <a:lnTo>
                  <a:pt x="207905" y="27541"/>
                </a:lnTo>
                <a:lnTo>
                  <a:pt x="217519" y="18996"/>
                </a:lnTo>
                <a:lnTo>
                  <a:pt x="227550" y="12066"/>
                </a:lnTo>
                <a:lnTo>
                  <a:pt x="244179" y="4369"/>
                </a:lnTo>
                <a:lnTo>
                  <a:pt x="256506" y="1233"/>
                </a:lnTo>
                <a:lnTo>
                  <a:pt x="269279" y="16"/>
                </a:lnTo>
                <a:lnTo>
                  <a:pt x="270954" y="0"/>
                </a:lnTo>
                <a:lnTo>
                  <a:pt x="284953" y="827"/>
                </a:lnTo>
                <a:lnTo>
                  <a:pt x="297668" y="3311"/>
                </a:lnTo>
                <a:lnTo>
                  <a:pt x="309115" y="7451"/>
                </a:lnTo>
                <a:lnTo>
                  <a:pt x="325493" y="18112"/>
                </a:lnTo>
                <a:lnTo>
                  <a:pt x="334016" y="27493"/>
                </a:lnTo>
                <a:lnTo>
                  <a:pt x="340825" y="38790"/>
                </a:lnTo>
                <a:lnTo>
                  <a:pt x="345101" y="50767"/>
                </a:lnTo>
                <a:lnTo>
                  <a:pt x="347146" y="62253"/>
                </a:lnTo>
                <a:lnTo>
                  <a:pt x="348337" y="76225"/>
                </a:lnTo>
                <a:lnTo>
                  <a:pt x="348678" y="90805"/>
                </a:lnTo>
                <a:lnTo>
                  <a:pt x="348678" y="242443"/>
                </a:lnTo>
                <a:lnTo>
                  <a:pt x="285940" y="242443"/>
                </a:lnTo>
                <a:lnTo>
                  <a:pt x="285940" y="106934"/>
                </a:lnTo>
                <a:lnTo>
                  <a:pt x="285447" y="89381"/>
                </a:lnTo>
                <a:lnTo>
                  <a:pt x="283970" y="75612"/>
                </a:lnTo>
                <a:lnTo>
                  <a:pt x="281506" y="65642"/>
                </a:lnTo>
                <a:lnTo>
                  <a:pt x="270424" y="52425"/>
                </a:lnTo>
                <a:lnTo>
                  <a:pt x="257935" y="48311"/>
                </a:lnTo>
                <a:lnTo>
                  <a:pt x="252666" y="48006"/>
                </a:lnTo>
                <a:lnTo>
                  <a:pt x="240200" y="49911"/>
                </a:lnTo>
                <a:lnTo>
                  <a:pt x="228460" y="55627"/>
                </a:lnTo>
                <a:lnTo>
                  <a:pt x="218956" y="64487"/>
                </a:lnTo>
                <a:lnTo>
                  <a:pt x="212502" y="75898"/>
                </a:lnTo>
                <a:lnTo>
                  <a:pt x="208838" y="88793"/>
                </a:lnTo>
                <a:lnTo>
                  <a:pt x="207235" y="100374"/>
                </a:lnTo>
                <a:lnTo>
                  <a:pt x="206314" y="114357"/>
                </a:lnTo>
                <a:lnTo>
                  <a:pt x="206057" y="128650"/>
                </a:lnTo>
                <a:lnTo>
                  <a:pt x="206057" y="242443"/>
                </a:lnTo>
                <a:lnTo>
                  <a:pt x="143319" y="242443"/>
                </a:lnTo>
                <a:lnTo>
                  <a:pt x="143319" y="112522"/>
                </a:lnTo>
                <a:lnTo>
                  <a:pt x="143047" y="94861"/>
                </a:lnTo>
                <a:lnTo>
                  <a:pt x="142241" y="81158"/>
                </a:lnTo>
                <a:lnTo>
                  <a:pt x="140920" y="71397"/>
                </a:lnTo>
                <a:lnTo>
                  <a:pt x="137731" y="61214"/>
                </a:lnTo>
                <a:lnTo>
                  <a:pt x="129603" y="52959"/>
                </a:lnTo>
                <a:lnTo>
                  <a:pt x="124904" y="49657"/>
                </a:lnTo>
                <a:lnTo>
                  <a:pt x="118541" y="48006"/>
                </a:lnTo>
                <a:lnTo>
                  <a:pt x="110502" y="48006"/>
                </a:lnTo>
                <a:lnTo>
                  <a:pt x="97606" y="49674"/>
                </a:lnTo>
                <a:lnTo>
                  <a:pt x="85968" y="54730"/>
                </a:lnTo>
                <a:lnTo>
                  <a:pt x="75222" y="64282"/>
                </a:lnTo>
                <a:lnTo>
                  <a:pt x="68764" y="75635"/>
                </a:lnTo>
                <a:lnTo>
                  <a:pt x="65491" y="87257"/>
                </a:lnTo>
                <a:lnTo>
                  <a:pt x="63899" y="98774"/>
                </a:lnTo>
                <a:lnTo>
                  <a:pt x="62979" y="112884"/>
                </a:lnTo>
                <a:lnTo>
                  <a:pt x="62725" y="127254"/>
                </a:lnTo>
                <a:lnTo>
                  <a:pt x="62725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823" y="5334"/>
                </a:lnTo>
                <a:lnTo>
                  <a:pt x="57823" y="37719"/>
                </a:lnTo>
                <a:lnTo>
                  <a:pt x="67591" y="27059"/>
                </a:lnTo>
                <a:lnTo>
                  <a:pt x="77917" y="18166"/>
                </a:lnTo>
                <a:lnTo>
                  <a:pt x="88801" y="11039"/>
                </a:lnTo>
                <a:lnTo>
                  <a:pt x="100242" y="5677"/>
                </a:lnTo>
                <a:lnTo>
                  <a:pt x="112243" y="2082"/>
                </a:lnTo>
                <a:lnTo>
                  <a:pt x="124802" y="253"/>
                </a:lnTo>
                <a:lnTo>
                  <a:pt x="13176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4989" y="520446"/>
            <a:ext cx="139827" cy="326136"/>
          </a:xfrm>
          <a:custGeom>
            <a:avLst/>
            <a:gdLst/>
            <a:ahLst/>
            <a:cxnLst/>
            <a:rect l="l" t="t" r="r" b="b"/>
            <a:pathLst>
              <a:path w="139827" h="326136">
                <a:moveTo>
                  <a:pt x="91821" y="0"/>
                </a:moveTo>
                <a:lnTo>
                  <a:pt x="91821" y="83692"/>
                </a:lnTo>
                <a:lnTo>
                  <a:pt x="134620" y="83692"/>
                </a:lnTo>
                <a:lnTo>
                  <a:pt x="134620" y="133730"/>
                </a:lnTo>
                <a:lnTo>
                  <a:pt x="91821" y="133730"/>
                </a:lnTo>
                <a:lnTo>
                  <a:pt x="91821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3" y="266318"/>
                </a:lnTo>
                <a:lnTo>
                  <a:pt x="98679" y="271017"/>
                </a:lnTo>
                <a:lnTo>
                  <a:pt x="101473" y="273050"/>
                </a:lnTo>
                <a:lnTo>
                  <a:pt x="105029" y="274192"/>
                </a:lnTo>
                <a:lnTo>
                  <a:pt x="109220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3" y="268096"/>
                </a:lnTo>
                <a:lnTo>
                  <a:pt x="139827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2" y="311784"/>
                </a:lnTo>
                <a:lnTo>
                  <a:pt x="39751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9" y="237108"/>
                </a:lnTo>
                <a:lnTo>
                  <a:pt x="28829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162" y="508380"/>
            <a:ext cx="266103" cy="338709"/>
          </a:xfrm>
          <a:custGeom>
            <a:avLst/>
            <a:gdLst/>
            <a:ahLst/>
            <a:cxnLst/>
            <a:rect l="l" t="t" r="r" b="b"/>
            <a:pathLst>
              <a:path w="266103" h="338709">
                <a:moveTo>
                  <a:pt x="131267" y="0"/>
                </a:moveTo>
                <a:lnTo>
                  <a:pt x="146938" y="467"/>
                </a:lnTo>
                <a:lnTo>
                  <a:pt x="161556" y="1869"/>
                </a:lnTo>
                <a:lnTo>
                  <a:pt x="175122" y="4206"/>
                </a:lnTo>
                <a:lnTo>
                  <a:pt x="187635" y="7479"/>
                </a:lnTo>
                <a:lnTo>
                  <a:pt x="199094" y="11685"/>
                </a:lnTo>
                <a:lnTo>
                  <a:pt x="209499" y="16827"/>
                </a:lnTo>
                <a:lnTo>
                  <a:pt x="218851" y="22904"/>
                </a:lnTo>
                <a:lnTo>
                  <a:pt x="224015" y="27051"/>
                </a:lnTo>
                <a:lnTo>
                  <a:pt x="233243" y="36186"/>
                </a:lnTo>
                <a:lnTo>
                  <a:pt x="240950" y="46245"/>
                </a:lnTo>
                <a:lnTo>
                  <a:pt x="247137" y="57232"/>
                </a:lnTo>
                <a:lnTo>
                  <a:pt x="251802" y="69148"/>
                </a:lnTo>
                <a:lnTo>
                  <a:pt x="254946" y="81998"/>
                </a:lnTo>
                <a:lnTo>
                  <a:pt x="256569" y="95784"/>
                </a:lnTo>
                <a:lnTo>
                  <a:pt x="256730" y="99187"/>
                </a:lnTo>
                <a:lnTo>
                  <a:pt x="190639" y="101981"/>
                </a:lnTo>
                <a:lnTo>
                  <a:pt x="187029" y="87598"/>
                </a:lnTo>
                <a:lnTo>
                  <a:pt x="181507" y="75988"/>
                </a:lnTo>
                <a:lnTo>
                  <a:pt x="174076" y="67148"/>
                </a:lnTo>
                <a:lnTo>
                  <a:pt x="163063" y="60254"/>
                </a:lnTo>
                <a:lnTo>
                  <a:pt x="151276" y="56624"/>
                </a:lnTo>
                <a:lnTo>
                  <a:pt x="137088" y="54895"/>
                </a:lnTo>
                <a:lnTo>
                  <a:pt x="130594" y="54737"/>
                </a:lnTo>
                <a:lnTo>
                  <a:pt x="115830" y="55613"/>
                </a:lnTo>
                <a:lnTo>
                  <a:pt x="102924" y="58243"/>
                </a:lnTo>
                <a:lnTo>
                  <a:pt x="91872" y="62625"/>
                </a:lnTo>
                <a:lnTo>
                  <a:pt x="85496" y="66548"/>
                </a:lnTo>
                <a:lnTo>
                  <a:pt x="78498" y="71628"/>
                </a:lnTo>
                <a:lnTo>
                  <a:pt x="75006" y="78359"/>
                </a:lnTo>
                <a:lnTo>
                  <a:pt x="75006" y="86868"/>
                </a:lnTo>
                <a:lnTo>
                  <a:pt x="75006" y="94615"/>
                </a:lnTo>
                <a:lnTo>
                  <a:pt x="78282" y="101219"/>
                </a:lnTo>
                <a:lnTo>
                  <a:pt x="84823" y="106680"/>
                </a:lnTo>
                <a:lnTo>
                  <a:pt x="91124" y="110843"/>
                </a:lnTo>
                <a:lnTo>
                  <a:pt x="100186" y="115090"/>
                </a:lnTo>
                <a:lnTo>
                  <a:pt x="112009" y="119413"/>
                </a:lnTo>
                <a:lnTo>
                  <a:pt x="126595" y="123808"/>
                </a:lnTo>
                <a:lnTo>
                  <a:pt x="143946" y="128267"/>
                </a:lnTo>
                <a:lnTo>
                  <a:pt x="145554" y="128651"/>
                </a:lnTo>
                <a:lnTo>
                  <a:pt x="161145" y="132484"/>
                </a:lnTo>
                <a:lnTo>
                  <a:pt x="175299" y="136380"/>
                </a:lnTo>
                <a:lnTo>
                  <a:pt x="188017" y="140333"/>
                </a:lnTo>
                <a:lnTo>
                  <a:pt x="199299" y="144341"/>
                </a:lnTo>
                <a:lnTo>
                  <a:pt x="209144" y="148400"/>
                </a:lnTo>
                <a:lnTo>
                  <a:pt x="228148" y="159034"/>
                </a:lnTo>
                <a:lnTo>
                  <a:pt x="238078" y="167106"/>
                </a:lnTo>
                <a:lnTo>
                  <a:pt x="246666" y="176374"/>
                </a:lnTo>
                <a:lnTo>
                  <a:pt x="253047" y="185420"/>
                </a:lnTo>
                <a:lnTo>
                  <a:pt x="258492" y="195977"/>
                </a:lnTo>
                <a:lnTo>
                  <a:pt x="262477" y="207634"/>
                </a:lnTo>
                <a:lnTo>
                  <a:pt x="265002" y="220380"/>
                </a:lnTo>
                <a:lnTo>
                  <a:pt x="266065" y="234204"/>
                </a:lnTo>
                <a:lnTo>
                  <a:pt x="266103" y="237490"/>
                </a:lnTo>
                <a:lnTo>
                  <a:pt x="265269" y="250314"/>
                </a:lnTo>
                <a:lnTo>
                  <a:pt x="262767" y="262742"/>
                </a:lnTo>
                <a:lnTo>
                  <a:pt x="258595" y="274781"/>
                </a:lnTo>
                <a:lnTo>
                  <a:pt x="252754" y="286442"/>
                </a:lnTo>
                <a:lnTo>
                  <a:pt x="242918" y="300459"/>
                </a:lnTo>
                <a:lnTo>
                  <a:pt x="234097" y="309491"/>
                </a:lnTo>
                <a:lnTo>
                  <a:pt x="224006" y="317290"/>
                </a:lnTo>
                <a:lnTo>
                  <a:pt x="212646" y="323858"/>
                </a:lnTo>
                <a:lnTo>
                  <a:pt x="195786" y="330570"/>
                </a:lnTo>
                <a:lnTo>
                  <a:pt x="184428" y="333655"/>
                </a:lnTo>
                <a:lnTo>
                  <a:pt x="172201" y="336015"/>
                </a:lnTo>
                <a:lnTo>
                  <a:pt x="159104" y="337644"/>
                </a:lnTo>
                <a:lnTo>
                  <a:pt x="145137" y="338532"/>
                </a:lnTo>
                <a:lnTo>
                  <a:pt x="135064" y="338709"/>
                </a:lnTo>
                <a:lnTo>
                  <a:pt x="119698" y="338238"/>
                </a:lnTo>
                <a:lnTo>
                  <a:pt x="105269" y="336828"/>
                </a:lnTo>
                <a:lnTo>
                  <a:pt x="91777" y="334482"/>
                </a:lnTo>
                <a:lnTo>
                  <a:pt x="79223" y="331203"/>
                </a:lnTo>
                <a:lnTo>
                  <a:pt x="67607" y="326994"/>
                </a:lnTo>
                <a:lnTo>
                  <a:pt x="56928" y="321858"/>
                </a:lnTo>
                <a:lnTo>
                  <a:pt x="47186" y="315799"/>
                </a:lnTo>
                <a:lnTo>
                  <a:pt x="39738" y="310007"/>
                </a:lnTo>
                <a:lnTo>
                  <a:pt x="31112" y="301622"/>
                </a:lnTo>
                <a:lnTo>
                  <a:pt x="23496" y="292260"/>
                </a:lnTo>
                <a:lnTo>
                  <a:pt x="16888" y="281917"/>
                </a:lnTo>
                <a:lnTo>
                  <a:pt x="11290" y="270593"/>
                </a:lnTo>
                <a:lnTo>
                  <a:pt x="6701" y="258285"/>
                </a:lnTo>
                <a:lnTo>
                  <a:pt x="3121" y="244990"/>
                </a:lnTo>
                <a:lnTo>
                  <a:pt x="549" y="230708"/>
                </a:lnTo>
                <a:lnTo>
                  <a:pt x="0" y="226441"/>
                </a:lnTo>
                <a:lnTo>
                  <a:pt x="64287" y="220091"/>
                </a:lnTo>
                <a:lnTo>
                  <a:pt x="67746" y="234592"/>
                </a:lnTo>
                <a:lnTo>
                  <a:pt x="72569" y="247135"/>
                </a:lnTo>
                <a:lnTo>
                  <a:pt x="78756" y="257719"/>
                </a:lnTo>
                <a:lnTo>
                  <a:pt x="86309" y="266344"/>
                </a:lnTo>
                <a:lnTo>
                  <a:pt x="97612" y="274376"/>
                </a:lnTo>
                <a:lnTo>
                  <a:pt x="108967" y="279123"/>
                </a:lnTo>
                <a:lnTo>
                  <a:pt x="121910" y="281944"/>
                </a:lnTo>
                <a:lnTo>
                  <a:pt x="135724" y="282829"/>
                </a:lnTo>
                <a:lnTo>
                  <a:pt x="150941" y="281965"/>
                </a:lnTo>
                <a:lnTo>
                  <a:pt x="164122" y="279364"/>
                </a:lnTo>
                <a:lnTo>
                  <a:pt x="175267" y="275016"/>
                </a:lnTo>
                <a:lnTo>
                  <a:pt x="183832" y="269367"/>
                </a:lnTo>
                <a:lnTo>
                  <a:pt x="193339" y="259112"/>
                </a:lnTo>
                <a:lnTo>
                  <a:pt x="198709" y="247690"/>
                </a:lnTo>
                <a:lnTo>
                  <a:pt x="200025" y="237744"/>
                </a:lnTo>
                <a:lnTo>
                  <a:pt x="200025" y="229997"/>
                </a:lnTo>
                <a:lnTo>
                  <a:pt x="197751" y="223393"/>
                </a:lnTo>
                <a:lnTo>
                  <a:pt x="193217" y="218059"/>
                </a:lnTo>
                <a:lnTo>
                  <a:pt x="184835" y="211017"/>
                </a:lnTo>
                <a:lnTo>
                  <a:pt x="172193" y="204862"/>
                </a:lnTo>
                <a:lnTo>
                  <a:pt x="162468" y="201635"/>
                </a:lnTo>
                <a:lnTo>
                  <a:pt x="152309" y="198750"/>
                </a:lnTo>
                <a:lnTo>
                  <a:pt x="138964" y="195188"/>
                </a:lnTo>
                <a:lnTo>
                  <a:pt x="122432" y="190959"/>
                </a:lnTo>
                <a:lnTo>
                  <a:pt x="116535" y="189484"/>
                </a:lnTo>
                <a:lnTo>
                  <a:pt x="100695" y="185226"/>
                </a:lnTo>
                <a:lnTo>
                  <a:pt x="86406" y="180674"/>
                </a:lnTo>
                <a:lnTo>
                  <a:pt x="73667" y="175829"/>
                </a:lnTo>
                <a:lnTo>
                  <a:pt x="62478" y="170695"/>
                </a:lnTo>
                <a:lnTo>
                  <a:pt x="52838" y="165276"/>
                </a:lnTo>
                <a:lnTo>
                  <a:pt x="44748" y="159572"/>
                </a:lnTo>
                <a:lnTo>
                  <a:pt x="32324" y="147383"/>
                </a:lnTo>
                <a:lnTo>
                  <a:pt x="24538" y="136814"/>
                </a:lnTo>
                <a:lnTo>
                  <a:pt x="18603" y="125521"/>
                </a:lnTo>
                <a:lnTo>
                  <a:pt x="14519" y="113502"/>
                </a:lnTo>
                <a:lnTo>
                  <a:pt x="12285" y="100757"/>
                </a:lnTo>
                <a:lnTo>
                  <a:pt x="11823" y="91313"/>
                </a:lnTo>
                <a:lnTo>
                  <a:pt x="12782" y="78543"/>
                </a:lnTo>
                <a:lnTo>
                  <a:pt x="15658" y="66199"/>
                </a:lnTo>
                <a:lnTo>
                  <a:pt x="20454" y="54293"/>
                </a:lnTo>
                <a:lnTo>
                  <a:pt x="26009" y="44577"/>
                </a:lnTo>
                <a:lnTo>
                  <a:pt x="33582" y="34689"/>
                </a:lnTo>
                <a:lnTo>
                  <a:pt x="42611" y="26002"/>
                </a:lnTo>
                <a:lnTo>
                  <a:pt x="53097" y="18513"/>
                </a:lnTo>
                <a:lnTo>
                  <a:pt x="65040" y="12224"/>
                </a:lnTo>
                <a:lnTo>
                  <a:pt x="77630" y="7422"/>
                </a:lnTo>
                <a:lnTo>
                  <a:pt x="89238" y="4277"/>
                </a:lnTo>
                <a:lnTo>
                  <a:pt x="101679" y="1993"/>
                </a:lnTo>
                <a:lnTo>
                  <a:pt x="114952" y="570"/>
                </a:lnTo>
                <a:lnTo>
                  <a:pt x="129060" y="9"/>
                </a:lnTo>
                <a:lnTo>
                  <a:pt x="13126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9800" y="198120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0" y="0"/>
                </a:moveTo>
                <a:lnTo>
                  <a:pt x="19977" y="443"/>
                </a:lnTo>
                <a:lnTo>
                  <a:pt x="37976" y="1695"/>
                </a:lnTo>
                <a:lnTo>
                  <a:pt x="53297" y="3637"/>
                </a:lnTo>
                <a:lnTo>
                  <a:pt x="65239" y="6150"/>
                </a:lnTo>
                <a:lnTo>
                  <a:pt x="76181" y="12415"/>
                </a:lnTo>
                <a:lnTo>
                  <a:pt x="76200" y="12700"/>
                </a:lnTo>
                <a:lnTo>
                  <a:pt x="76200" y="254000"/>
                </a:lnTo>
                <a:lnTo>
                  <a:pt x="78853" y="257322"/>
                </a:lnTo>
                <a:lnTo>
                  <a:pt x="86345" y="260320"/>
                </a:lnTo>
                <a:lnTo>
                  <a:pt x="97975" y="262874"/>
                </a:lnTo>
                <a:lnTo>
                  <a:pt x="113043" y="264868"/>
                </a:lnTo>
                <a:lnTo>
                  <a:pt x="130848" y="266181"/>
                </a:lnTo>
                <a:lnTo>
                  <a:pt x="150688" y="266696"/>
                </a:lnTo>
                <a:lnTo>
                  <a:pt x="152400" y="266700"/>
                </a:lnTo>
                <a:lnTo>
                  <a:pt x="132422" y="267143"/>
                </a:lnTo>
                <a:lnTo>
                  <a:pt x="114423" y="268395"/>
                </a:lnTo>
                <a:lnTo>
                  <a:pt x="99102" y="270337"/>
                </a:lnTo>
                <a:lnTo>
                  <a:pt x="87160" y="272850"/>
                </a:lnTo>
                <a:lnTo>
                  <a:pt x="76218" y="279115"/>
                </a:lnTo>
                <a:lnTo>
                  <a:pt x="76200" y="279400"/>
                </a:lnTo>
                <a:lnTo>
                  <a:pt x="76200" y="520700"/>
                </a:lnTo>
                <a:lnTo>
                  <a:pt x="73546" y="524022"/>
                </a:lnTo>
                <a:lnTo>
                  <a:pt x="66054" y="527020"/>
                </a:lnTo>
                <a:lnTo>
                  <a:pt x="54424" y="529574"/>
                </a:lnTo>
                <a:lnTo>
                  <a:pt x="39356" y="531568"/>
                </a:lnTo>
                <a:lnTo>
                  <a:pt x="21551" y="532881"/>
                </a:lnTo>
                <a:lnTo>
                  <a:pt x="1711" y="533396"/>
                </a:lnTo>
                <a:lnTo>
                  <a:pt x="0" y="533400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4"/>
              </a:spcBef>
            </a:pPr>
            <a:endParaRPr sz="550" dirty="0"/>
          </a:p>
          <a:p>
            <a:pPr marL="93725">
              <a:lnSpc>
                <a:spcPct val="95825"/>
              </a:lnSpc>
              <a:spcBef>
                <a:spcPts val="6000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rly 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asympto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atic – mimic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9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44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ght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Loss   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&gt; 10 %,  </a:t>
            </a:r>
            <a:r>
              <a:rPr sz="2400" spc="66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ost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com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 symp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oms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&gt;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2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/3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umen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has to be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obst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ucted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ck of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erosa)</a:t>
            </a:r>
            <a:endParaRPr lang="en-IN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lang="en-IN" sz="2400" dirty="0" smtClean="0">
                <a:solidFill>
                  <a:srgbClr val="DFE6D0"/>
                </a:solidFill>
                <a:latin typeface="Arial"/>
                <a:cs typeface="Arial"/>
              </a:rPr>
              <a:t>     anorexia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134" dirty="0" smtClean="0">
                <a:solidFill>
                  <a:srgbClr val="DFE6D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omiting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/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gurg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lang="en-US" sz="2400" dirty="0" smtClean="0">
                <a:solidFill>
                  <a:srgbClr val="DFE6D0"/>
                </a:solidFill>
                <a:latin typeface="Arial"/>
                <a:cs typeface="Arial"/>
              </a:rPr>
              <a:t> during swallowing…</a:t>
            </a:r>
            <a:r>
              <a:rPr lang="en-US" sz="2400" dirty="0" err="1" smtClean="0">
                <a:solidFill>
                  <a:srgbClr val="DFE6D0"/>
                </a:solidFill>
                <a:latin typeface="Arial"/>
                <a:cs typeface="Arial"/>
              </a:rPr>
              <a:t>odynophagia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ugh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chok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ng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asp.pneu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onia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(T</a:t>
            </a:r>
            <a:r>
              <a:rPr lang="en-GB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racheo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GB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esophageal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fistula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arse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ess.(lt.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recurrent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lang="en-US" sz="2400" spc="-4" dirty="0" smtClean="0">
                <a:solidFill>
                  <a:srgbClr val="DFE6D0"/>
                </a:solidFill>
                <a:latin typeface="Arial"/>
                <a:cs typeface="Arial"/>
              </a:rPr>
              <a:t>aryngeal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erve palsy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 v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cal cords)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Dyspnea</a:t>
            </a:r>
            <a:endParaRPr lang="en-GB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8"/>
              </a:spcBef>
            </a:pP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Bony pains due to secondaries</a:t>
            </a:r>
            <a:endParaRPr lang="en-US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8"/>
              </a:spcBef>
            </a:pPr>
            <a:r>
              <a:rPr lang="en-US" sz="2400" dirty="0" smtClean="0">
                <a:solidFill>
                  <a:srgbClr val="DFE6D0"/>
                </a:solidFill>
                <a:latin typeface="Arial"/>
                <a:cs typeface="Arial"/>
              </a:rPr>
              <a:t>   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79894" y="666369"/>
            <a:ext cx="992238" cy="332613"/>
          </a:xfrm>
          <a:custGeom>
            <a:avLst/>
            <a:gdLst/>
            <a:ahLst/>
            <a:cxnLst/>
            <a:rect l="l" t="t" r="r" b="b"/>
            <a:pathLst>
              <a:path w="992238" h="332613">
                <a:moveTo>
                  <a:pt x="882948" y="280070"/>
                </a:moveTo>
                <a:lnTo>
                  <a:pt x="869810" y="281558"/>
                </a:lnTo>
                <a:lnTo>
                  <a:pt x="862197" y="281072"/>
                </a:lnTo>
                <a:lnTo>
                  <a:pt x="849777" y="277893"/>
                </a:lnTo>
                <a:lnTo>
                  <a:pt x="838545" y="271778"/>
                </a:lnTo>
                <a:lnTo>
                  <a:pt x="828535" y="262763"/>
                </a:lnTo>
                <a:lnTo>
                  <a:pt x="825314" y="258813"/>
                </a:lnTo>
                <a:lnTo>
                  <a:pt x="819389" y="248819"/>
                </a:lnTo>
                <a:lnTo>
                  <a:pt x="815157" y="237144"/>
                </a:lnTo>
                <a:lnTo>
                  <a:pt x="812617" y="223797"/>
                </a:lnTo>
                <a:lnTo>
                  <a:pt x="808263" y="318032"/>
                </a:lnTo>
                <a:lnTo>
                  <a:pt x="820140" y="323313"/>
                </a:lnTo>
                <a:lnTo>
                  <a:pt x="832259" y="327400"/>
                </a:lnTo>
                <a:lnTo>
                  <a:pt x="844619" y="330304"/>
                </a:lnTo>
                <a:lnTo>
                  <a:pt x="857221" y="332037"/>
                </a:lnTo>
                <a:lnTo>
                  <a:pt x="870064" y="332613"/>
                </a:lnTo>
                <a:lnTo>
                  <a:pt x="882948" y="280070"/>
                </a:lnTo>
                <a:close/>
              </a:path>
              <a:path w="992238" h="332613">
                <a:moveTo>
                  <a:pt x="633222" y="123951"/>
                </a:moveTo>
                <a:lnTo>
                  <a:pt x="633222" y="90169"/>
                </a:lnTo>
                <a:lnTo>
                  <a:pt x="574954" y="90169"/>
                </a:lnTo>
                <a:lnTo>
                  <a:pt x="574954" y="327278"/>
                </a:lnTo>
                <a:lnTo>
                  <a:pt x="637692" y="327278"/>
                </a:lnTo>
                <a:lnTo>
                  <a:pt x="637701" y="248989"/>
                </a:lnTo>
                <a:lnTo>
                  <a:pt x="637905" y="231311"/>
                </a:lnTo>
                <a:lnTo>
                  <a:pt x="638375" y="215738"/>
                </a:lnTo>
                <a:lnTo>
                  <a:pt x="639113" y="202276"/>
                </a:lnTo>
                <a:lnTo>
                  <a:pt x="640118" y="190933"/>
                </a:lnTo>
                <a:lnTo>
                  <a:pt x="641393" y="181714"/>
                </a:lnTo>
                <a:lnTo>
                  <a:pt x="642937" y="174625"/>
                </a:lnTo>
                <a:lnTo>
                  <a:pt x="644626" y="169090"/>
                </a:lnTo>
                <a:lnTo>
                  <a:pt x="650275" y="156592"/>
                </a:lnTo>
                <a:lnTo>
                  <a:pt x="657326" y="148335"/>
                </a:lnTo>
                <a:lnTo>
                  <a:pt x="663435" y="143509"/>
                </a:lnTo>
                <a:lnTo>
                  <a:pt x="670877" y="141096"/>
                </a:lnTo>
                <a:lnTo>
                  <a:pt x="679653" y="141096"/>
                </a:lnTo>
                <a:lnTo>
                  <a:pt x="684831" y="141456"/>
                </a:lnTo>
                <a:lnTo>
                  <a:pt x="696638" y="144720"/>
                </a:lnTo>
                <a:lnTo>
                  <a:pt x="709155" y="151383"/>
                </a:lnTo>
                <a:lnTo>
                  <a:pt x="728586" y="96646"/>
                </a:lnTo>
                <a:lnTo>
                  <a:pt x="724018" y="94111"/>
                </a:lnTo>
                <a:lnTo>
                  <a:pt x="712011" y="88958"/>
                </a:lnTo>
                <a:lnTo>
                  <a:pt x="699764" y="85866"/>
                </a:lnTo>
                <a:lnTo>
                  <a:pt x="687247" y="84835"/>
                </a:lnTo>
                <a:lnTo>
                  <a:pt x="684286" y="84910"/>
                </a:lnTo>
                <a:lnTo>
                  <a:pt x="671545" y="87135"/>
                </a:lnTo>
                <a:lnTo>
                  <a:pt x="660120" y="92455"/>
                </a:lnTo>
                <a:lnTo>
                  <a:pt x="650431" y="100758"/>
                </a:lnTo>
                <a:lnTo>
                  <a:pt x="642109" y="110801"/>
                </a:lnTo>
                <a:lnTo>
                  <a:pt x="633222" y="123951"/>
                </a:lnTo>
                <a:close/>
              </a:path>
              <a:path w="992238" h="332613">
                <a:moveTo>
                  <a:pt x="485000" y="90169"/>
                </a:moveTo>
                <a:lnTo>
                  <a:pt x="485000" y="6476"/>
                </a:lnTo>
                <a:lnTo>
                  <a:pt x="422046" y="43052"/>
                </a:lnTo>
                <a:lnTo>
                  <a:pt x="422046" y="90169"/>
                </a:lnTo>
                <a:lnTo>
                  <a:pt x="393242" y="90169"/>
                </a:lnTo>
                <a:lnTo>
                  <a:pt x="393242" y="140207"/>
                </a:lnTo>
                <a:lnTo>
                  <a:pt x="422046" y="140207"/>
                </a:lnTo>
                <a:lnTo>
                  <a:pt x="422084" y="252362"/>
                </a:lnTo>
                <a:lnTo>
                  <a:pt x="422407" y="267811"/>
                </a:lnTo>
                <a:lnTo>
                  <a:pt x="423062" y="279617"/>
                </a:lnTo>
                <a:lnTo>
                  <a:pt x="424053" y="287781"/>
                </a:lnTo>
                <a:lnTo>
                  <a:pt x="427573" y="301840"/>
                </a:lnTo>
                <a:lnTo>
                  <a:pt x="432866" y="312165"/>
                </a:lnTo>
                <a:lnTo>
                  <a:pt x="437108" y="318261"/>
                </a:lnTo>
                <a:lnTo>
                  <a:pt x="443763" y="323088"/>
                </a:lnTo>
                <a:lnTo>
                  <a:pt x="452843" y="326897"/>
                </a:lnTo>
                <a:lnTo>
                  <a:pt x="457957" y="328803"/>
                </a:lnTo>
                <a:lnTo>
                  <a:pt x="470136" y="331660"/>
                </a:lnTo>
                <a:lnTo>
                  <a:pt x="483425" y="332613"/>
                </a:lnTo>
                <a:lnTo>
                  <a:pt x="496636" y="332061"/>
                </a:lnTo>
                <a:lnTo>
                  <a:pt x="509490" y="330327"/>
                </a:lnTo>
                <a:lnTo>
                  <a:pt x="521608" y="327386"/>
                </a:lnTo>
                <a:lnTo>
                  <a:pt x="532993" y="323214"/>
                </a:lnTo>
                <a:lnTo>
                  <a:pt x="527634" y="274573"/>
                </a:lnTo>
                <a:lnTo>
                  <a:pt x="526939" y="274828"/>
                </a:lnTo>
                <a:lnTo>
                  <a:pt x="512804" y="279209"/>
                </a:lnTo>
                <a:lnTo>
                  <a:pt x="502412" y="280669"/>
                </a:lnTo>
                <a:lnTo>
                  <a:pt x="498233" y="280669"/>
                </a:lnTo>
                <a:lnTo>
                  <a:pt x="494703" y="279526"/>
                </a:lnTo>
                <a:lnTo>
                  <a:pt x="491807" y="277494"/>
                </a:lnTo>
                <a:lnTo>
                  <a:pt x="488899" y="275463"/>
                </a:lnTo>
                <a:lnTo>
                  <a:pt x="486219" y="269620"/>
                </a:lnTo>
                <a:lnTo>
                  <a:pt x="485171" y="254081"/>
                </a:lnTo>
                <a:lnTo>
                  <a:pt x="485000" y="235711"/>
                </a:lnTo>
                <a:lnTo>
                  <a:pt x="485000" y="140207"/>
                </a:lnTo>
                <a:lnTo>
                  <a:pt x="527862" y="140207"/>
                </a:lnTo>
                <a:lnTo>
                  <a:pt x="527862" y="90169"/>
                </a:lnTo>
                <a:lnTo>
                  <a:pt x="485000" y="90169"/>
                </a:lnTo>
                <a:close/>
              </a:path>
              <a:path w="992238" h="332613">
                <a:moveTo>
                  <a:pt x="0" y="0"/>
                </a:moveTo>
                <a:lnTo>
                  <a:pt x="0" y="327278"/>
                </a:lnTo>
                <a:lnTo>
                  <a:pt x="66078" y="327278"/>
                </a:lnTo>
                <a:lnTo>
                  <a:pt x="66078" y="0"/>
                </a:lnTo>
                <a:lnTo>
                  <a:pt x="0" y="0"/>
                </a:lnTo>
                <a:close/>
              </a:path>
              <a:path w="992238" h="332613">
                <a:moveTo>
                  <a:pt x="196430" y="327278"/>
                </a:moveTo>
                <a:lnTo>
                  <a:pt x="196453" y="214483"/>
                </a:lnTo>
                <a:lnTo>
                  <a:pt x="196868" y="198180"/>
                </a:lnTo>
                <a:lnTo>
                  <a:pt x="197802" y="184572"/>
                </a:lnTo>
                <a:lnTo>
                  <a:pt x="199256" y="173669"/>
                </a:lnTo>
                <a:lnTo>
                  <a:pt x="201231" y="165480"/>
                </a:lnTo>
                <a:lnTo>
                  <a:pt x="209385" y="150459"/>
                </a:lnTo>
                <a:lnTo>
                  <a:pt x="218986" y="141731"/>
                </a:lnTo>
                <a:lnTo>
                  <a:pt x="235257" y="134364"/>
                </a:lnTo>
                <a:lnTo>
                  <a:pt x="248221" y="132841"/>
                </a:lnTo>
                <a:lnTo>
                  <a:pt x="256705" y="132841"/>
                </a:lnTo>
                <a:lnTo>
                  <a:pt x="263969" y="134873"/>
                </a:lnTo>
                <a:lnTo>
                  <a:pt x="269989" y="139064"/>
                </a:lnTo>
                <a:lnTo>
                  <a:pt x="276021" y="143255"/>
                </a:lnTo>
                <a:lnTo>
                  <a:pt x="280377" y="149097"/>
                </a:lnTo>
                <a:lnTo>
                  <a:pt x="283057" y="156590"/>
                </a:lnTo>
                <a:lnTo>
                  <a:pt x="284725" y="163393"/>
                </a:lnTo>
                <a:lnTo>
                  <a:pt x="286029" y="174169"/>
                </a:lnTo>
                <a:lnTo>
                  <a:pt x="286810" y="188463"/>
                </a:lnTo>
                <a:lnTo>
                  <a:pt x="287070" y="206247"/>
                </a:lnTo>
                <a:lnTo>
                  <a:pt x="287070" y="327278"/>
                </a:lnTo>
                <a:lnTo>
                  <a:pt x="349796" y="327278"/>
                </a:lnTo>
                <a:lnTo>
                  <a:pt x="349762" y="174629"/>
                </a:lnTo>
                <a:lnTo>
                  <a:pt x="349246" y="160051"/>
                </a:lnTo>
                <a:lnTo>
                  <a:pt x="348108" y="147765"/>
                </a:lnTo>
                <a:lnTo>
                  <a:pt x="346341" y="137794"/>
                </a:lnTo>
                <a:lnTo>
                  <a:pt x="340731" y="122100"/>
                </a:lnTo>
                <a:lnTo>
                  <a:pt x="334060" y="111378"/>
                </a:lnTo>
                <a:lnTo>
                  <a:pt x="320298" y="98832"/>
                </a:lnTo>
                <a:lnTo>
                  <a:pt x="308051" y="92328"/>
                </a:lnTo>
                <a:lnTo>
                  <a:pt x="295829" y="88085"/>
                </a:lnTo>
                <a:lnTo>
                  <a:pt x="283352" y="85652"/>
                </a:lnTo>
                <a:lnTo>
                  <a:pt x="270103" y="84835"/>
                </a:lnTo>
                <a:lnTo>
                  <a:pt x="257905" y="85538"/>
                </a:lnTo>
                <a:lnTo>
                  <a:pt x="245235" y="87909"/>
                </a:lnTo>
                <a:lnTo>
                  <a:pt x="233239" y="91957"/>
                </a:lnTo>
                <a:lnTo>
                  <a:pt x="221915" y="97685"/>
                </a:lnTo>
                <a:lnTo>
                  <a:pt x="211263" y="105094"/>
                </a:lnTo>
                <a:lnTo>
                  <a:pt x="201282" y="114188"/>
                </a:lnTo>
                <a:lnTo>
                  <a:pt x="191973" y="124967"/>
                </a:lnTo>
                <a:lnTo>
                  <a:pt x="191973" y="90169"/>
                </a:lnTo>
                <a:lnTo>
                  <a:pt x="133705" y="90169"/>
                </a:lnTo>
                <a:lnTo>
                  <a:pt x="133705" y="327278"/>
                </a:lnTo>
                <a:lnTo>
                  <a:pt x="196430" y="327278"/>
                </a:lnTo>
                <a:close/>
              </a:path>
              <a:path w="992238" h="332613">
                <a:moveTo>
                  <a:pt x="925888" y="230121"/>
                </a:moveTo>
                <a:lnTo>
                  <a:pt x="922596" y="242706"/>
                </a:lnTo>
                <a:lnTo>
                  <a:pt x="917659" y="253586"/>
                </a:lnTo>
                <a:lnTo>
                  <a:pt x="911085" y="262763"/>
                </a:lnTo>
                <a:lnTo>
                  <a:pt x="905527" y="268265"/>
                </a:lnTo>
                <a:lnTo>
                  <a:pt x="894848" y="275628"/>
                </a:lnTo>
                <a:lnTo>
                  <a:pt x="882948" y="280070"/>
                </a:lnTo>
                <a:lnTo>
                  <a:pt x="870064" y="332613"/>
                </a:lnTo>
                <a:lnTo>
                  <a:pt x="889597" y="331315"/>
                </a:lnTo>
                <a:lnTo>
                  <a:pt x="902547" y="328847"/>
                </a:lnTo>
                <a:lnTo>
                  <a:pt x="914838" y="325096"/>
                </a:lnTo>
                <a:lnTo>
                  <a:pt x="926470" y="320065"/>
                </a:lnTo>
                <a:lnTo>
                  <a:pt x="937447" y="313755"/>
                </a:lnTo>
                <a:lnTo>
                  <a:pt x="947770" y="306168"/>
                </a:lnTo>
                <a:lnTo>
                  <a:pt x="957440" y="297306"/>
                </a:lnTo>
                <a:lnTo>
                  <a:pt x="970249" y="282026"/>
                </a:lnTo>
                <a:lnTo>
                  <a:pt x="976975" y="271316"/>
                </a:lnTo>
                <a:lnTo>
                  <a:pt x="982474" y="259959"/>
                </a:lnTo>
                <a:lnTo>
                  <a:pt x="986749" y="247953"/>
                </a:lnTo>
                <a:lnTo>
                  <a:pt x="989799" y="235297"/>
                </a:lnTo>
                <a:lnTo>
                  <a:pt x="991628" y="221988"/>
                </a:lnTo>
                <a:lnTo>
                  <a:pt x="992238" y="208025"/>
                </a:lnTo>
                <a:lnTo>
                  <a:pt x="992106" y="201523"/>
                </a:lnTo>
                <a:lnTo>
                  <a:pt x="990912" y="187864"/>
                </a:lnTo>
                <a:lnTo>
                  <a:pt x="988477" y="174871"/>
                </a:lnTo>
                <a:lnTo>
                  <a:pt x="984806" y="162539"/>
                </a:lnTo>
                <a:lnTo>
                  <a:pt x="979900" y="150866"/>
                </a:lnTo>
                <a:lnTo>
                  <a:pt x="973765" y="139848"/>
                </a:lnTo>
                <a:lnTo>
                  <a:pt x="966404" y="129481"/>
                </a:lnTo>
                <a:lnTo>
                  <a:pt x="957821" y="119760"/>
                </a:lnTo>
                <a:lnTo>
                  <a:pt x="943601" y="107414"/>
                </a:lnTo>
                <a:lnTo>
                  <a:pt x="933024" y="100522"/>
                </a:lnTo>
                <a:lnTo>
                  <a:pt x="921745" y="94880"/>
                </a:lnTo>
                <a:lnTo>
                  <a:pt x="909768" y="90488"/>
                </a:lnTo>
                <a:lnTo>
                  <a:pt x="897096" y="87349"/>
                </a:lnTo>
                <a:lnTo>
                  <a:pt x="883733" y="85464"/>
                </a:lnTo>
                <a:lnTo>
                  <a:pt x="869683" y="84835"/>
                </a:lnTo>
                <a:lnTo>
                  <a:pt x="868116" y="84843"/>
                </a:lnTo>
                <a:lnTo>
                  <a:pt x="854791" y="85561"/>
                </a:lnTo>
                <a:lnTo>
                  <a:pt x="841968" y="87450"/>
                </a:lnTo>
                <a:lnTo>
                  <a:pt x="829652" y="90517"/>
                </a:lnTo>
                <a:lnTo>
                  <a:pt x="817849" y="94765"/>
                </a:lnTo>
                <a:lnTo>
                  <a:pt x="806564" y="100202"/>
                </a:lnTo>
                <a:lnTo>
                  <a:pt x="796445" y="106464"/>
                </a:lnTo>
                <a:lnTo>
                  <a:pt x="786471" y="114351"/>
                </a:lnTo>
                <a:lnTo>
                  <a:pt x="777547" y="123383"/>
                </a:lnTo>
                <a:lnTo>
                  <a:pt x="769680" y="133566"/>
                </a:lnTo>
                <a:lnTo>
                  <a:pt x="762876" y="144906"/>
                </a:lnTo>
                <a:lnTo>
                  <a:pt x="757733" y="155802"/>
                </a:lnTo>
                <a:lnTo>
                  <a:pt x="753279" y="167931"/>
                </a:lnTo>
                <a:lnTo>
                  <a:pt x="750082" y="180238"/>
                </a:lnTo>
                <a:lnTo>
                  <a:pt x="748154" y="192716"/>
                </a:lnTo>
                <a:lnTo>
                  <a:pt x="747509" y="205358"/>
                </a:lnTo>
                <a:lnTo>
                  <a:pt x="747684" y="213895"/>
                </a:lnTo>
                <a:lnTo>
                  <a:pt x="748770" y="227665"/>
                </a:lnTo>
                <a:lnTo>
                  <a:pt x="750840" y="240630"/>
                </a:lnTo>
                <a:lnTo>
                  <a:pt x="753887" y="252791"/>
                </a:lnTo>
                <a:lnTo>
                  <a:pt x="757902" y="264148"/>
                </a:lnTo>
                <a:lnTo>
                  <a:pt x="762876" y="274700"/>
                </a:lnTo>
                <a:lnTo>
                  <a:pt x="769114" y="284810"/>
                </a:lnTo>
                <a:lnTo>
                  <a:pt x="777050" y="294783"/>
                </a:lnTo>
                <a:lnTo>
                  <a:pt x="786166" y="303627"/>
                </a:lnTo>
                <a:lnTo>
                  <a:pt x="796467" y="311331"/>
                </a:lnTo>
                <a:lnTo>
                  <a:pt x="807961" y="317880"/>
                </a:lnTo>
                <a:lnTo>
                  <a:pt x="812617" y="223797"/>
                </a:lnTo>
                <a:lnTo>
                  <a:pt x="811771" y="208787"/>
                </a:lnTo>
                <a:lnTo>
                  <a:pt x="811949" y="201663"/>
                </a:lnTo>
                <a:lnTo>
                  <a:pt x="813567" y="187415"/>
                </a:lnTo>
                <a:lnTo>
                  <a:pt x="816871" y="174853"/>
                </a:lnTo>
                <a:lnTo>
                  <a:pt x="821860" y="163952"/>
                </a:lnTo>
                <a:lnTo>
                  <a:pt x="828535" y="154685"/>
                </a:lnTo>
                <a:lnTo>
                  <a:pt x="834065" y="149222"/>
                </a:lnTo>
                <a:lnTo>
                  <a:pt x="844786" y="141886"/>
                </a:lnTo>
                <a:lnTo>
                  <a:pt x="856712" y="137484"/>
                </a:lnTo>
                <a:lnTo>
                  <a:pt x="869810" y="136016"/>
                </a:lnTo>
                <a:lnTo>
                  <a:pt x="877421" y="136488"/>
                </a:lnTo>
                <a:lnTo>
                  <a:pt x="889868" y="139619"/>
                </a:lnTo>
                <a:lnTo>
                  <a:pt x="901084" y="145685"/>
                </a:lnTo>
                <a:lnTo>
                  <a:pt x="911085" y="154685"/>
                </a:lnTo>
                <a:lnTo>
                  <a:pt x="914078" y="158400"/>
                </a:lnTo>
                <a:lnTo>
                  <a:pt x="920034" y="168414"/>
                </a:lnTo>
                <a:lnTo>
                  <a:pt x="924299" y="180054"/>
                </a:lnTo>
                <a:lnTo>
                  <a:pt x="926865" y="193336"/>
                </a:lnTo>
                <a:lnTo>
                  <a:pt x="927722" y="208279"/>
                </a:lnTo>
                <a:lnTo>
                  <a:pt x="927526" y="215832"/>
                </a:lnTo>
                <a:lnTo>
                  <a:pt x="925888" y="2301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391666" y="8023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9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4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9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4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27404" y="7512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54849" y="751204"/>
            <a:ext cx="153631" cy="242443"/>
          </a:xfrm>
          <a:custGeom>
            <a:avLst/>
            <a:gdLst/>
            <a:ahLst/>
            <a:cxnLst/>
            <a:rect l="l" t="t" r="r" b="b"/>
            <a:pathLst>
              <a:path w="153631" h="242443">
                <a:moveTo>
                  <a:pt x="112293" y="0"/>
                </a:moveTo>
                <a:lnTo>
                  <a:pt x="124810" y="1030"/>
                </a:lnTo>
                <a:lnTo>
                  <a:pt x="137057" y="4122"/>
                </a:lnTo>
                <a:lnTo>
                  <a:pt x="149064" y="9275"/>
                </a:lnTo>
                <a:lnTo>
                  <a:pt x="153631" y="11811"/>
                </a:lnTo>
                <a:lnTo>
                  <a:pt x="134200" y="66548"/>
                </a:lnTo>
                <a:lnTo>
                  <a:pt x="121683" y="59884"/>
                </a:lnTo>
                <a:lnTo>
                  <a:pt x="109877" y="56620"/>
                </a:lnTo>
                <a:lnTo>
                  <a:pt x="104698" y="56261"/>
                </a:lnTo>
                <a:lnTo>
                  <a:pt x="95923" y="56261"/>
                </a:lnTo>
                <a:lnTo>
                  <a:pt x="88480" y="58674"/>
                </a:lnTo>
                <a:lnTo>
                  <a:pt x="82372" y="63500"/>
                </a:lnTo>
                <a:lnTo>
                  <a:pt x="75321" y="71756"/>
                </a:lnTo>
                <a:lnTo>
                  <a:pt x="69671" y="84254"/>
                </a:lnTo>
                <a:lnTo>
                  <a:pt x="66439" y="96878"/>
                </a:lnTo>
                <a:lnTo>
                  <a:pt x="65164" y="106097"/>
                </a:lnTo>
                <a:lnTo>
                  <a:pt x="64158" y="117440"/>
                </a:lnTo>
                <a:lnTo>
                  <a:pt x="63420" y="130902"/>
                </a:lnTo>
                <a:lnTo>
                  <a:pt x="62950" y="146475"/>
                </a:lnTo>
                <a:lnTo>
                  <a:pt x="62747" y="164153"/>
                </a:lnTo>
                <a:lnTo>
                  <a:pt x="62737" y="16916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67" y="5334"/>
                </a:lnTo>
                <a:lnTo>
                  <a:pt x="58267" y="39116"/>
                </a:lnTo>
                <a:lnTo>
                  <a:pt x="67155" y="25965"/>
                </a:lnTo>
                <a:lnTo>
                  <a:pt x="75476" y="15922"/>
                </a:lnTo>
                <a:lnTo>
                  <a:pt x="83232" y="8944"/>
                </a:lnTo>
                <a:lnTo>
                  <a:pt x="85166" y="7620"/>
                </a:lnTo>
                <a:lnTo>
                  <a:pt x="96591" y="2299"/>
                </a:lnTo>
                <a:lnTo>
                  <a:pt x="109332" y="74"/>
                </a:lnTo>
                <a:lnTo>
                  <a:pt x="11229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13600" y="751204"/>
            <a:ext cx="216090" cy="242443"/>
          </a:xfrm>
          <a:custGeom>
            <a:avLst/>
            <a:gdLst/>
            <a:ahLst/>
            <a:cxnLst/>
            <a:rect l="l" t="t" r="r" b="b"/>
            <a:pathLst>
              <a:path w="216090" h="242443">
                <a:moveTo>
                  <a:pt x="136398" y="0"/>
                </a:moveTo>
                <a:lnTo>
                  <a:pt x="149647" y="816"/>
                </a:lnTo>
                <a:lnTo>
                  <a:pt x="162124" y="3249"/>
                </a:lnTo>
                <a:lnTo>
                  <a:pt x="173829" y="7271"/>
                </a:lnTo>
                <a:lnTo>
                  <a:pt x="186593" y="13996"/>
                </a:lnTo>
                <a:lnTo>
                  <a:pt x="196236" y="21800"/>
                </a:lnTo>
                <a:lnTo>
                  <a:pt x="207025" y="37264"/>
                </a:lnTo>
                <a:lnTo>
                  <a:pt x="211660" y="49208"/>
                </a:lnTo>
                <a:lnTo>
                  <a:pt x="214402" y="62929"/>
                </a:lnTo>
                <a:lnTo>
                  <a:pt x="215541" y="75215"/>
                </a:lnTo>
                <a:lnTo>
                  <a:pt x="216056" y="89793"/>
                </a:lnTo>
                <a:lnTo>
                  <a:pt x="216090" y="95123"/>
                </a:lnTo>
                <a:lnTo>
                  <a:pt x="216090" y="242443"/>
                </a:lnTo>
                <a:lnTo>
                  <a:pt x="153365" y="242443"/>
                </a:lnTo>
                <a:lnTo>
                  <a:pt x="153365" y="121412"/>
                </a:lnTo>
                <a:lnTo>
                  <a:pt x="153105" y="103627"/>
                </a:lnTo>
                <a:lnTo>
                  <a:pt x="152323" y="89333"/>
                </a:lnTo>
                <a:lnTo>
                  <a:pt x="151019" y="78557"/>
                </a:lnTo>
                <a:lnTo>
                  <a:pt x="149351" y="71755"/>
                </a:lnTo>
                <a:lnTo>
                  <a:pt x="146672" y="64262"/>
                </a:lnTo>
                <a:lnTo>
                  <a:pt x="142316" y="58420"/>
                </a:lnTo>
                <a:lnTo>
                  <a:pt x="136283" y="54229"/>
                </a:lnTo>
                <a:lnTo>
                  <a:pt x="130263" y="50037"/>
                </a:lnTo>
                <a:lnTo>
                  <a:pt x="122999" y="48006"/>
                </a:lnTo>
                <a:lnTo>
                  <a:pt x="114515" y="48006"/>
                </a:lnTo>
                <a:lnTo>
                  <a:pt x="101551" y="49528"/>
                </a:lnTo>
                <a:lnTo>
                  <a:pt x="89743" y="54133"/>
                </a:lnTo>
                <a:lnTo>
                  <a:pt x="75679" y="65623"/>
                </a:lnTo>
                <a:lnTo>
                  <a:pt x="69070" y="76508"/>
                </a:lnTo>
                <a:lnTo>
                  <a:pt x="65551" y="88833"/>
                </a:lnTo>
                <a:lnTo>
                  <a:pt x="64096" y="99736"/>
                </a:lnTo>
                <a:lnTo>
                  <a:pt x="63162" y="113344"/>
                </a:lnTo>
                <a:lnTo>
                  <a:pt x="62748" y="129647"/>
                </a:lnTo>
                <a:lnTo>
                  <a:pt x="62725" y="135000"/>
                </a:lnTo>
                <a:lnTo>
                  <a:pt x="62725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67" y="5334"/>
                </a:lnTo>
                <a:lnTo>
                  <a:pt x="58267" y="40132"/>
                </a:lnTo>
                <a:lnTo>
                  <a:pt x="67576" y="29352"/>
                </a:lnTo>
                <a:lnTo>
                  <a:pt x="77557" y="20258"/>
                </a:lnTo>
                <a:lnTo>
                  <a:pt x="88209" y="12849"/>
                </a:lnTo>
                <a:lnTo>
                  <a:pt x="99533" y="7121"/>
                </a:lnTo>
                <a:lnTo>
                  <a:pt x="111530" y="3073"/>
                </a:lnTo>
                <a:lnTo>
                  <a:pt x="124200" y="702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73137" y="672846"/>
            <a:ext cx="139750" cy="326136"/>
          </a:xfrm>
          <a:custGeom>
            <a:avLst/>
            <a:gdLst/>
            <a:ahLst/>
            <a:cxnLst/>
            <a:rect l="l" t="t" r="r" b="b"/>
            <a:pathLst>
              <a:path w="139750" h="326136">
                <a:moveTo>
                  <a:pt x="91757" y="0"/>
                </a:moveTo>
                <a:lnTo>
                  <a:pt x="91757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757" y="133730"/>
                </a:lnTo>
                <a:lnTo>
                  <a:pt x="91757" y="229234"/>
                </a:lnTo>
                <a:lnTo>
                  <a:pt x="91928" y="247604"/>
                </a:lnTo>
                <a:lnTo>
                  <a:pt x="92440" y="259154"/>
                </a:lnTo>
                <a:lnTo>
                  <a:pt x="93802" y="266318"/>
                </a:lnTo>
                <a:lnTo>
                  <a:pt x="98564" y="271017"/>
                </a:lnTo>
                <a:lnTo>
                  <a:pt x="101460" y="273050"/>
                </a:lnTo>
                <a:lnTo>
                  <a:pt x="104990" y="274192"/>
                </a:lnTo>
                <a:lnTo>
                  <a:pt x="109169" y="274192"/>
                </a:lnTo>
                <a:lnTo>
                  <a:pt x="119562" y="272732"/>
                </a:lnTo>
                <a:lnTo>
                  <a:pt x="133696" y="268351"/>
                </a:lnTo>
                <a:lnTo>
                  <a:pt x="134391" y="268096"/>
                </a:lnTo>
                <a:lnTo>
                  <a:pt x="139750" y="316738"/>
                </a:lnTo>
                <a:lnTo>
                  <a:pt x="128365" y="320909"/>
                </a:lnTo>
                <a:lnTo>
                  <a:pt x="116247" y="323850"/>
                </a:lnTo>
                <a:lnTo>
                  <a:pt x="103393" y="325584"/>
                </a:lnTo>
                <a:lnTo>
                  <a:pt x="90182" y="326136"/>
                </a:lnTo>
                <a:lnTo>
                  <a:pt x="76893" y="325183"/>
                </a:lnTo>
                <a:lnTo>
                  <a:pt x="64714" y="322326"/>
                </a:lnTo>
                <a:lnTo>
                  <a:pt x="50520" y="316611"/>
                </a:lnTo>
                <a:lnTo>
                  <a:pt x="43865" y="311784"/>
                </a:lnTo>
                <a:lnTo>
                  <a:pt x="39624" y="305688"/>
                </a:lnTo>
                <a:lnTo>
                  <a:pt x="34330" y="295363"/>
                </a:lnTo>
                <a:lnTo>
                  <a:pt x="30911" y="281930"/>
                </a:lnTo>
                <a:lnTo>
                  <a:pt x="29819" y="273140"/>
                </a:lnTo>
                <a:lnTo>
                  <a:pt x="29164" y="261334"/>
                </a:lnTo>
                <a:lnTo>
                  <a:pt x="28841" y="245885"/>
                </a:lnTo>
                <a:lnTo>
                  <a:pt x="28803" y="237108"/>
                </a:lnTo>
                <a:lnTo>
                  <a:pt x="28803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03" y="83692"/>
                </a:lnTo>
                <a:lnTo>
                  <a:pt x="28803" y="36575"/>
                </a:lnTo>
                <a:lnTo>
                  <a:pt x="9175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79894" y="666369"/>
            <a:ext cx="66078" cy="327278"/>
          </a:xfrm>
          <a:custGeom>
            <a:avLst/>
            <a:gdLst/>
            <a:ahLst/>
            <a:cxnLst/>
            <a:rect l="l" t="t" r="r" b="b"/>
            <a:pathLst>
              <a:path w="66078" h="327278">
                <a:moveTo>
                  <a:pt x="0" y="0"/>
                </a:moveTo>
                <a:lnTo>
                  <a:pt x="66078" y="0"/>
                </a:lnTo>
                <a:lnTo>
                  <a:pt x="66078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9894" y="666369"/>
            <a:ext cx="66078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98526">
              <a:lnSpc>
                <a:spcPct val="95825"/>
              </a:lnSpc>
              <a:spcBef>
                <a:spcPts val="707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he si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most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mali</a:t>
            </a:r>
            <a:r>
              <a:rPr sz="2400" spc="-9" dirty="0" err="1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na</a:t>
            </a:r>
            <a:r>
              <a:rPr sz="2400" spc="-4" dirty="0" err="1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lang="en-IN" sz="2400" dirty="0" smtClean="0">
                <a:solidFill>
                  <a:srgbClr val="DFE6D0"/>
                </a:solidFill>
                <a:latin typeface="Arial"/>
                <a:cs typeface="Arial"/>
              </a:rPr>
              <a:t>cy in  males      in world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ts val="2764"/>
              </a:lnSpc>
              <a:spcBef>
                <a:spcPts val="3437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8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20 /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1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0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0,000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 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more seen in </a:t>
            </a:r>
            <a:r>
              <a:rPr lang="en-IN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karnataka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&amp; </a:t>
            </a:r>
            <a:r>
              <a:rPr lang="en-IN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orrissa</a:t>
            </a:r>
            <a:r>
              <a:rPr lang="en-IN" sz="2400" dirty="0" smtClean="0">
                <a:solidFill>
                  <a:srgbClr val="DFE6D0"/>
                </a:solidFill>
                <a:latin typeface="Arial"/>
                <a:cs typeface="Arial"/>
              </a:rPr>
              <a:t>, while in china it is 100: 100,000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          </a:t>
            </a:r>
            <a:endParaRPr sz="2400" dirty="0">
              <a:latin typeface="Arial"/>
              <a:cs typeface="Arial"/>
            </a:endParaRPr>
          </a:p>
          <a:p>
            <a:pPr marL="672846" marR="1635561" indent="-274319">
              <a:lnSpc>
                <a:spcPts val="2590"/>
              </a:lnSpc>
              <a:spcBef>
                <a:spcPts val="3886"/>
              </a:spcBef>
              <a:tabLst>
                <a:tab pos="6604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q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uamous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cell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carcinoma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still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accou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for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most 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of 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al</a:t>
            </a:r>
            <a:r>
              <a:rPr sz="2400" spc="4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cancers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lang="en-GB" sz="2400" spc="-4" dirty="0" smtClean="0">
                <a:solidFill>
                  <a:srgbClr val="DFE6D0"/>
                </a:solidFill>
                <a:latin typeface="Arial"/>
                <a:cs typeface="Arial"/>
              </a:rPr>
              <a:t> all over world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But recently adenocarcinoma is rising in west to about 5-26: 100,000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3439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 3:1 (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)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..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….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15:1</a:t>
            </a:r>
            <a:r>
              <a:rPr sz="2400" spc="-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adeno)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357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eno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 w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ites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…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..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r>
              <a:rPr lang="en-US" sz="2400" spc="4" dirty="0" smtClean="0">
                <a:solidFill>
                  <a:srgbClr val="DFE6D0"/>
                </a:solidFill>
                <a:latin typeface="Arial"/>
                <a:cs typeface="Arial"/>
              </a:rPr>
              <a:t>&amp;……..  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GB" sz="2400" spc="-4" dirty="0" smtClean="0">
                <a:solidFill>
                  <a:srgbClr val="DFE6D0"/>
                </a:solidFill>
                <a:latin typeface="Arial"/>
                <a:cs typeface="Arial"/>
              </a:rPr>
              <a:t>  in  </a:t>
            </a:r>
            <a:r>
              <a:rPr lang="en-GB" sz="2400" dirty="0" err="1" smtClean="0">
                <a:solidFill>
                  <a:srgbClr val="DFE6D0"/>
                </a:solidFill>
                <a:latin typeface="Arial"/>
                <a:cs typeface="Arial"/>
              </a:rPr>
              <a:t>asia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162" y="947547"/>
            <a:ext cx="2341613" cy="429005"/>
          </a:xfrm>
          <a:custGeom>
            <a:avLst/>
            <a:gdLst/>
            <a:ahLst/>
            <a:cxnLst/>
            <a:rect l="l" t="t" r="r" b="b"/>
            <a:pathLst>
              <a:path w="2341613" h="429005">
                <a:moveTo>
                  <a:pt x="1351648" y="83692"/>
                </a:moveTo>
                <a:lnTo>
                  <a:pt x="1351648" y="0"/>
                </a:lnTo>
                <a:lnTo>
                  <a:pt x="1288656" y="36575"/>
                </a:lnTo>
                <a:lnTo>
                  <a:pt x="1288656" y="83692"/>
                </a:lnTo>
                <a:lnTo>
                  <a:pt x="1259827" y="83692"/>
                </a:lnTo>
                <a:lnTo>
                  <a:pt x="1259827" y="133603"/>
                </a:lnTo>
                <a:lnTo>
                  <a:pt x="1288656" y="133603"/>
                </a:lnTo>
                <a:lnTo>
                  <a:pt x="1288699" y="245805"/>
                </a:lnTo>
                <a:lnTo>
                  <a:pt x="1289051" y="261301"/>
                </a:lnTo>
                <a:lnTo>
                  <a:pt x="1289726" y="273091"/>
                </a:lnTo>
                <a:lnTo>
                  <a:pt x="1290688" y="281177"/>
                </a:lnTo>
                <a:lnTo>
                  <a:pt x="1294248" y="295320"/>
                </a:lnTo>
                <a:lnTo>
                  <a:pt x="1299578" y="305688"/>
                </a:lnTo>
                <a:lnTo>
                  <a:pt x="1303769" y="311657"/>
                </a:lnTo>
                <a:lnTo>
                  <a:pt x="1310373" y="316611"/>
                </a:lnTo>
                <a:lnTo>
                  <a:pt x="1319517" y="320420"/>
                </a:lnTo>
                <a:lnTo>
                  <a:pt x="1324628" y="322332"/>
                </a:lnTo>
                <a:lnTo>
                  <a:pt x="1336817" y="325185"/>
                </a:lnTo>
                <a:lnTo>
                  <a:pt x="1350124" y="326136"/>
                </a:lnTo>
                <a:lnTo>
                  <a:pt x="1363277" y="325569"/>
                </a:lnTo>
                <a:lnTo>
                  <a:pt x="1376128" y="323806"/>
                </a:lnTo>
                <a:lnTo>
                  <a:pt x="1388253" y="320858"/>
                </a:lnTo>
                <a:lnTo>
                  <a:pt x="1399654" y="316738"/>
                </a:lnTo>
                <a:lnTo>
                  <a:pt x="1394320" y="268097"/>
                </a:lnTo>
                <a:lnTo>
                  <a:pt x="1393598" y="268352"/>
                </a:lnTo>
                <a:lnTo>
                  <a:pt x="1379455" y="272622"/>
                </a:lnTo>
                <a:lnTo>
                  <a:pt x="1369047" y="274065"/>
                </a:lnTo>
                <a:lnTo>
                  <a:pt x="1364856" y="274065"/>
                </a:lnTo>
                <a:lnTo>
                  <a:pt x="1358506" y="271017"/>
                </a:lnTo>
                <a:lnTo>
                  <a:pt x="1353680" y="266191"/>
                </a:lnTo>
                <a:lnTo>
                  <a:pt x="1352347" y="259142"/>
                </a:lnTo>
                <a:lnTo>
                  <a:pt x="1351816" y="247596"/>
                </a:lnTo>
                <a:lnTo>
                  <a:pt x="1351648" y="229235"/>
                </a:lnTo>
                <a:lnTo>
                  <a:pt x="1351648" y="133603"/>
                </a:lnTo>
                <a:lnTo>
                  <a:pt x="1394447" y="133603"/>
                </a:lnTo>
                <a:lnTo>
                  <a:pt x="1394447" y="83692"/>
                </a:lnTo>
                <a:lnTo>
                  <a:pt x="1351648" y="83692"/>
                </a:lnTo>
                <a:close/>
              </a:path>
              <a:path w="2341613" h="429005">
                <a:moveTo>
                  <a:pt x="78282" y="89026"/>
                </a:moveTo>
                <a:lnTo>
                  <a:pt x="75006" y="82423"/>
                </a:lnTo>
                <a:lnTo>
                  <a:pt x="75006" y="66293"/>
                </a:lnTo>
                <a:lnTo>
                  <a:pt x="78498" y="59436"/>
                </a:lnTo>
                <a:lnTo>
                  <a:pt x="85496" y="54355"/>
                </a:lnTo>
                <a:lnTo>
                  <a:pt x="91872" y="50433"/>
                </a:lnTo>
                <a:lnTo>
                  <a:pt x="102924" y="46051"/>
                </a:lnTo>
                <a:lnTo>
                  <a:pt x="115830" y="43421"/>
                </a:lnTo>
                <a:lnTo>
                  <a:pt x="130594" y="42544"/>
                </a:lnTo>
                <a:lnTo>
                  <a:pt x="137088" y="42703"/>
                </a:lnTo>
                <a:lnTo>
                  <a:pt x="151276" y="44432"/>
                </a:lnTo>
                <a:lnTo>
                  <a:pt x="163063" y="48062"/>
                </a:lnTo>
                <a:lnTo>
                  <a:pt x="172453" y="53593"/>
                </a:lnTo>
                <a:lnTo>
                  <a:pt x="181543" y="63893"/>
                </a:lnTo>
                <a:lnTo>
                  <a:pt x="187042" y="75540"/>
                </a:lnTo>
                <a:lnTo>
                  <a:pt x="190639" y="89915"/>
                </a:lnTo>
                <a:lnTo>
                  <a:pt x="256730" y="86994"/>
                </a:lnTo>
                <a:lnTo>
                  <a:pt x="254946" y="69806"/>
                </a:lnTo>
                <a:lnTo>
                  <a:pt x="251802" y="56956"/>
                </a:lnTo>
                <a:lnTo>
                  <a:pt x="247137" y="45040"/>
                </a:lnTo>
                <a:lnTo>
                  <a:pt x="240950" y="34053"/>
                </a:lnTo>
                <a:lnTo>
                  <a:pt x="233243" y="23994"/>
                </a:lnTo>
                <a:lnTo>
                  <a:pt x="224015" y="14858"/>
                </a:lnTo>
                <a:lnTo>
                  <a:pt x="209521" y="4712"/>
                </a:lnTo>
                <a:lnTo>
                  <a:pt x="199114" y="-406"/>
                </a:lnTo>
                <a:lnTo>
                  <a:pt x="187652" y="-4598"/>
                </a:lnTo>
                <a:lnTo>
                  <a:pt x="175136" y="-7862"/>
                </a:lnTo>
                <a:lnTo>
                  <a:pt x="161567" y="-10196"/>
                </a:lnTo>
                <a:lnTo>
                  <a:pt x="146943" y="-11597"/>
                </a:lnTo>
                <a:lnTo>
                  <a:pt x="131267" y="-12064"/>
                </a:lnTo>
                <a:lnTo>
                  <a:pt x="129085" y="-12055"/>
                </a:lnTo>
                <a:lnTo>
                  <a:pt x="114971" y="-11511"/>
                </a:lnTo>
                <a:lnTo>
                  <a:pt x="101692" y="-10121"/>
                </a:lnTo>
                <a:lnTo>
                  <a:pt x="89246" y="-7873"/>
                </a:lnTo>
                <a:lnTo>
                  <a:pt x="77633" y="-4757"/>
                </a:lnTo>
                <a:lnTo>
                  <a:pt x="66852" y="-762"/>
                </a:lnTo>
                <a:lnTo>
                  <a:pt x="53097" y="6321"/>
                </a:lnTo>
                <a:lnTo>
                  <a:pt x="42611" y="13810"/>
                </a:lnTo>
                <a:lnTo>
                  <a:pt x="33582" y="22497"/>
                </a:lnTo>
                <a:lnTo>
                  <a:pt x="26009" y="32385"/>
                </a:lnTo>
                <a:lnTo>
                  <a:pt x="20411" y="42241"/>
                </a:lnTo>
                <a:lnTo>
                  <a:pt x="15639" y="54130"/>
                </a:lnTo>
                <a:lnTo>
                  <a:pt x="12777" y="66452"/>
                </a:lnTo>
                <a:lnTo>
                  <a:pt x="11823" y="79248"/>
                </a:lnTo>
                <a:lnTo>
                  <a:pt x="12275" y="88546"/>
                </a:lnTo>
                <a:lnTo>
                  <a:pt x="14499" y="101274"/>
                </a:lnTo>
                <a:lnTo>
                  <a:pt x="18579" y="113291"/>
                </a:lnTo>
                <a:lnTo>
                  <a:pt x="24516" y="124593"/>
                </a:lnTo>
                <a:lnTo>
                  <a:pt x="32310" y="135175"/>
                </a:lnTo>
                <a:lnTo>
                  <a:pt x="41960" y="145033"/>
                </a:lnTo>
                <a:lnTo>
                  <a:pt x="52866" y="153167"/>
                </a:lnTo>
                <a:lnTo>
                  <a:pt x="62504" y="158613"/>
                </a:lnTo>
                <a:lnTo>
                  <a:pt x="73689" y="163760"/>
                </a:lnTo>
                <a:lnTo>
                  <a:pt x="86423" y="168611"/>
                </a:lnTo>
                <a:lnTo>
                  <a:pt x="100704" y="173163"/>
                </a:lnTo>
                <a:lnTo>
                  <a:pt x="116535" y="177418"/>
                </a:lnTo>
                <a:lnTo>
                  <a:pt x="122388" y="178881"/>
                </a:lnTo>
                <a:lnTo>
                  <a:pt x="138937" y="183088"/>
                </a:lnTo>
                <a:lnTo>
                  <a:pt x="152294" y="186610"/>
                </a:lnTo>
                <a:lnTo>
                  <a:pt x="162462" y="189459"/>
                </a:lnTo>
                <a:lnTo>
                  <a:pt x="169443" y="191642"/>
                </a:lnTo>
                <a:lnTo>
                  <a:pt x="184835" y="198825"/>
                </a:lnTo>
                <a:lnTo>
                  <a:pt x="193217" y="205866"/>
                </a:lnTo>
                <a:lnTo>
                  <a:pt x="197751" y="211327"/>
                </a:lnTo>
                <a:lnTo>
                  <a:pt x="200025" y="217931"/>
                </a:lnTo>
                <a:lnTo>
                  <a:pt x="200025" y="225678"/>
                </a:lnTo>
                <a:lnTo>
                  <a:pt x="198730" y="235545"/>
                </a:lnTo>
                <a:lnTo>
                  <a:pt x="193363" y="246979"/>
                </a:lnTo>
                <a:lnTo>
                  <a:pt x="183832" y="257175"/>
                </a:lnTo>
                <a:lnTo>
                  <a:pt x="175246" y="262852"/>
                </a:lnTo>
                <a:lnTo>
                  <a:pt x="164106" y="267239"/>
                </a:lnTo>
                <a:lnTo>
                  <a:pt x="150931" y="269880"/>
                </a:lnTo>
                <a:lnTo>
                  <a:pt x="135724" y="270763"/>
                </a:lnTo>
                <a:lnTo>
                  <a:pt x="121878" y="269873"/>
                </a:lnTo>
                <a:lnTo>
                  <a:pt x="108949" y="267037"/>
                </a:lnTo>
                <a:lnTo>
                  <a:pt x="97604" y="262254"/>
                </a:lnTo>
                <a:lnTo>
                  <a:pt x="87845" y="255524"/>
                </a:lnTo>
                <a:lnTo>
                  <a:pt x="78800" y="245669"/>
                </a:lnTo>
                <a:lnTo>
                  <a:pt x="72592" y="235106"/>
                </a:lnTo>
                <a:lnTo>
                  <a:pt x="67755" y="222555"/>
                </a:lnTo>
                <a:lnTo>
                  <a:pt x="64287" y="208025"/>
                </a:lnTo>
                <a:lnTo>
                  <a:pt x="0" y="214249"/>
                </a:lnTo>
                <a:lnTo>
                  <a:pt x="3121" y="232808"/>
                </a:lnTo>
                <a:lnTo>
                  <a:pt x="6701" y="246118"/>
                </a:lnTo>
                <a:lnTo>
                  <a:pt x="11290" y="258444"/>
                </a:lnTo>
                <a:lnTo>
                  <a:pt x="16888" y="269780"/>
                </a:lnTo>
                <a:lnTo>
                  <a:pt x="23496" y="280123"/>
                </a:lnTo>
                <a:lnTo>
                  <a:pt x="31112" y="289469"/>
                </a:lnTo>
                <a:lnTo>
                  <a:pt x="39738" y="297814"/>
                </a:lnTo>
                <a:lnTo>
                  <a:pt x="47186" y="303640"/>
                </a:lnTo>
                <a:lnTo>
                  <a:pt x="56928" y="309718"/>
                </a:lnTo>
                <a:lnTo>
                  <a:pt x="67607" y="314858"/>
                </a:lnTo>
                <a:lnTo>
                  <a:pt x="79223" y="319059"/>
                </a:lnTo>
                <a:lnTo>
                  <a:pt x="91777" y="322324"/>
                </a:lnTo>
                <a:lnTo>
                  <a:pt x="105269" y="324654"/>
                </a:lnTo>
                <a:lnTo>
                  <a:pt x="119698" y="326051"/>
                </a:lnTo>
                <a:lnTo>
                  <a:pt x="135064" y="326516"/>
                </a:lnTo>
                <a:lnTo>
                  <a:pt x="145137" y="326345"/>
                </a:lnTo>
                <a:lnTo>
                  <a:pt x="159104" y="325475"/>
                </a:lnTo>
                <a:lnTo>
                  <a:pt x="172201" y="323868"/>
                </a:lnTo>
                <a:lnTo>
                  <a:pt x="184428" y="321519"/>
                </a:lnTo>
                <a:lnTo>
                  <a:pt x="195786" y="318424"/>
                </a:lnTo>
                <a:lnTo>
                  <a:pt x="206273" y="314578"/>
                </a:lnTo>
                <a:lnTo>
                  <a:pt x="223961" y="305162"/>
                </a:lnTo>
                <a:lnTo>
                  <a:pt x="234070" y="297397"/>
                </a:lnTo>
                <a:lnTo>
                  <a:pt x="242906" y="288391"/>
                </a:lnTo>
                <a:lnTo>
                  <a:pt x="250469" y="278129"/>
                </a:lnTo>
                <a:lnTo>
                  <a:pt x="258595" y="262716"/>
                </a:lnTo>
                <a:lnTo>
                  <a:pt x="262767" y="250677"/>
                </a:lnTo>
                <a:lnTo>
                  <a:pt x="265269" y="238249"/>
                </a:lnTo>
                <a:lnTo>
                  <a:pt x="266103" y="225425"/>
                </a:lnTo>
                <a:lnTo>
                  <a:pt x="266062" y="221987"/>
                </a:lnTo>
                <a:lnTo>
                  <a:pt x="264990" y="208141"/>
                </a:lnTo>
                <a:lnTo>
                  <a:pt x="262462" y="195400"/>
                </a:lnTo>
                <a:lnTo>
                  <a:pt x="258481" y="183762"/>
                </a:lnTo>
                <a:lnTo>
                  <a:pt x="253047" y="173227"/>
                </a:lnTo>
                <a:lnTo>
                  <a:pt x="246707" y="164287"/>
                </a:lnTo>
                <a:lnTo>
                  <a:pt x="238110" y="155008"/>
                </a:lnTo>
                <a:lnTo>
                  <a:pt x="228167" y="146926"/>
                </a:lnTo>
                <a:lnTo>
                  <a:pt x="216877" y="140080"/>
                </a:lnTo>
                <a:lnTo>
                  <a:pt x="199276" y="132263"/>
                </a:lnTo>
                <a:lnTo>
                  <a:pt x="187998" y="128247"/>
                </a:lnTo>
                <a:lnTo>
                  <a:pt x="175285" y="124274"/>
                </a:lnTo>
                <a:lnTo>
                  <a:pt x="161137" y="120344"/>
                </a:lnTo>
                <a:lnTo>
                  <a:pt x="145554" y="116458"/>
                </a:lnTo>
                <a:lnTo>
                  <a:pt x="144008" y="116090"/>
                </a:lnTo>
                <a:lnTo>
                  <a:pt x="126637" y="111642"/>
                </a:lnTo>
                <a:lnTo>
                  <a:pt x="112035" y="107276"/>
                </a:lnTo>
                <a:lnTo>
                  <a:pt x="100200" y="102987"/>
                </a:lnTo>
                <a:lnTo>
                  <a:pt x="91130" y="98768"/>
                </a:lnTo>
                <a:lnTo>
                  <a:pt x="84823" y="94614"/>
                </a:lnTo>
                <a:lnTo>
                  <a:pt x="78282" y="89026"/>
                </a:lnTo>
                <a:close/>
              </a:path>
              <a:path w="2341613" h="429005">
                <a:moveTo>
                  <a:pt x="387692" y="321437"/>
                </a:moveTo>
                <a:lnTo>
                  <a:pt x="383874" y="332770"/>
                </a:lnTo>
                <a:lnTo>
                  <a:pt x="378343" y="344289"/>
                </a:lnTo>
                <a:lnTo>
                  <a:pt x="371614" y="354075"/>
                </a:lnTo>
                <a:lnTo>
                  <a:pt x="365103" y="360114"/>
                </a:lnTo>
                <a:lnTo>
                  <a:pt x="353689" y="365218"/>
                </a:lnTo>
                <a:lnTo>
                  <a:pt x="339242" y="366902"/>
                </a:lnTo>
                <a:lnTo>
                  <a:pt x="338070" y="366896"/>
                </a:lnTo>
                <a:lnTo>
                  <a:pt x="326031" y="366150"/>
                </a:lnTo>
                <a:lnTo>
                  <a:pt x="312673" y="364108"/>
                </a:lnTo>
                <a:lnTo>
                  <a:pt x="318262" y="413130"/>
                </a:lnTo>
                <a:lnTo>
                  <a:pt x="328366" y="415012"/>
                </a:lnTo>
                <a:lnTo>
                  <a:pt x="340978" y="416458"/>
                </a:lnTo>
                <a:lnTo>
                  <a:pt x="353758" y="416940"/>
                </a:lnTo>
                <a:lnTo>
                  <a:pt x="361180" y="416768"/>
                </a:lnTo>
                <a:lnTo>
                  <a:pt x="374054" y="415540"/>
                </a:lnTo>
                <a:lnTo>
                  <a:pt x="385787" y="413130"/>
                </a:lnTo>
                <a:lnTo>
                  <a:pt x="399171" y="408430"/>
                </a:lnTo>
                <a:lnTo>
                  <a:pt x="409676" y="402589"/>
                </a:lnTo>
                <a:lnTo>
                  <a:pt x="416153" y="398017"/>
                </a:lnTo>
                <a:lnTo>
                  <a:pt x="421881" y="392049"/>
                </a:lnTo>
                <a:lnTo>
                  <a:pt x="426872" y="384810"/>
                </a:lnTo>
                <a:lnTo>
                  <a:pt x="431166" y="377840"/>
                </a:lnTo>
                <a:lnTo>
                  <a:pt x="436784" y="366708"/>
                </a:lnTo>
                <a:lnTo>
                  <a:pt x="442607" y="353060"/>
                </a:lnTo>
                <a:lnTo>
                  <a:pt x="457568" y="311785"/>
                </a:lnTo>
                <a:lnTo>
                  <a:pt x="541274" y="83692"/>
                </a:lnTo>
                <a:lnTo>
                  <a:pt x="476313" y="83692"/>
                </a:lnTo>
                <a:lnTo>
                  <a:pt x="420954" y="251967"/>
                </a:lnTo>
                <a:lnTo>
                  <a:pt x="364248" y="83692"/>
                </a:lnTo>
                <a:lnTo>
                  <a:pt x="297497" y="83692"/>
                </a:lnTo>
                <a:lnTo>
                  <a:pt x="387692" y="321437"/>
                </a:lnTo>
                <a:close/>
              </a:path>
              <a:path w="2341613" h="429005">
                <a:moveTo>
                  <a:pt x="1117696" y="325168"/>
                </a:moveTo>
                <a:lnTo>
                  <a:pt x="1130922" y="326136"/>
                </a:lnTo>
                <a:lnTo>
                  <a:pt x="1132535" y="326123"/>
                </a:lnTo>
                <a:lnTo>
                  <a:pt x="1145641" y="325027"/>
                </a:lnTo>
                <a:lnTo>
                  <a:pt x="1158091" y="322164"/>
                </a:lnTo>
                <a:lnTo>
                  <a:pt x="1169884" y="317538"/>
                </a:lnTo>
                <a:lnTo>
                  <a:pt x="1181015" y="311153"/>
                </a:lnTo>
                <a:lnTo>
                  <a:pt x="1191482" y="303011"/>
                </a:lnTo>
                <a:lnTo>
                  <a:pt x="1201280" y="293115"/>
                </a:lnTo>
                <a:lnTo>
                  <a:pt x="1212234" y="278047"/>
                </a:lnTo>
                <a:lnTo>
                  <a:pt x="1217735" y="267476"/>
                </a:lnTo>
                <a:lnTo>
                  <a:pt x="1222235" y="255985"/>
                </a:lnTo>
                <a:lnTo>
                  <a:pt x="1225735" y="243577"/>
                </a:lnTo>
                <a:lnTo>
                  <a:pt x="1228236" y="230259"/>
                </a:lnTo>
                <a:lnTo>
                  <a:pt x="1229736" y="216036"/>
                </a:lnTo>
                <a:lnTo>
                  <a:pt x="1230236" y="200913"/>
                </a:lnTo>
                <a:lnTo>
                  <a:pt x="1230127" y="193861"/>
                </a:lnTo>
                <a:lnTo>
                  <a:pt x="1229140" y="179217"/>
                </a:lnTo>
                <a:lnTo>
                  <a:pt x="1227123" y="165491"/>
                </a:lnTo>
                <a:lnTo>
                  <a:pt x="1224075" y="152681"/>
                </a:lnTo>
                <a:lnTo>
                  <a:pt x="1219994" y="140789"/>
                </a:lnTo>
                <a:lnTo>
                  <a:pt x="1214878" y="129814"/>
                </a:lnTo>
                <a:lnTo>
                  <a:pt x="1208725" y="119757"/>
                </a:lnTo>
                <a:lnTo>
                  <a:pt x="1201534" y="110616"/>
                </a:lnTo>
                <a:lnTo>
                  <a:pt x="1190948" y="100170"/>
                </a:lnTo>
                <a:lnTo>
                  <a:pt x="1180407" y="92300"/>
                </a:lnTo>
                <a:lnTo>
                  <a:pt x="1169184" y="86190"/>
                </a:lnTo>
                <a:lnTo>
                  <a:pt x="1157280" y="81835"/>
                </a:lnTo>
                <a:lnTo>
                  <a:pt x="1144696" y="79226"/>
                </a:lnTo>
                <a:lnTo>
                  <a:pt x="1131430" y="78358"/>
                </a:lnTo>
                <a:lnTo>
                  <a:pt x="1124652" y="78591"/>
                </a:lnTo>
                <a:lnTo>
                  <a:pt x="1111834" y="80403"/>
                </a:lnTo>
                <a:lnTo>
                  <a:pt x="1099688" y="84008"/>
                </a:lnTo>
                <a:lnTo>
                  <a:pt x="1088250" y="89407"/>
                </a:lnTo>
                <a:lnTo>
                  <a:pt x="1074094" y="99436"/>
                </a:lnTo>
                <a:lnTo>
                  <a:pt x="1065094" y="108356"/>
                </a:lnTo>
                <a:lnTo>
                  <a:pt x="1057516" y="118490"/>
                </a:lnTo>
                <a:lnTo>
                  <a:pt x="1057516" y="83692"/>
                </a:lnTo>
                <a:lnTo>
                  <a:pt x="998969" y="83692"/>
                </a:lnTo>
                <a:lnTo>
                  <a:pt x="998969" y="410972"/>
                </a:lnTo>
                <a:lnTo>
                  <a:pt x="1061707" y="410972"/>
                </a:lnTo>
                <a:lnTo>
                  <a:pt x="1061707" y="291464"/>
                </a:lnTo>
                <a:lnTo>
                  <a:pt x="1061072" y="198119"/>
                </a:lnTo>
                <a:lnTo>
                  <a:pt x="1061146" y="193352"/>
                </a:lnTo>
                <a:lnTo>
                  <a:pt x="1062466" y="178684"/>
                </a:lnTo>
                <a:lnTo>
                  <a:pt x="1065433" y="165841"/>
                </a:lnTo>
                <a:lnTo>
                  <a:pt x="1070049" y="154833"/>
                </a:lnTo>
                <a:lnTo>
                  <a:pt x="1076312" y="145668"/>
                </a:lnTo>
                <a:lnTo>
                  <a:pt x="1089481" y="134341"/>
                </a:lnTo>
                <a:lnTo>
                  <a:pt x="1101217" y="129495"/>
                </a:lnTo>
                <a:lnTo>
                  <a:pt x="1114412" y="127888"/>
                </a:lnTo>
                <a:lnTo>
                  <a:pt x="1117732" y="127992"/>
                </a:lnTo>
                <a:lnTo>
                  <a:pt x="1130324" y="130537"/>
                </a:lnTo>
                <a:lnTo>
                  <a:pt x="1141572" y="136506"/>
                </a:lnTo>
                <a:lnTo>
                  <a:pt x="1151496" y="145923"/>
                </a:lnTo>
                <a:lnTo>
                  <a:pt x="1154706" y="150314"/>
                </a:lnTo>
                <a:lnTo>
                  <a:pt x="1159833" y="160231"/>
                </a:lnTo>
                <a:lnTo>
                  <a:pt x="1163516" y="172028"/>
                </a:lnTo>
                <a:lnTo>
                  <a:pt x="1165738" y="185713"/>
                </a:lnTo>
                <a:lnTo>
                  <a:pt x="1166482" y="201294"/>
                </a:lnTo>
                <a:lnTo>
                  <a:pt x="1166181" y="212361"/>
                </a:lnTo>
                <a:lnTo>
                  <a:pt x="1164619" y="227064"/>
                </a:lnTo>
                <a:lnTo>
                  <a:pt x="1161720" y="239709"/>
                </a:lnTo>
                <a:lnTo>
                  <a:pt x="1157475" y="250297"/>
                </a:lnTo>
                <a:lnTo>
                  <a:pt x="1151877" y="258825"/>
                </a:lnTo>
                <a:lnTo>
                  <a:pt x="1140159" y="269399"/>
                </a:lnTo>
                <a:lnTo>
                  <a:pt x="1128601" y="274613"/>
                </a:lnTo>
                <a:lnTo>
                  <a:pt x="1115555" y="276351"/>
                </a:lnTo>
                <a:lnTo>
                  <a:pt x="1110340" y="276094"/>
                </a:lnTo>
                <a:lnTo>
                  <a:pt x="1097986" y="273128"/>
                </a:lnTo>
                <a:lnTo>
                  <a:pt x="1086862" y="266828"/>
                </a:lnTo>
                <a:lnTo>
                  <a:pt x="1076947" y="257175"/>
                </a:lnTo>
                <a:lnTo>
                  <a:pt x="1072042" y="250125"/>
                </a:lnTo>
                <a:lnTo>
                  <a:pt x="1075909" y="305161"/>
                </a:lnTo>
                <a:lnTo>
                  <a:pt x="1085778" y="312684"/>
                </a:lnTo>
                <a:lnTo>
                  <a:pt x="1095362" y="318262"/>
                </a:lnTo>
                <a:lnTo>
                  <a:pt x="1105364" y="322287"/>
                </a:lnTo>
                <a:lnTo>
                  <a:pt x="1117696" y="325168"/>
                </a:lnTo>
                <a:close/>
              </a:path>
              <a:path w="2341613" h="429005">
                <a:moveTo>
                  <a:pt x="1067253" y="239835"/>
                </a:moveTo>
                <a:lnTo>
                  <a:pt x="1063823" y="227737"/>
                </a:lnTo>
                <a:lnTo>
                  <a:pt x="1061761" y="213832"/>
                </a:lnTo>
                <a:lnTo>
                  <a:pt x="1061072" y="198119"/>
                </a:lnTo>
                <a:lnTo>
                  <a:pt x="1061707" y="291464"/>
                </a:lnTo>
                <a:lnTo>
                  <a:pt x="1065735" y="295673"/>
                </a:lnTo>
                <a:lnTo>
                  <a:pt x="1075909" y="305161"/>
                </a:lnTo>
                <a:lnTo>
                  <a:pt x="1072042" y="250125"/>
                </a:lnTo>
                <a:lnTo>
                  <a:pt x="1067253" y="239835"/>
                </a:lnTo>
                <a:close/>
              </a:path>
              <a:path w="2341613" h="429005">
                <a:moveTo>
                  <a:pt x="2187181" y="137794"/>
                </a:moveTo>
                <a:lnTo>
                  <a:pt x="2189467" y="133603"/>
                </a:lnTo>
                <a:lnTo>
                  <a:pt x="2194293" y="130301"/>
                </a:lnTo>
                <a:lnTo>
                  <a:pt x="2201850" y="126840"/>
                </a:lnTo>
                <a:lnTo>
                  <a:pt x="2214042" y="124293"/>
                </a:lnTo>
                <a:lnTo>
                  <a:pt x="2229726" y="123443"/>
                </a:lnTo>
                <a:lnTo>
                  <a:pt x="2236796" y="123697"/>
                </a:lnTo>
                <a:lnTo>
                  <a:pt x="2249938" y="126019"/>
                </a:lnTo>
                <a:lnTo>
                  <a:pt x="2260079" y="130810"/>
                </a:lnTo>
                <a:lnTo>
                  <a:pt x="2268979" y="139834"/>
                </a:lnTo>
                <a:lnTo>
                  <a:pt x="2274430" y="152018"/>
                </a:lnTo>
                <a:lnTo>
                  <a:pt x="2333612" y="140969"/>
                </a:lnTo>
                <a:lnTo>
                  <a:pt x="2331452" y="134332"/>
                </a:lnTo>
                <a:lnTo>
                  <a:pt x="2326010" y="122071"/>
                </a:lnTo>
                <a:lnTo>
                  <a:pt x="2319110" y="111280"/>
                </a:lnTo>
                <a:lnTo>
                  <a:pt x="2310762" y="101958"/>
                </a:lnTo>
                <a:lnTo>
                  <a:pt x="2300973" y="94106"/>
                </a:lnTo>
                <a:lnTo>
                  <a:pt x="2293789" y="89954"/>
                </a:lnTo>
                <a:lnTo>
                  <a:pt x="2283717" y="85769"/>
                </a:lnTo>
                <a:lnTo>
                  <a:pt x="2272170" y="82521"/>
                </a:lnTo>
                <a:lnTo>
                  <a:pt x="2259150" y="80206"/>
                </a:lnTo>
                <a:lnTo>
                  <a:pt x="2244662" y="78820"/>
                </a:lnTo>
                <a:lnTo>
                  <a:pt x="2228710" y="78358"/>
                </a:lnTo>
                <a:lnTo>
                  <a:pt x="2225988" y="78373"/>
                </a:lnTo>
                <a:lnTo>
                  <a:pt x="2210310" y="79107"/>
                </a:lnTo>
                <a:lnTo>
                  <a:pt x="2196055" y="80943"/>
                </a:lnTo>
                <a:lnTo>
                  <a:pt x="2183224" y="83881"/>
                </a:lnTo>
                <a:lnTo>
                  <a:pt x="2171816" y="87923"/>
                </a:lnTo>
                <a:lnTo>
                  <a:pt x="2161832" y="93067"/>
                </a:lnTo>
                <a:lnTo>
                  <a:pt x="2153272" y="99313"/>
                </a:lnTo>
                <a:lnTo>
                  <a:pt x="2148076" y="104172"/>
                </a:lnTo>
                <a:lnTo>
                  <a:pt x="2139681" y="114450"/>
                </a:lnTo>
                <a:lnTo>
                  <a:pt x="2133685" y="125702"/>
                </a:lnTo>
                <a:lnTo>
                  <a:pt x="2130087" y="137929"/>
                </a:lnTo>
                <a:lnTo>
                  <a:pt x="2128888" y="151129"/>
                </a:lnTo>
                <a:lnTo>
                  <a:pt x="2129584" y="161482"/>
                </a:lnTo>
                <a:lnTo>
                  <a:pt x="2132697" y="174208"/>
                </a:lnTo>
                <a:lnTo>
                  <a:pt x="2138302" y="185614"/>
                </a:lnTo>
                <a:lnTo>
                  <a:pt x="2146390" y="195702"/>
                </a:lnTo>
                <a:lnTo>
                  <a:pt x="2156955" y="204469"/>
                </a:lnTo>
                <a:lnTo>
                  <a:pt x="2170324" y="211411"/>
                </a:lnTo>
                <a:lnTo>
                  <a:pt x="2179760" y="215117"/>
                </a:lnTo>
                <a:lnTo>
                  <a:pt x="2190950" y="218922"/>
                </a:lnTo>
                <a:lnTo>
                  <a:pt x="2203893" y="222824"/>
                </a:lnTo>
                <a:lnTo>
                  <a:pt x="2218587" y="226819"/>
                </a:lnTo>
                <a:lnTo>
                  <a:pt x="2235030" y="230904"/>
                </a:lnTo>
                <a:lnTo>
                  <a:pt x="2253221" y="235076"/>
                </a:lnTo>
                <a:lnTo>
                  <a:pt x="2264143" y="237489"/>
                </a:lnTo>
                <a:lnTo>
                  <a:pt x="2271128" y="240283"/>
                </a:lnTo>
                <a:lnTo>
                  <a:pt x="2274176" y="243331"/>
                </a:lnTo>
                <a:lnTo>
                  <a:pt x="2277224" y="246379"/>
                </a:lnTo>
                <a:lnTo>
                  <a:pt x="2278621" y="250316"/>
                </a:lnTo>
                <a:lnTo>
                  <a:pt x="2278621" y="262127"/>
                </a:lnTo>
                <a:lnTo>
                  <a:pt x="2275954" y="267715"/>
                </a:lnTo>
                <a:lnTo>
                  <a:pt x="2270366" y="271906"/>
                </a:lnTo>
                <a:lnTo>
                  <a:pt x="2261147" y="276711"/>
                </a:lnTo>
                <a:lnTo>
                  <a:pt x="2248856" y="279765"/>
                </a:lnTo>
                <a:lnTo>
                  <a:pt x="2233790" y="280797"/>
                </a:lnTo>
                <a:lnTo>
                  <a:pt x="2221852" y="280002"/>
                </a:lnTo>
                <a:lnTo>
                  <a:pt x="2209391" y="276842"/>
                </a:lnTo>
                <a:lnTo>
                  <a:pt x="2199373" y="271272"/>
                </a:lnTo>
                <a:lnTo>
                  <a:pt x="2194574" y="266849"/>
                </a:lnTo>
                <a:lnTo>
                  <a:pt x="2187566" y="256516"/>
                </a:lnTo>
                <a:lnTo>
                  <a:pt x="2183117" y="243458"/>
                </a:lnTo>
                <a:lnTo>
                  <a:pt x="2120125" y="253111"/>
                </a:lnTo>
                <a:lnTo>
                  <a:pt x="2124847" y="267090"/>
                </a:lnTo>
                <a:lnTo>
                  <a:pt x="2130673" y="278550"/>
                </a:lnTo>
                <a:lnTo>
                  <a:pt x="2137987" y="288930"/>
                </a:lnTo>
                <a:lnTo>
                  <a:pt x="2146790" y="298230"/>
                </a:lnTo>
                <a:lnTo>
                  <a:pt x="2157082" y="306450"/>
                </a:lnTo>
                <a:lnTo>
                  <a:pt x="2169111" y="313463"/>
                </a:lnTo>
                <a:lnTo>
                  <a:pt x="2179988" y="318017"/>
                </a:lnTo>
                <a:lnTo>
                  <a:pt x="2191892" y="321564"/>
                </a:lnTo>
                <a:lnTo>
                  <a:pt x="2204824" y="324102"/>
                </a:lnTo>
                <a:lnTo>
                  <a:pt x="2218789" y="325627"/>
                </a:lnTo>
                <a:lnTo>
                  <a:pt x="2233790" y="326136"/>
                </a:lnTo>
                <a:lnTo>
                  <a:pt x="2243470" y="325932"/>
                </a:lnTo>
                <a:lnTo>
                  <a:pt x="2258278" y="324731"/>
                </a:lnTo>
                <a:lnTo>
                  <a:pt x="2271897" y="322454"/>
                </a:lnTo>
                <a:lnTo>
                  <a:pt x="2284325" y="319103"/>
                </a:lnTo>
                <a:lnTo>
                  <a:pt x="2295559" y="314683"/>
                </a:lnTo>
                <a:lnTo>
                  <a:pt x="2305597" y="309194"/>
                </a:lnTo>
                <a:lnTo>
                  <a:pt x="2314435" y="302640"/>
                </a:lnTo>
                <a:lnTo>
                  <a:pt x="2323531" y="293709"/>
                </a:lnTo>
                <a:lnTo>
                  <a:pt x="2331451" y="283082"/>
                </a:lnTo>
                <a:lnTo>
                  <a:pt x="2337101" y="271694"/>
                </a:lnTo>
                <a:lnTo>
                  <a:pt x="2340486" y="259544"/>
                </a:lnTo>
                <a:lnTo>
                  <a:pt x="2341613" y="246633"/>
                </a:lnTo>
                <a:lnTo>
                  <a:pt x="2340424" y="232655"/>
                </a:lnTo>
                <a:lnTo>
                  <a:pt x="2336763" y="220090"/>
                </a:lnTo>
                <a:lnTo>
                  <a:pt x="2330606" y="209205"/>
                </a:lnTo>
                <a:lnTo>
                  <a:pt x="2321928" y="200025"/>
                </a:lnTo>
                <a:lnTo>
                  <a:pt x="2314944" y="194943"/>
                </a:lnTo>
                <a:lnTo>
                  <a:pt x="2305787" y="189787"/>
                </a:lnTo>
                <a:lnTo>
                  <a:pt x="2294906" y="184926"/>
                </a:lnTo>
                <a:lnTo>
                  <a:pt x="2282304" y="180358"/>
                </a:lnTo>
                <a:lnTo>
                  <a:pt x="2267984" y="176079"/>
                </a:lnTo>
                <a:lnTo>
                  <a:pt x="2251951" y="172085"/>
                </a:lnTo>
                <a:lnTo>
                  <a:pt x="2236181" y="168367"/>
                </a:lnTo>
                <a:lnTo>
                  <a:pt x="2220087" y="164219"/>
                </a:lnTo>
                <a:lnTo>
                  <a:pt x="2207589" y="160518"/>
                </a:lnTo>
                <a:lnTo>
                  <a:pt x="2198692" y="157257"/>
                </a:lnTo>
                <a:lnTo>
                  <a:pt x="2193404" y="154431"/>
                </a:lnTo>
                <a:lnTo>
                  <a:pt x="2189213" y="151256"/>
                </a:lnTo>
                <a:lnTo>
                  <a:pt x="2187181" y="147447"/>
                </a:lnTo>
                <a:lnTo>
                  <a:pt x="2187181" y="137794"/>
                </a:lnTo>
                <a:close/>
              </a:path>
              <a:path w="2341613" h="429005">
                <a:moveTo>
                  <a:pt x="1923275" y="116077"/>
                </a:moveTo>
                <a:lnTo>
                  <a:pt x="1914874" y="103718"/>
                </a:lnTo>
                <a:lnTo>
                  <a:pt x="1905988" y="94704"/>
                </a:lnTo>
                <a:lnTo>
                  <a:pt x="1895843" y="87629"/>
                </a:lnTo>
                <a:lnTo>
                  <a:pt x="1882460" y="81974"/>
                </a:lnTo>
                <a:lnTo>
                  <a:pt x="1869975" y="79258"/>
                </a:lnTo>
                <a:lnTo>
                  <a:pt x="1856346" y="78358"/>
                </a:lnTo>
                <a:lnTo>
                  <a:pt x="1849419" y="78610"/>
                </a:lnTo>
                <a:lnTo>
                  <a:pt x="1836871" y="80438"/>
                </a:lnTo>
                <a:lnTo>
                  <a:pt x="1824876" y="84032"/>
                </a:lnTo>
                <a:lnTo>
                  <a:pt x="1813435" y="89393"/>
                </a:lnTo>
                <a:lnTo>
                  <a:pt x="1802548" y="96521"/>
                </a:lnTo>
                <a:lnTo>
                  <a:pt x="1792213" y="105416"/>
                </a:lnTo>
                <a:lnTo>
                  <a:pt x="1782432" y="116077"/>
                </a:lnTo>
                <a:lnTo>
                  <a:pt x="1782432" y="83692"/>
                </a:lnTo>
                <a:lnTo>
                  <a:pt x="1724520" y="83692"/>
                </a:lnTo>
                <a:lnTo>
                  <a:pt x="1724520" y="320801"/>
                </a:lnTo>
                <a:lnTo>
                  <a:pt x="1787258" y="320801"/>
                </a:lnTo>
                <a:lnTo>
                  <a:pt x="1787258" y="205486"/>
                </a:lnTo>
                <a:lnTo>
                  <a:pt x="1787520" y="191246"/>
                </a:lnTo>
                <a:lnTo>
                  <a:pt x="1788468" y="177129"/>
                </a:lnTo>
                <a:lnTo>
                  <a:pt x="1790083" y="165620"/>
                </a:lnTo>
                <a:lnTo>
                  <a:pt x="1792338" y="156717"/>
                </a:lnTo>
                <a:lnTo>
                  <a:pt x="1793341" y="153958"/>
                </a:lnTo>
                <a:lnTo>
                  <a:pt x="1799797" y="142595"/>
                </a:lnTo>
                <a:lnTo>
                  <a:pt x="1808975" y="134112"/>
                </a:lnTo>
                <a:lnTo>
                  <a:pt x="1822215" y="127954"/>
                </a:lnTo>
                <a:lnTo>
                  <a:pt x="1835137" y="126237"/>
                </a:lnTo>
                <a:lnTo>
                  <a:pt x="1843138" y="126237"/>
                </a:lnTo>
                <a:lnTo>
                  <a:pt x="1849488" y="127888"/>
                </a:lnTo>
                <a:lnTo>
                  <a:pt x="1854187" y="131190"/>
                </a:lnTo>
                <a:lnTo>
                  <a:pt x="1858886" y="134492"/>
                </a:lnTo>
                <a:lnTo>
                  <a:pt x="1864601" y="146176"/>
                </a:lnTo>
                <a:lnTo>
                  <a:pt x="1866819" y="159440"/>
                </a:lnTo>
                <a:lnTo>
                  <a:pt x="1867629" y="173129"/>
                </a:lnTo>
                <a:lnTo>
                  <a:pt x="1867903" y="190753"/>
                </a:lnTo>
                <a:lnTo>
                  <a:pt x="1867903" y="320801"/>
                </a:lnTo>
                <a:lnTo>
                  <a:pt x="1930641" y="320801"/>
                </a:lnTo>
                <a:lnTo>
                  <a:pt x="1930641" y="206882"/>
                </a:lnTo>
                <a:lnTo>
                  <a:pt x="1930897" y="192604"/>
                </a:lnTo>
                <a:lnTo>
                  <a:pt x="1931819" y="178652"/>
                </a:lnTo>
                <a:lnTo>
                  <a:pt x="1933422" y="167079"/>
                </a:lnTo>
                <a:lnTo>
                  <a:pt x="1935721" y="157861"/>
                </a:lnTo>
                <a:lnTo>
                  <a:pt x="1943512" y="142871"/>
                </a:lnTo>
                <a:lnTo>
                  <a:pt x="1952485" y="134365"/>
                </a:lnTo>
                <a:lnTo>
                  <a:pt x="1964802" y="128198"/>
                </a:lnTo>
                <a:lnTo>
                  <a:pt x="1977250" y="126237"/>
                </a:lnTo>
                <a:lnTo>
                  <a:pt x="1982573" y="126558"/>
                </a:lnTo>
                <a:lnTo>
                  <a:pt x="1995029" y="130747"/>
                </a:lnTo>
                <a:lnTo>
                  <a:pt x="2004047" y="139700"/>
                </a:lnTo>
                <a:lnTo>
                  <a:pt x="2008553" y="153929"/>
                </a:lnTo>
                <a:lnTo>
                  <a:pt x="2010031" y="167685"/>
                </a:lnTo>
                <a:lnTo>
                  <a:pt x="2010524" y="185292"/>
                </a:lnTo>
                <a:lnTo>
                  <a:pt x="2010524" y="320801"/>
                </a:lnTo>
                <a:lnTo>
                  <a:pt x="2073262" y="320801"/>
                </a:lnTo>
                <a:lnTo>
                  <a:pt x="2073262" y="169163"/>
                </a:lnTo>
                <a:lnTo>
                  <a:pt x="2072915" y="154467"/>
                </a:lnTo>
                <a:lnTo>
                  <a:pt x="2071722" y="140532"/>
                </a:lnTo>
                <a:lnTo>
                  <a:pt x="2069678" y="129048"/>
                </a:lnTo>
                <a:lnTo>
                  <a:pt x="2066785" y="120014"/>
                </a:lnTo>
                <a:lnTo>
                  <a:pt x="2058600" y="105760"/>
                </a:lnTo>
                <a:lnTo>
                  <a:pt x="2050076" y="96400"/>
                </a:lnTo>
                <a:lnTo>
                  <a:pt x="2039861" y="88900"/>
                </a:lnTo>
                <a:lnTo>
                  <a:pt x="2022268" y="81600"/>
                </a:lnTo>
                <a:lnTo>
                  <a:pt x="2009546" y="79163"/>
                </a:lnTo>
                <a:lnTo>
                  <a:pt x="1995538" y="78358"/>
                </a:lnTo>
                <a:lnTo>
                  <a:pt x="1993892" y="78373"/>
                </a:lnTo>
                <a:lnTo>
                  <a:pt x="1981109" y="79551"/>
                </a:lnTo>
                <a:lnTo>
                  <a:pt x="1968771" y="82628"/>
                </a:lnTo>
                <a:lnTo>
                  <a:pt x="1956930" y="87629"/>
                </a:lnTo>
                <a:lnTo>
                  <a:pt x="1942066" y="97359"/>
                </a:lnTo>
                <a:lnTo>
                  <a:pt x="1932471" y="105914"/>
                </a:lnTo>
                <a:lnTo>
                  <a:pt x="1923275" y="116077"/>
                </a:lnTo>
                <a:close/>
              </a:path>
              <a:path w="2341613" h="429005">
                <a:moveTo>
                  <a:pt x="1608147" y="223469"/>
                </a:moveTo>
                <a:lnTo>
                  <a:pt x="1604858" y="236063"/>
                </a:lnTo>
                <a:lnTo>
                  <a:pt x="1599915" y="246962"/>
                </a:lnTo>
                <a:lnTo>
                  <a:pt x="1593329" y="256158"/>
                </a:lnTo>
                <a:lnTo>
                  <a:pt x="1587771" y="261704"/>
                </a:lnTo>
                <a:lnTo>
                  <a:pt x="1577092" y="269077"/>
                </a:lnTo>
                <a:lnTo>
                  <a:pt x="1565192" y="273488"/>
                </a:lnTo>
                <a:lnTo>
                  <a:pt x="1552308" y="326136"/>
                </a:lnTo>
                <a:lnTo>
                  <a:pt x="1571881" y="324832"/>
                </a:lnTo>
                <a:lnTo>
                  <a:pt x="1584823" y="322358"/>
                </a:lnTo>
                <a:lnTo>
                  <a:pt x="1597106" y="318598"/>
                </a:lnTo>
                <a:lnTo>
                  <a:pt x="1608731" y="313553"/>
                </a:lnTo>
                <a:lnTo>
                  <a:pt x="1619702" y="307222"/>
                </a:lnTo>
                <a:lnTo>
                  <a:pt x="1630019" y="299605"/>
                </a:lnTo>
                <a:lnTo>
                  <a:pt x="1639684" y="290702"/>
                </a:lnTo>
                <a:lnTo>
                  <a:pt x="1652438" y="275501"/>
                </a:lnTo>
                <a:lnTo>
                  <a:pt x="1659181" y="264785"/>
                </a:lnTo>
                <a:lnTo>
                  <a:pt x="1664694" y="253426"/>
                </a:lnTo>
                <a:lnTo>
                  <a:pt x="1668979" y="241423"/>
                </a:lnTo>
                <a:lnTo>
                  <a:pt x="1672037" y="228775"/>
                </a:lnTo>
                <a:lnTo>
                  <a:pt x="1673871" y="215484"/>
                </a:lnTo>
                <a:lnTo>
                  <a:pt x="1674482" y="201549"/>
                </a:lnTo>
                <a:lnTo>
                  <a:pt x="1674350" y="195044"/>
                </a:lnTo>
                <a:lnTo>
                  <a:pt x="1673156" y="181375"/>
                </a:lnTo>
                <a:lnTo>
                  <a:pt x="1670721" y="168366"/>
                </a:lnTo>
                <a:lnTo>
                  <a:pt x="1667050" y="156018"/>
                </a:lnTo>
                <a:lnTo>
                  <a:pt x="1662144" y="144335"/>
                </a:lnTo>
                <a:lnTo>
                  <a:pt x="1656009" y="133316"/>
                </a:lnTo>
                <a:lnTo>
                  <a:pt x="1648648" y="122965"/>
                </a:lnTo>
                <a:lnTo>
                  <a:pt x="1640065" y="113283"/>
                </a:lnTo>
                <a:lnTo>
                  <a:pt x="1625845" y="100888"/>
                </a:lnTo>
                <a:lnTo>
                  <a:pt x="1615268" y="93989"/>
                </a:lnTo>
                <a:lnTo>
                  <a:pt x="1603989" y="88352"/>
                </a:lnTo>
                <a:lnTo>
                  <a:pt x="1592012" y="83974"/>
                </a:lnTo>
                <a:lnTo>
                  <a:pt x="1579340" y="80852"/>
                </a:lnTo>
                <a:lnTo>
                  <a:pt x="1565977" y="78981"/>
                </a:lnTo>
                <a:lnTo>
                  <a:pt x="1551927" y="78358"/>
                </a:lnTo>
                <a:lnTo>
                  <a:pt x="1550360" y="78366"/>
                </a:lnTo>
                <a:lnTo>
                  <a:pt x="1537035" y="79084"/>
                </a:lnTo>
                <a:lnTo>
                  <a:pt x="1524212" y="80973"/>
                </a:lnTo>
                <a:lnTo>
                  <a:pt x="1511896" y="84040"/>
                </a:lnTo>
                <a:lnTo>
                  <a:pt x="1500093" y="88288"/>
                </a:lnTo>
                <a:lnTo>
                  <a:pt x="1488808" y="93725"/>
                </a:lnTo>
                <a:lnTo>
                  <a:pt x="1478750" y="99944"/>
                </a:lnTo>
                <a:lnTo>
                  <a:pt x="1468756" y="107830"/>
                </a:lnTo>
                <a:lnTo>
                  <a:pt x="1459815" y="116852"/>
                </a:lnTo>
                <a:lnTo>
                  <a:pt x="1451934" y="127009"/>
                </a:lnTo>
                <a:lnTo>
                  <a:pt x="1445120" y="138302"/>
                </a:lnTo>
                <a:lnTo>
                  <a:pt x="1439937" y="149351"/>
                </a:lnTo>
                <a:lnTo>
                  <a:pt x="1435501" y="161498"/>
                </a:lnTo>
                <a:lnTo>
                  <a:pt x="1432316" y="173802"/>
                </a:lnTo>
                <a:lnTo>
                  <a:pt x="1430396" y="186263"/>
                </a:lnTo>
                <a:lnTo>
                  <a:pt x="1429753" y="198881"/>
                </a:lnTo>
                <a:lnTo>
                  <a:pt x="1429928" y="207382"/>
                </a:lnTo>
                <a:lnTo>
                  <a:pt x="1431014" y="221110"/>
                </a:lnTo>
                <a:lnTo>
                  <a:pt x="1433084" y="234058"/>
                </a:lnTo>
                <a:lnTo>
                  <a:pt x="1436131" y="246226"/>
                </a:lnTo>
                <a:lnTo>
                  <a:pt x="1440146" y="257615"/>
                </a:lnTo>
                <a:lnTo>
                  <a:pt x="1445120" y="268224"/>
                </a:lnTo>
                <a:lnTo>
                  <a:pt x="1451358" y="278322"/>
                </a:lnTo>
                <a:lnTo>
                  <a:pt x="1459294" y="288270"/>
                </a:lnTo>
                <a:lnTo>
                  <a:pt x="1468410" y="297096"/>
                </a:lnTo>
                <a:lnTo>
                  <a:pt x="1478711" y="304805"/>
                </a:lnTo>
                <a:lnTo>
                  <a:pt x="1490205" y="311403"/>
                </a:lnTo>
                <a:lnTo>
                  <a:pt x="1494861" y="217193"/>
                </a:lnTo>
                <a:lnTo>
                  <a:pt x="1494015" y="202183"/>
                </a:lnTo>
                <a:lnTo>
                  <a:pt x="1494186" y="195220"/>
                </a:lnTo>
                <a:lnTo>
                  <a:pt x="1495795" y="180958"/>
                </a:lnTo>
                <a:lnTo>
                  <a:pt x="1499097" y="168363"/>
                </a:lnTo>
                <a:lnTo>
                  <a:pt x="1504091" y="157444"/>
                </a:lnTo>
                <a:lnTo>
                  <a:pt x="1510779" y="148208"/>
                </a:lnTo>
                <a:lnTo>
                  <a:pt x="1516344" y="142663"/>
                </a:lnTo>
                <a:lnTo>
                  <a:pt x="1527057" y="135290"/>
                </a:lnTo>
                <a:lnTo>
                  <a:pt x="1538971" y="130879"/>
                </a:lnTo>
                <a:lnTo>
                  <a:pt x="1552054" y="129412"/>
                </a:lnTo>
                <a:lnTo>
                  <a:pt x="1559710" y="129891"/>
                </a:lnTo>
                <a:lnTo>
                  <a:pt x="1572139" y="133037"/>
                </a:lnTo>
                <a:lnTo>
                  <a:pt x="1583340" y="139137"/>
                </a:lnTo>
                <a:lnTo>
                  <a:pt x="1593329" y="148208"/>
                </a:lnTo>
                <a:lnTo>
                  <a:pt x="1596322" y="151893"/>
                </a:lnTo>
                <a:lnTo>
                  <a:pt x="1602278" y="161881"/>
                </a:lnTo>
                <a:lnTo>
                  <a:pt x="1606543" y="173534"/>
                </a:lnTo>
                <a:lnTo>
                  <a:pt x="1609109" y="186844"/>
                </a:lnTo>
                <a:lnTo>
                  <a:pt x="1609966" y="201802"/>
                </a:lnTo>
                <a:lnTo>
                  <a:pt x="1609776" y="209189"/>
                </a:lnTo>
                <a:lnTo>
                  <a:pt x="1608147" y="223469"/>
                </a:lnTo>
                <a:close/>
              </a:path>
              <a:path w="2341613" h="429005">
                <a:moveTo>
                  <a:pt x="1565192" y="273488"/>
                </a:moveTo>
                <a:lnTo>
                  <a:pt x="1552054" y="274954"/>
                </a:lnTo>
                <a:lnTo>
                  <a:pt x="1544441" y="274476"/>
                </a:lnTo>
                <a:lnTo>
                  <a:pt x="1532021" y="271330"/>
                </a:lnTo>
                <a:lnTo>
                  <a:pt x="1520789" y="265230"/>
                </a:lnTo>
                <a:lnTo>
                  <a:pt x="1510779" y="256158"/>
                </a:lnTo>
                <a:lnTo>
                  <a:pt x="1507558" y="252209"/>
                </a:lnTo>
                <a:lnTo>
                  <a:pt x="1501633" y="242215"/>
                </a:lnTo>
                <a:lnTo>
                  <a:pt x="1497401" y="230540"/>
                </a:lnTo>
                <a:lnTo>
                  <a:pt x="1494861" y="217193"/>
                </a:lnTo>
                <a:lnTo>
                  <a:pt x="1490507" y="311553"/>
                </a:lnTo>
                <a:lnTo>
                  <a:pt x="1502384" y="316787"/>
                </a:lnTo>
                <a:lnTo>
                  <a:pt x="1514503" y="320868"/>
                </a:lnTo>
                <a:lnTo>
                  <a:pt x="1526863" y="323790"/>
                </a:lnTo>
                <a:lnTo>
                  <a:pt x="1539465" y="325548"/>
                </a:lnTo>
                <a:lnTo>
                  <a:pt x="1552308" y="326136"/>
                </a:lnTo>
                <a:lnTo>
                  <a:pt x="1565192" y="273488"/>
                </a:lnTo>
                <a:close/>
              </a:path>
              <a:path w="2341613" h="429005">
                <a:moveTo>
                  <a:pt x="781799" y="116077"/>
                </a:moveTo>
                <a:lnTo>
                  <a:pt x="773398" y="103718"/>
                </a:lnTo>
                <a:lnTo>
                  <a:pt x="764512" y="94704"/>
                </a:lnTo>
                <a:lnTo>
                  <a:pt x="754367" y="87629"/>
                </a:lnTo>
                <a:lnTo>
                  <a:pt x="740984" y="81974"/>
                </a:lnTo>
                <a:lnTo>
                  <a:pt x="728499" y="79258"/>
                </a:lnTo>
                <a:lnTo>
                  <a:pt x="714870" y="78358"/>
                </a:lnTo>
                <a:lnTo>
                  <a:pt x="707910" y="78612"/>
                </a:lnTo>
                <a:lnTo>
                  <a:pt x="695350" y="80441"/>
                </a:lnTo>
                <a:lnTo>
                  <a:pt x="683350" y="84036"/>
                </a:lnTo>
                <a:lnTo>
                  <a:pt x="671908" y="89398"/>
                </a:lnTo>
                <a:lnTo>
                  <a:pt x="661025" y="96525"/>
                </a:lnTo>
                <a:lnTo>
                  <a:pt x="650699" y="105418"/>
                </a:lnTo>
                <a:lnTo>
                  <a:pt x="640930" y="116077"/>
                </a:lnTo>
                <a:lnTo>
                  <a:pt x="640930" y="83692"/>
                </a:lnTo>
                <a:lnTo>
                  <a:pt x="583107" y="83692"/>
                </a:lnTo>
                <a:lnTo>
                  <a:pt x="583107" y="320801"/>
                </a:lnTo>
                <a:lnTo>
                  <a:pt x="645833" y="320801"/>
                </a:lnTo>
                <a:lnTo>
                  <a:pt x="645833" y="205486"/>
                </a:lnTo>
                <a:lnTo>
                  <a:pt x="646082" y="191251"/>
                </a:lnTo>
                <a:lnTo>
                  <a:pt x="647001" y="177132"/>
                </a:lnTo>
                <a:lnTo>
                  <a:pt x="648594" y="165621"/>
                </a:lnTo>
                <a:lnTo>
                  <a:pt x="650862" y="156717"/>
                </a:lnTo>
                <a:lnTo>
                  <a:pt x="658329" y="142598"/>
                </a:lnTo>
                <a:lnTo>
                  <a:pt x="667486" y="134112"/>
                </a:lnTo>
                <a:lnTo>
                  <a:pt x="680730" y="127958"/>
                </a:lnTo>
                <a:lnTo>
                  <a:pt x="693610" y="126237"/>
                </a:lnTo>
                <a:lnTo>
                  <a:pt x="701649" y="126237"/>
                </a:lnTo>
                <a:lnTo>
                  <a:pt x="708012" y="127888"/>
                </a:lnTo>
                <a:lnTo>
                  <a:pt x="717410" y="134492"/>
                </a:lnTo>
                <a:lnTo>
                  <a:pt x="723125" y="146176"/>
                </a:lnTo>
                <a:lnTo>
                  <a:pt x="725343" y="159440"/>
                </a:lnTo>
                <a:lnTo>
                  <a:pt x="726153" y="173129"/>
                </a:lnTo>
                <a:lnTo>
                  <a:pt x="726427" y="190753"/>
                </a:lnTo>
                <a:lnTo>
                  <a:pt x="726427" y="320801"/>
                </a:lnTo>
                <a:lnTo>
                  <a:pt x="789165" y="320801"/>
                </a:lnTo>
                <a:lnTo>
                  <a:pt x="789165" y="206882"/>
                </a:lnTo>
                <a:lnTo>
                  <a:pt x="789421" y="192604"/>
                </a:lnTo>
                <a:lnTo>
                  <a:pt x="790343" y="178652"/>
                </a:lnTo>
                <a:lnTo>
                  <a:pt x="791946" y="167079"/>
                </a:lnTo>
                <a:lnTo>
                  <a:pt x="794245" y="157861"/>
                </a:lnTo>
                <a:lnTo>
                  <a:pt x="802036" y="142871"/>
                </a:lnTo>
                <a:lnTo>
                  <a:pt x="811009" y="134365"/>
                </a:lnTo>
                <a:lnTo>
                  <a:pt x="823326" y="128198"/>
                </a:lnTo>
                <a:lnTo>
                  <a:pt x="835774" y="126237"/>
                </a:lnTo>
                <a:lnTo>
                  <a:pt x="841097" y="126558"/>
                </a:lnTo>
                <a:lnTo>
                  <a:pt x="853553" y="130747"/>
                </a:lnTo>
                <a:lnTo>
                  <a:pt x="862571" y="139700"/>
                </a:lnTo>
                <a:lnTo>
                  <a:pt x="867077" y="153929"/>
                </a:lnTo>
                <a:lnTo>
                  <a:pt x="868555" y="167685"/>
                </a:lnTo>
                <a:lnTo>
                  <a:pt x="869048" y="185292"/>
                </a:lnTo>
                <a:lnTo>
                  <a:pt x="869048" y="320801"/>
                </a:lnTo>
                <a:lnTo>
                  <a:pt x="931786" y="320801"/>
                </a:lnTo>
                <a:lnTo>
                  <a:pt x="931786" y="169163"/>
                </a:lnTo>
                <a:lnTo>
                  <a:pt x="931439" y="154467"/>
                </a:lnTo>
                <a:lnTo>
                  <a:pt x="930246" y="140532"/>
                </a:lnTo>
                <a:lnTo>
                  <a:pt x="928202" y="129048"/>
                </a:lnTo>
                <a:lnTo>
                  <a:pt x="925309" y="120014"/>
                </a:lnTo>
                <a:lnTo>
                  <a:pt x="917124" y="105760"/>
                </a:lnTo>
                <a:lnTo>
                  <a:pt x="908600" y="96400"/>
                </a:lnTo>
                <a:lnTo>
                  <a:pt x="898385" y="88900"/>
                </a:lnTo>
                <a:lnTo>
                  <a:pt x="880792" y="81600"/>
                </a:lnTo>
                <a:lnTo>
                  <a:pt x="868070" y="79163"/>
                </a:lnTo>
                <a:lnTo>
                  <a:pt x="854062" y="78358"/>
                </a:lnTo>
                <a:lnTo>
                  <a:pt x="852416" y="78373"/>
                </a:lnTo>
                <a:lnTo>
                  <a:pt x="839633" y="79551"/>
                </a:lnTo>
                <a:lnTo>
                  <a:pt x="827295" y="82628"/>
                </a:lnTo>
                <a:lnTo>
                  <a:pt x="815454" y="87629"/>
                </a:lnTo>
                <a:lnTo>
                  <a:pt x="800590" y="97359"/>
                </a:lnTo>
                <a:lnTo>
                  <a:pt x="790995" y="105914"/>
                </a:lnTo>
                <a:lnTo>
                  <a:pt x="781799" y="1160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9177" y="1076960"/>
            <a:ext cx="115951" cy="145541"/>
          </a:xfrm>
          <a:custGeom>
            <a:avLst/>
            <a:gdLst/>
            <a:ahLst/>
            <a:cxnLst/>
            <a:rect l="l" t="t" r="r" b="b"/>
            <a:pathLst>
              <a:path w="115951" h="145541">
                <a:moveTo>
                  <a:pt x="58039" y="0"/>
                </a:moveTo>
                <a:lnTo>
                  <a:pt x="44955" y="1466"/>
                </a:lnTo>
                <a:lnTo>
                  <a:pt x="33041" y="5877"/>
                </a:lnTo>
                <a:lnTo>
                  <a:pt x="22329" y="13250"/>
                </a:lnTo>
                <a:lnTo>
                  <a:pt x="16764" y="18795"/>
                </a:lnTo>
                <a:lnTo>
                  <a:pt x="10076" y="28031"/>
                </a:lnTo>
                <a:lnTo>
                  <a:pt x="5081" y="38950"/>
                </a:lnTo>
                <a:lnTo>
                  <a:pt x="1780" y="51545"/>
                </a:lnTo>
                <a:lnTo>
                  <a:pt x="171" y="65807"/>
                </a:lnTo>
                <a:lnTo>
                  <a:pt x="0" y="72770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5"/>
                </a:lnTo>
                <a:lnTo>
                  <a:pt x="26774" y="135817"/>
                </a:lnTo>
                <a:lnTo>
                  <a:pt x="38006" y="141917"/>
                </a:lnTo>
                <a:lnTo>
                  <a:pt x="50425" y="145063"/>
                </a:lnTo>
                <a:lnTo>
                  <a:pt x="58039" y="145541"/>
                </a:lnTo>
                <a:lnTo>
                  <a:pt x="71177" y="144075"/>
                </a:lnTo>
                <a:lnTo>
                  <a:pt x="83077" y="139664"/>
                </a:lnTo>
                <a:lnTo>
                  <a:pt x="93756" y="132291"/>
                </a:lnTo>
                <a:lnTo>
                  <a:pt x="99314" y="126745"/>
                </a:lnTo>
                <a:lnTo>
                  <a:pt x="105900" y="117549"/>
                </a:lnTo>
                <a:lnTo>
                  <a:pt x="110842" y="106650"/>
                </a:lnTo>
                <a:lnTo>
                  <a:pt x="114132" y="94056"/>
                </a:lnTo>
                <a:lnTo>
                  <a:pt x="115761" y="79776"/>
                </a:lnTo>
                <a:lnTo>
                  <a:pt x="115951" y="72389"/>
                </a:lnTo>
                <a:lnTo>
                  <a:pt x="115093" y="57431"/>
                </a:lnTo>
                <a:lnTo>
                  <a:pt x="112528" y="44121"/>
                </a:lnTo>
                <a:lnTo>
                  <a:pt x="108263" y="32468"/>
                </a:lnTo>
                <a:lnTo>
                  <a:pt x="102307" y="22480"/>
                </a:lnTo>
                <a:lnTo>
                  <a:pt x="89325" y="9724"/>
                </a:lnTo>
                <a:lnTo>
                  <a:pt x="78124" y="3624"/>
                </a:lnTo>
                <a:lnTo>
                  <a:pt x="65695" y="478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6235" y="1075436"/>
            <a:ext cx="105409" cy="148462"/>
          </a:xfrm>
          <a:custGeom>
            <a:avLst/>
            <a:gdLst/>
            <a:ahLst/>
            <a:cxnLst/>
            <a:rect l="l" t="t" r="r" b="b"/>
            <a:pathLst>
              <a:path w="105409" h="148462">
                <a:moveTo>
                  <a:pt x="53339" y="0"/>
                </a:moveTo>
                <a:lnTo>
                  <a:pt x="40144" y="1606"/>
                </a:lnTo>
                <a:lnTo>
                  <a:pt x="28409" y="6452"/>
                </a:lnTo>
                <a:lnTo>
                  <a:pt x="18134" y="14580"/>
                </a:lnTo>
                <a:lnTo>
                  <a:pt x="8976" y="26944"/>
                </a:lnTo>
                <a:lnTo>
                  <a:pt x="4361" y="37952"/>
                </a:lnTo>
                <a:lnTo>
                  <a:pt x="1394" y="50795"/>
                </a:lnTo>
                <a:lnTo>
                  <a:pt x="74" y="65463"/>
                </a:lnTo>
                <a:lnTo>
                  <a:pt x="0" y="70230"/>
                </a:lnTo>
                <a:lnTo>
                  <a:pt x="689" y="85943"/>
                </a:lnTo>
                <a:lnTo>
                  <a:pt x="2751" y="99848"/>
                </a:lnTo>
                <a:lnTo>
                  <a:pt x="6180" y="111946"/>
                </a:lnTo>
                <a:lnTo>
                  <a:pt x="10970" y="122236"/>
                </a:lnTo>
                <a:lnTo>
                  <a:pt x="15875" y="129286"/>
                </a:lnTo>
                <a:lnTo>
                  <a:pt x="25789" y="138939"/>
                </a:lnTo>
                <a:lnTo>
                  <a:pt x="36914" y="145239"/>
                </a:lnTo>
                <a:lnTo>
                  <a:pt x="49268" y="148205"/>
                </a:lnTo>
                <a:lnTo>
                  <a:pt x="54482" y="148462"/>
                </a:lnTo>
                <a:lnTo>
                  <a:pt x="67529" y="146724"/>
                </a:lnTo>
                <a:lnTo>
                  <a:pt x="79087" y="141510"/>
                </a:lnTo>
                <a:lnTo>
                  <a:pt x="89182" y="132820"/>
                </a:lnTo>
                <a:lnTo>
                  <a:pt x="96403" y="122408"/>
                </a:lnTo>
                <a:lnTo>
                  <a:pt x="100648" y="111820"/>
                </a:lnTo>
                <a:lnTo>
                  <a:pt x="103547" y="99175"/>
                </a:lnTo>
                <a:lnTo>
                  <a:pt x="105108" y="84472"/>
                </a:lnTo>
                <a:lnTo>
                  <a:pt x="105409" y="73405"/>
                </a:lnTo>
                <a:lnTo>
                  <a:pt x="104665" y="57824"/>
                </a:lnTo>
                <a:lnTo>
                  <a:pt x="102444" y="44139"/>
                </a:lnTo>
                <a:lnTo>
                  <a:pt x="98761" y="32342"/>
                </a:lnTo>
                <a:lnTo>
                  <a:pt x="93634" y="22425"/>
                </a:lnTo>
                <a:lnTo>
                  <a:pt x="90423" y="18034"/>
                </a:lnTo>
                <a:lnTo>
                  <a:pt x="80499" y="8617"/>
                </a:lnTo>
                <a:lnTo>
                  <a:pt x="69252" y="2648"/>
                </a:lnTo>
                <a:lnTo>
                  <a:pt x="56659" y="103"/>
                </a:lnTo>
                <a:lnTo>
                  <a:pt x="533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2660" y="1031239"/>
            <a:ext cx="243776" cy="333248"/>
          </a:xfrm>
          <a:custGeom>
            <a:avLst/>
            <a:gdLst/>
            <a:ahLst/>
            <a:cxnLst/>
            <a:rect l="l" t="t" r="r" b="b"/>
            <a:pathLst>
              <a:path w="243776" h="333248">
                <a:moveTo>
                  <a:pt x="0" y="0"/>
                </a:moveTo>
                <a:lnTo>
                  <a:pt x="66751" y="0"/>
                </a:lnTo>
                <a:lnTo>
                  <a:pt x="123456" y="168275"/>
                </a:lnTo>
                <a:lnTo>
                  <a:pt x="178815" y="0"/>
                </a:lnTo>
                <a:lnTo>
                  <a:pt x="243776" y="0"/>
                </a:lnTo>
                <a:lnTo>
                  <a:pt x="160070" y="228092"/>
                </a:lnTo>
                <a:lnTo>
                  <a:pt x="145110" y="269367"/>
                </a:lnTo>
                <a:lnTo>
                  <a:pt x="139286" y="283015"/>
                </a:lnTo>
                <a:lnTo>
                  <a:pt x="133668" y="294147"/>
                </a:lnTo>
                <a:lnTo>
                  <a:pt x="129374" y="301117"/>
                </a:lnTo>
                <a:lnTo>
                  <a:pt x="124383" y="308356"/>
                </a:lnTo>
                <a:lnTo>
                  <a:pt x="118656" y="314325"/>
                </a:lnTo>
                <a:lnTo>
                  <a:pt x="112179" y="318897"/>
                </a:lnTo>
                <a:lnTo>
                  <a:pt x="101673" y="324737"/>
                </a:lnTo>
                <a:lnTo>
                  <a:pt x="89058" y="329228"/>
                </a:lnTo>
                <a:lnTo>
                  <a:pt x="76557" y="331847"/>
                </a:lnTo>
                <a:lnTo>
                  <a:pt x="63682" y="333075"/>
                </a:lnTo>
                <a:lnTo>
                  <a:pt x="56260" y="333248"/>
                </a:lnTo>
                <a:lnTo>
                  <a:pt x="43481" y="332765"/>
                </a:lnTo>
                <a:lnTo>
                  <a:pt x="30868" y="331319"/>
                </a:lnTo>
                <a:lnTo>
                  <a:pt x="20764" y="329438"/>
                </a:lnTo>
                <a:lnTo>
                  <a:pt x="15176" y="280415"/>
                </a:lnTo>
                <a:lnTo>
                  <a:pt x="28533" y="282457"/>
                </a:lnTo>
                <a:lnTo>
                  <a:pt x="40573" y="283203"/>
                </a:lnTo>
                <a:lnTo>
                  <a:pt x="56192" y="281525"/>
                </a:lnTo>
                <a:lnTo>
                  <a:pt x="67605" y="276421"/>
                </a:lnTo>
                <a:lnTo>
                  <a:pt x="74117" y="270383"/>
                </a:lnTo>
                <a:lnTo>
                  <a:pt x="80846" y="260596"/>
                </a:lnTo>
                <a:lnTo>
                  <a:pt x="86377" y="249077"/>
                </a:lnTo>
                <a:lnTo>
                  <a:pt x="90195" y="2377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5288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5" y="0"/>
                </a:moveTo>
                <a:lnTo>
                  <a:pt x="124537" y="461"/>
                </a:lnTo>
                <a:lnTo>
                  <a:pt x="139025" y="1847"/>
                </a:lnTo>
                <a:lnTo>
                  <a:pt x="152044" y="4162"/>
                </a:lnTo>
                <a:lnTo>
                  <a:pt x="163592" y="7410"/>
                </a:lnTo>
                <a:lnTo>
                  <a:pt x="173664" y="11595"/>
                </a:lnTo>
                <a:lnTo>
                  <a:pt x="180848" y="15748"/>
                </a:lnTo>
                <a:lnTo>
                  <a:pt x="190636" y="23599"/>
                </a:lnTo>
                <a:lnTo>
                  <a:pt x="198985" y="32921"/>
                </a:lnTo>
                <a:lnTo>
                  <a:pt x="205884" y="43712"/>
                </a:lnTo>
                <a:lnTo>
                  <a:pt x="211327" y="55973"/>
                </a:lnTo>
                <a:lnTo>
                  <a:pt x="213487" y="62611"/>
                </a:lnTo>
                <a:lnTo>
                  <a:pt x="154305" y="73660"/>
                </a:lnTo>
                <a:lnTo>
                  <a:pt x="148854" y="61475"/>
                </a:lnTo>
                <a:lnTo>
                  <a:pt x="140123" y="52569"/>
                </a:lnTo>
                <a:lnTo>
                  <a:pt x="139954" y="52451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17" y="45934"/>
                </a:lnTo>
                <a:lnTo>
                  <a:pt x="81724" y="48481"/>
                </a:lnTo>
                <a:lnTo>
                  <a:pt x="74168" y="51943"/>
                </a:lnTo>
                <a:lnTo>
                  <a:pt x="69342" y="55245"/>
                </a:lnTo>
                <a:lnTo>
                  <a:pt x="67056" y="59436"/>
                </a:lnTo>
                <a:lnTo>
                  <a:pt x="67056" y="64643"/>
                </a:lnTo>
                <a:lnTo>
                  <a:pt x="67056" y="69088"/>
                </a:lnTo>
                <a:lnTo>
                  <a:pt x="69087" y="72898"/>
                </a:lnTo>
                <a:lnTo>
                  <a:pt x="73279" y="76073"/>
                </a:lnTo>
                <a:lnTo>
                  <a:pt x="78567" y="78898"/>
                </a:lnTo>
                <a:lnTo>
                  <a:pt x="87463" y="82159"/>
                </a:lnTo>
                <a:lnTo>
                  <a:pt x="99962" y="85860"/>
                </a:lnTo>
                <a:lnTo>
                  <a:pt x="116055" y="90008"/>
                </a:lnTo>
                <a:lnTo>
                  <a:pt x="131825" y="93726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3" y="121666"/>
                </a:lnTo>
                <a:lnTo>
                  <a:pt x="210480" y="130846"/>
                </a:lnTo>
                <a:lnTo>
                  <a:pt x="216638" y="141731"/>
                </a:lnTo>
                <a:lnTo>
                  <a:pt x="220299" y="154296"/>
                </a:lnTo>
                <a:lnTo>
                  <a:pt x="221487" y="168275"/>
                </a:lnTo>
                <a:lnTo>
                  <a:pt x="220361" y="181185"/>
                </a:lnTo>
                <a:lnTo>
                  <a:pt x="216976" y="193335"/>
                </a:lnTo>
                <a:lnTo>
                  <a:pt x="211326" y="204723"/>
                </a:lnTo>
                <a:lnTo>
                  <a:pt x="203405" y="215350"/>
                </a:lnTo>
                <a:lnTo>
                  <a:pt x="194310" y="224282"/>
                </a:lnTo>
                <a:lnTo>
                  <a:pt x="185471" y="230835"/>
                </a:lnTo>
                <a:lnTo>
                  <a:pt x="175434" y="236324"/>
                </a:lnTo>
                <a:lnTo>
                  <a:pt x="164200" y="240744"/>
                </a:lnTo>
                <a:lnTo>
                  <a:pt x="151772" y="244095"/>
                </a:lnTo>
                <a:lnTo>
                  <a:pt x="138153" y="246372"/>
                </a:lnTo>
                <a:lnTo>
                  <a:pt x="123345" y="247573"/>
                </a:lnTo>
                <a:lnTo>
                  <a:pt x="113664" y="247777"/>
                </a:lnTo>
                <a:lnTo>
                  <a:pt x="98664" y="247268"/>
                </a:lnTo>
                <a:lnTo>
                  <a:pt x="84699" y="245743"/>
                </a:lnTo>
                <a:lnTo>
                  <a:pt x="71766" y="243205"/>
                </a:lnTo>
                <a:lnTo>
                  <a:pt x="59863" y="239658"/>
                </a:lnTo>
                <a:lnTo>
                  <a:pt x="48985" y="235104"/>
                </a:lnTo>
                <a:lnTo>
                  <a:pt x="39131" y="229547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100"/>
                </a:lnTo>
                <a:lnTo>
                  <a:pt x="67441" y="178157"/>
                </a:lnTo>
                <a:lnTo>
                  <a:pt x="74448" y="188490"/>
                </a:lnTo>
                <a:lnTo>
                  <a:pt x="79248" y="192913"/>
                </a:lnTo>
                <a:lnTo>
                  <a:pt x="89265" y="198483"/>
                </a:lnTo>
                <a:lnTo>
                  <a:pt x="101727" y="201643"/>
                </a:lnTo>
                <a:lnTo>
                  <a:pt x="113664" y="202438"/>
                </a:lnTo>
                <a:lnTo>
                  <a:pt x="128731" y="201406"/>
                </a:lnTo>
                <a:lnTo>
                  <a:pt x="141021" y="198352"/>
                </a:lnTo>
                <a:lnTo>
                  <a:pt x="150241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1958"/>
                </a:lnTo>
                <a:lnTo>
                  <a:pt x="157099" y="168021"/>
                </a:lnTo>
                <a:lnTo>
                  <a:pt x="154050" y="164973"/>
                </a:lnTo>
                <a:lnTo>
                  <a:pt x="151003" y="161925"/>
                </a:lnTo>
                <a:lnTo>
                  <a:pt x="144018" y="159131"/>
                </a:lnTo>
                <a:lnTo>
                  <a:pt x="133095" y="156718"/>
                </a:lnTo>
                <a:lnTo>
                  <a:pt x="114904" y="152545"/>
                </a:lnTo>
                <a:lnTo>
                  <a:pt x="98461" y="148460"/>
                </a:lnTo>
                <a:lnTo>
                  <a:pt x="83768" y="144465"/>
                </a:lnTo>
                <a:lnTo>
                  <a:pt x="70825" y="140563"/>
                </a:lnTo>
                <a:lnTo>
                  <a:pt x="59635" y="136758"/>
                </a:lnTo>
                <a:lnTo>
                  <a:pt x="50199" y="133052"/>
                </a:lnTo>
                <a:lnTo>
                  <a:pt x="42518" y="129449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7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9683" y="1025905"/>
            <a:ext cx="348742" cy="242443"/>
          </a:xfrm>
          <a:custGeom>
            <a:avLst/>
            <a:gdLst/>
            <a:ahLst/>
            <a:cxnLst/>
            <a:rect l="l" t="t" r="r" b="b"/>
            <a:pathLst>
              <a:path w="348742" h="242443">
                <a:moveTo>
                  <a:pt x="131825" y="0"/>
                </a:moveTo>
                <a:lnTo>
                  <a:pt x="145454" y="899"/>
                </a:lnTo>
                <a:lnTo>
                  <a:pt x="157940" y="3615"/>
                </a:lnTo>
                <a:lnTo>
                  <a:pt x="169258" y="8169"/>
                </a:lnTo>
                <a:lnTo>
                  <a:pt x="171323" y="9271"/>
                </a:lnTo>
                <a:lnTo>
                  <a:pt x="181467" y="16345"/>
                </a:lnTo>
                <a:lnTo>
                  <a:pt x="190353" y="25359"/>
                </a:lnTo>
                <a:lnTo>
                  <a:pt x="197980" y="36363"/>
                </a:lnTo>
                <a:lnTo>
                  <a:pt x="198755" y="37719"/>
                </a:lnTo>
                <a:lnTo>
                  <a:pt x="207951" y="27555"/>
                </a:lnTo>
                <a:lnTo>
                  <a:pt x="217546" y="19000"/>
                </a:lnTo>
                <a:lnTo>
                  <a:pt x="227557" y="12019"/>
                </a:lnTo>
                <a:lnTo>
                  <a:pt x="244251" y="4269"/>
                </a:lnTo>
                <a:lnTo>
                  <a:pt x="256589" y="1192"/>
                </a:lnTo>
                <a:lnTo>
                  <a:pt x="269372" y="14"/>
                </a:lnTo>
                <a:lnTo>
                  <a:pt x="271018" y="0"/>
                </a:lnTo>
                <a:lnTo>
                  <a:pt x="285025" y="804"/>
                </a:lnTo>
                <a:lnTo>
                  <a:pt x="297747" y="3241"/>
                </a:lnTo>
                <a:lnTo>
                  <a:pt x="309199" y="7342"/>
                </a:lnTo>
                <a:lnTo>
                  <a:pt x="325556" y="18041"/>
                </a:lnTo>
                <a:lnTo>
                  <a:pt x="334079" y="27401"/>
                </a:lnTo>
                <a:lnTo>
                  <a:pt x="340889" y="38665"/>
                </a:lnTo>
                <a:lnTo>
                  <a:pt x="345158" y="50689"/>
                </a:lnTo>
                <a:lnTo>
                  <a:pt x="347201" y="62173"/>
                </a:lnTo>
                <a:lnTo>
                  <a:pt x="348395" y="76108"/>
                </a:lnTo>
                <a:lnTo>
                  <a:pt x="348742" y="90805"/>
                </a:lnTo>
                <a:lnTo>
                  <a:pt x="348742" y="242443"/>
                </a:lnTo>
                <a:lnTo>
                  <a:pt x="286004" y="242443"/>
                </a:lnTo>
                <a:lnTo>
                  <a:pt x="286004" y="106934"/>
                </a:lnTo>
                <a:lnTo>
                  <a:pt x="285511" y="89326"/>
                </a:lnTo>
                <a:lnTo>
                  <a:pt x="284033" y="75570"/>
                </a:lnTo>
                <a:lnTo>
                  <a:pt x="281570" y="65632"/>
                </a:lnTo>
                <a:lnTo>
                  <a:pt x="270508" y="52388"/>
                </a:lnTo>
                <a:lnTo>
                  <a:pt x="258053" y="48199"/>
                </a:lnTo>
                <a:lnTo>
                  <a:pt x="252730" y="47879"/>
                </a:lnTo>
                <a:lnTo>
                  <a:pt x="240282" y="49839"/>
                </a:lnTo>
                <a:lnTo>
                  <a:pt x="228558" y="55603"/>
                </a:lnTo>
                <a:lnTo>
                  <a:pt x="218992" y="64512"/>
                </a:lnTo>
                <a:lnTo>
                  <a:pt x="212528" y="75904"/>
                </a:lnTo>
                <a:lnTo>
                  <a:pt x="208902" y="88720"/>
                </a:lnTo>
                <a:lnTo>
                  <a:pt x="207298" y="100293"/>
                </a:lnTo>
                <a:lnTo>
                  <a:pt x="206377" y="114245"/>
                </a:lnTo>
                <a:lnTo>
                  <a:pt x="206121" y="128524"/>
                </a:lnTo>
                <a:lnTo>
                  <a:pt x="206121" y="242443"/>
                </a:lnTo>
                <a:lnTo>
                  <a:pt x="143383" y="242443"/>
                </a:lnTo>
                <a:lnTo>
                  <a:pt x="143383" y="112395"/>
                </a:lnTo>
                <a:lnTo>
                  <a:pt x="143109" y="94770"/>
                </a:lnTo>
                <a:lnTo>
                  <a:pt x="142299" y="81081"/>
                </a:lnTo>
                <a:lnTo>
                  <a:pt x="140970" y="71330"/>
                </a:lnTo>
                <a:lnTo>
                  <a:pt x="137794" y="61087"/>
                </a:lnTo>
                <a:lnTo>
                  <a:pt x="129667" y="52832"/>
                </a:lnTo>
                <a:lnTo>
                  <a:pt x="124968" y="49530"/>
                </a:lnTo>
                <a:lnTo>
                  <a:pt x="118618" y="47879"/>
                </a:lnTo>
                <a:lnTo>
                  <a:pt x="110617" y="47879"/>
                </a:lnTo>
                <a:lnTo>
                  <a:pt x="97695" y="49595"/>
                </a:lnTo>
                <a:lnTo>
                  <a:pt x="86102" y="54692"/>
                </a:lnTo>
                <a:lnTo>
                  <a:pt x="75276" y="64236"/>
                </a:lnTo>
                <a:lnTo>
                  <a:pt x="68821" y="75599"/>
                </a:lnTo>
                <a:lnTo>
                  <a:pt x="65563" y="87261"/>
                </a:lnTo>
                <a:lnTo>
                  <a:pt x="63948" y="98770"/>
                </a:lnTo>
                <a:lnTo>
                  <a:pt x="63000" y="112887"/>
                </a:lnTo>
                <a:lnTo>
                  <a:pt x="62737" y="127127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4916" y="1025905"/>
            <a:ext cx="244728" cy="247777"/>
          </a:xfrm>
          <a:custGeom>
            <a:avLst/>
            <a:gdLst/>
            <a:ahLst/>
            <a:cxnLst/>
            <a:rect l="l" t="t" r="r" b="b"/>
            <a:pathLst>
              <a:path w="244728" h="247777">
                <a:moveTo>
                  <a:pt x="122173" y="0"/>
                </a:moveTo>
                <a:lnTo>
                  <a:pt x="136224" y="622"/>
                </a:lnTo>
                <a:lnTo>
                  <a:pt x="149587" y="2493"/>
                </a:lnTo>
                <a:lnTo>
                  <a:pt x="162259" y="5615"/>
                </a:lnTo>
                <a:lnTo>
                  <a:pt x="174236" y="9993"/>
                </a:lnTo>
                <a:lnTo>
                  <a:pt x="185515" y="15630"/>
                </a:lnTo>
                <a:lnTo>
                  <a:pt x="196092" y="22529"/>
                </a:lnTo>
                <a:lnTo>
                  <a:pt x="205963" y="30695"/>
                </a:lnTo>
                <a:lnTo>
                  <a:pt x="218895" y="44606"/>
                </a:lnTo>
                <a:lnTo>
                  <a:pt x="226256" y="54957"/>
                </a:lnTo>
                <a:lnTo>
                  <a:pt x="232391" y="65976"/>
                </a:lnTo>
                <a:lnTo>
                  <a:pt x="237296" y="77659"/>
                </a:lnTo>
                <a:lnTo>
                  <a:pt x="240968" y="90007"/>
                </a:lnTo>
                <a:lnTo>
                  <a:pt x="243403" y="103016"/>
                </a:lnTo>
                <a:lnTo>
                  <a:pt x="244597" y="116685"/>
                </a:lnTo>
                <a:lnTo>
                  <a:pt x="244728" y="123190"/>
                </a:lnTo>
                <a:lnTo>
                  <a:pt x="244118" y="137125"/>
                </a:lnTo>
                <a:lnTo>
                  <a:pt x="242284" y="150416"/>
                </a:lnTo>
                <a:lnTo>
                  <a:pt x="239226" y="163064"/>
                </a:lnTo>
                <a:lnTo>
                  <a:pt x="234941" y="175067"/>
                </a:lnTo>
                <a:lnTo>
                  <a:pt x="229428" y="186426"/>
                </a:lnTo>
                <a:lnTo>
                  <a:pt x="222685" y="197142"/>
                </a:lnTo>
                <a:lnTo>
                  <a:pt x="214711" y="207213"/>
                </a:lnTo>
                <a:lnTo>
                  <a:pt x="200265" y="221246"/>
                </a:lnTo>
                <a:lnTo>
                  <a:pt x="189948" y="228863"/>
                </a:lnTo>
                <a:lnTo>
                  <a:pt x="178978" y="235194"/>
                </a:lnTo>
                <a:lnTo>
                  <a:pt x="167352" y="240239"/>
                </a:lnTo>
                <a:lnTo>
                  <a:pt x="155070" y="243999"/>
                </a:lnTo>
                <a:lnTo>
                  <a:pt x="142128" y="246473"/>
                </a:lnTo>
                <a:lnTo>
                  <a:pt x="128525" y="247661"/>
                </a:lnTo>
                <a:lnTo>
                  <a:pt x="122554" y="247777"/>
                </a:lnTo>
                <a:lnTo>
                  <a:pt x="109712" y="247189"/>
                </a:lnTo>
                <a:lnTo>
                  <a:pt x="97110" y="245431"/>
                </a:lnTo>
                <a:lnTo>
                  <a:pt x="84750" y="242509"/>
                </a:lnTo>
                <a:lnTo>
                  <a:pt x="72631" y="238428"/>
                </a:lnTo>
                <a:lnTo>
                  <a:pt x="60754" y="233194"/>
                </a:lnTo>
                <a:lnTo>
                  <a:pt x="48958" y="226446"/>
                </a:lnTo>
                <a:lnTo>
                  <a:pt x="38657" y="218737"/>
                </a:lnTo>
                <a:lnTo>
                  <a:pt x="29541" y="209911"/>
                </a:lnTo>
                <a:lnTo>
                  <a:pt x="21604" y="199963"/>
                </a:lnTo>
                <a:lnTo>
                  <a:pt x="15366" y="189865"/>
                </a:lnTo>
                <a:lnTo>
                  <a:pt x="10393" y="179256"/>
                </a:lnTo>
                <a:lnTo>
                  <a:pt x="6378" y="167867"/>
                </a:lnTo>
                <a:lnTo>
                  <a:pt x="3331" y="155699"/>
                </a:lnTo>
                <a:lnTo>
                  <a:pt x="1260" y="142751"/>
                </a:lnTo>
                <a:lnTo>
                  <a:pt x="175" y="129023"/>
                </a:lnTo>
                <a:lnTo>
                  <a:pt x="0" y="120523"/>
                </a:lnTo>
                <a:lnTo>
                  <a:pt x="642" y="107904"/>
                </a:lnTo>
                <a:lnTo>
                  <a:pt x="2563" y="95443"/>
                </a:lnTo>
                <a:lnTo>
                  <a:pt x="5747" y="83139"/>
                </a:lnTo>
                <a:lnTo>
                  <a:pt x="10184" y="70992"/>
                </a:lnTo>
                <a:lnTo>
                  <a:pt x="15366" y="59944"/>
                </a:lnTo>
                <a:lnTo>
                  <a:pt x="22181" y="48650"/>
                </a:lnTo>
                <a:lnTo>
                  <a:pt x="30062" y="38493"/>
                </a:lnTo>
                <a:lnTo>
                  <a:pt x="39003" y="29471"/>
                </a:lnTo>
                <a:lnTo>
                  <a:pt x="48997" y="21585"/>
                </a:lnTo>
                <a:lnTo>
                  <a:pt x="59054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4132" y="1025905"/>
            <a:ext cx="231267" cy="332613"/>
          </a:xfrm>
          <a:custGeom>
            <a:avLst/>
            <a:gdLst/>
            <a:ahLst/>
            <a:cxnLst/>
            <a:rect l="l" t="t" r="r" b="b"/>
            <a:pathLst>
              <a:path w="231267" h="332613">
                <a:moveTo>
                  <a:pt x="132461" y="0"/>
                </a:moveTo>
                <a:lnTo>
                  <a:pt x="145726" y="867"/>
                </a:lnTo>
                <a:lnTo>
                  <a:pt x="158311" y="3476"/>
                </a:lnTo>
                <a:lnTo>
                  <a:pt x="170215" y="7831"/>
                </a:lnTo>
                <a:lnTo>
                  <a:pt x="181437" y="13941"/>
                </a:lnTo>
                <a:lnTo>
                  <a:pt x="191979" y="21811"/>
                </a:lnTo>
                <a:lnTo>
                  <a:pt x="201840" y="31449"/>
                </a:lnTo>
                <a:lnTo>
                  <a:pt x="209756" y="41398"/>
                </a:lnTo>
                <a:lnTo>
                  <a:pt x="215909" y="51455"/>
                </a:lnTo>
                <a:lnTo>
                  <a:pt x="221025" y="62430"/>
                </a:lnTo>
                <a:lnTo>
                  <a:pt x="225106" y="74322"/>
                </a:lnTo>
                <a:lnTo>
                  <a:pt x="228154" y="87132"/>
                </a:lnTo>
                <a:lnTo>
                  <a:pt x="230170" y="100858"/>
                </a:lnTo>
                <a:lnTo>
                  <a:pt x="231158" y="115502"/>
                </a:lnTo>
                <a:lnTo>
                  <a:pt x="231267" y="122555"/>
                </a:lnTo>
                <a:lnTo>
                  <a:pt x="230766" y="137677"/>
                </a:lnTo>
                <a:lnTo>
                  <a:pt x="229266" y="151900"/>
                </a:lnTo>
                <a:lnTo>
                  <a:pt x="226766" y="165218"/>
                </a:lnTo>
                <a:lnTo>
                  <a:pt x="223266" y="177626"/>
                </a:lnTo>
                <a:lnTo>
                  <a:pt x="218765" y="189117"/>
                </a:lnTo>
                <a:lnTo>
                  <a:pt x="213265" y="199688"/>
                </a:lnTo>
                <a:lnTo>
                  <a:pt x="206764" y="209333"/>
                </a:lnTo>
                <a:lnTo>
                  <a:pt x="192512" y="224652"/>
                </a:lnTo>
                <a:lnTo>
                  <a:pt x="182046" y="232794"/>
                </a:lnTo>
                <a:lnTo>
                  <a:pt x="170915" y="239179"/>
                </a:lnTo>
                <a:lnTo>
                  <a:pt x="159122" y="243805"/>
                </a:lnTo>
                <a:lnTo>
                  <a:pt x="146671" y="246668"/>
                </a:lnTo>
                <a:lnTo>
                  <a:pt x="133566" y="247764"/>
                </a:lnTo>
                <a:lnTo>
                  <a:pt x="131953" y="247777"/>
                </a:lnTo>
                <a:lnTo>
                  <a:pt x="118726" y="246809"/>
                </a:lnTo>
                <a:lnTo>
                  <a:pt x="106395" y="243928"/>
                </a:lnTo>
                <a:lnTo>
                  <a:pt x="96393" y="239903"/>
                </a:lnTo>
                <a:lnTo>
                  <a:pt x="86809" y="234325"/>
                </a:lnTo>
                <a:lnTo>
                  <a:pt x="76939" y="226802"/>
                </a:lnTo>
                <a:lnTo>
                  <a:pt x="66765" y="217314"/>
                </a:lnTo>
                <a:lnTo>
                  <a:pt x="62737" y="213106"/>
                </a:lnTo>
                <a:lnTo>
                  <a:pt x="62737" y="332613"/>
                </a:lnTo>
                <a:lnTo>
                  <a:pt x="0" y="332613"/>
                </a:lnTo>
                <a:lnTo>
                  <a:pt x="0" y="5334"/>
                </a:lnTo>
                <a:lnTo>
                  <a:pt x="58546" y="5334"/>
                </a:lnTo>
                <a:lnTo>
                  <a:pt x="58546" y="40132"/>
                </a:lnTo>
                <a:lnTo>
                  <a:pt x="66125" y="29997"/>
                </a:lnTo>
                <a:lnTo>
                  <a:pt x="75125" y="21077"/>
                </a:lnTo>
                <a:lnTo>
                  <a:pt x="85525" y="13351"/>
                </a:lnTo>
                <a:lnTo>
                  <a:pt x="89281" y="11049"/>
                </a:lnTo>
                <a:lnTo>
                  <a:pt x="100719" y="5649"/>
                </a:lnTo>
                <a:lnTo>
                  <a:pt x="112865" y="2044"/>
                </a:lnTo>
                <a:lnTo>
                  <a:pt x="125682" y="232"/>
                </a:lnTo>
                <a:lnTo>
                  <a:pt x="13246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8270" y="1025905"/>
            <a:ext cx="348678" cy="242443"/>
          </a:xfrm>
          <a:custGeom>
            <a:avLst/>
            <a:gdLst/>
            <a:ahLst/>
            <a:cxnLst/>
            <a:rect l="l" t="t" r="r" b="b"/>
            <a:pathLst>
              <a:path w="348678" h="242443">
                <a:moveTo>
                  <a:pt x="131762" y="0"/>
                </a:moveTo>
                <a:lnTo>
                  <a:pt x="145391" y="899"/>
                </a:lnTo>
                <a:lnTo>
                  <a:pt x="157876" y="3615"/>
                </a:lnTo>
                <a:lnTo>
                  <a:pt x="169195" y="8169"/>
                </a:lnTo>
                <a:lnTo>
                  <a:pt x="171259" y="9271"/>
                </a:lnTo>
                <a:lnTo>
                  <a:pt x="181404" y="16345"/>
                </a:lnTo>
                <a:lnTo>
                  <a:pt x="190290" y="25359"/>
                </a:lnTo>
                <a:lnTo>
                  <a:pt x="197917" y="36363"/>
                </a:lnTo>
                <a:lnTo>
                  <a:pt x="198691" y="37719"/>
                </a:lnTo>
                <a:lnTo>
                  <a:pt x="207888" y="27555"/>
                </a:lnTo>
                <a:lnTo>
                  <a:pt x="217482" y="19000"/>
                </a:lnTo>
                <a:lnTo>
                  <a:pt x="227493" y="12019"/>
                </a:lnTo>
                <a:lnTo>
                  <a:pt x="244188" y="4269"/>
                </a:lnTo>
                <a:lnTo>
                  <a:pt x="256525" y="1192"/>
                </a:lnTo>
                <a:lnTo>
                  <a:pt x="269309" y="14"/>
                </a:lnTo>
                <a:lnTo>
                  <a:pt x="270954" y="0"/>
                </a:lnTo>
                <a:lnTo>
                  <a:pt x="284962" y="804"/>
                </a:lnTo>
                <a:lnTo>
                  <a:pt x="297684" y="3241"/>
                </a:lnTo>
                <a:lnTo>
                  <a:pt x="309136" y="7342"/>
                </a:lnTo>
                <a:lnTo>
                  <a:pt x="325493" y="18041"/>
                </a:lnTo>
                <a:lnTo>
                  <a:pt x="334016" y="27401"/>
                </a:lnTo>
                <a:lnTo>
                  <a:pt x="340825" y="38665"/>
                </a:lnTo>
                <a:lnTo>
                  <a:pt x="345095" y="50689"/>
                </a:lnTo>
                <a:lnTo>
                  <a:pt x="347138" y="62173"/>
                </a:lnTo>
                <a:lnTo>
                  <a:pt x="348331" y="76108"/>
                </a:lnTo>
                <a:lnTo>
                  <a:pt x="348678" y="90805"/>
                </a:lnTo>
                <a:lnTo>
                  <a:pt x="348678" y="242443"/>
                </a:lnTo>
                <a:lnTo>
                  <a:pt x="285940" y="242443"/>
                </a:lnTo>
                <a:lnTo>
                  <a:pt x="285940" y="106934"/>
                </a:lnTo>
                <a:lnTo>
                  <a:pt x="285447" y="89326"/>
                </a:lnTo>
                <a:lnTo>
                  <a:pt x="283970" y="75570"/>
                </a:lnTo>
                <a:lnTo>
                  <a:pt x="281506" y="65632"/>
                </a:lnTo>
                <a:lnTo>
                  <a:pt x="270445" y="52388"/>
                </a:lnTo>
                <a:lnTo>
                  <a:pt x="257989" y="48199"/>
                </a:lnTo>
                <a:lnTo>
                  <a:pt x="252666" y="47879"/>
                </a:lnTo>
                <a:lnTo>
                  <a:pt x="240219" y="49839"/>
                </a:lnTo>
                <a:lnTo>
                  <a:pt x="228495" y="55603"/>
                </a:lnTo>
                <a:lnTo>
                  <a:pt x="218929" y="64512"/>
                </a:lnTo>
                <a:lnTo>
                  <a:pt x="212464" y="75904"/>
                </a:lnTo>
                <a:lnTo>
                  <a:pt x="208838" y="88720"/>
                </a:lnTo>
                <a:lnTo>
                  <a:pt x="207235" y="100293"/>
                </a:lnTo>
                <a:lnTo>
                  <a:pt x="206314" y="114245"/>
                </a:lnTo>
                <a:lnTo>
                  <a:pt x="206057" y="128524"/>
                </a:lnTo>
                <a:lnTo>
                  <a:pt x="206057" y="242443"/>
                </a:lnTo>
                <a:lnTo>
                  <a:pt x="143319" y="242443"/>
                </a:lnTo>
                <a:lnTo>
                  <a:pt x="143319" y="112395"/>
                </a:lnTo>
                <a:lnTo>
                  <a:pt x="143045" y="94770"/>
                </a:lnTo>
                <a:lnTo>
                  <a:pt x="142235" y="81081"/>
                </a:lnTo>
                <a:lnTo>
                  <a:pt x="140906" y="71330"/>
                </a:lnTo>
                <a:lnTo>
                  <a:pt x="137731" y="61087"/>
                </a:lnTo>
                <a:lnTo>
                  <a:pt x="129603" y="52832"/>
                </a:lnTo>
                <a:lnTo>
                  <a:pt x="118541" y="47879"/>
                </a:lnTo>
                <a:lnTo>
                  <a:pt x="110502" y="47879"/>
                </a:lnTo>
                <a:lnTo>
                  <a:pt x="97622" y="49599"/>
                </a:lnTo>
                <a:lnTo>
                  <a:pt x="85997" y="54710"/>
                </a:lnTo>
                <a:lnTo>
                  <a:pt x="75222" y="64239"/>
                </a:lnTo>
                <a:lnTo>
                  <a:pt x="68764" y="75606"/>
                </a:lnTo>
                <a:lnTo>
                  <a:pt x="65486" y="87262"/>
                </a:lnTo>
                <a:lnTo>
                  <a:pt x="63893" y="98773"/>
                </a:lnTo>
                <a:lnTo>
                  <a:pt x="62975" y="112892"/>
                </a:lnTo>
                <a:lnTo>
                  <a:pt x="62725" y="127127"/>
                </a:lnTo>
                <a:lnTo>
                  <a:pt x="62725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823" y="5334"/>
                </a:lnTo>
                <a:lnTo>
                  <a:pt x="57823" y="37719"/>
                </a:lnTo>
                <a:lnTo>
                  <a:pt x="67591" y="27059"/>
                </a:lnTo>
                <a:lnTo>
                  <a:pt x="77917" y="18166"/>
                </a:lnTo>
                <a:lnTo>
                  <a:pt x="88801" y="11039"/>
                </a:lnTo>
                <a:lnTo>
                  <a:pt x="100242" y="5677"/>
                </a:lnTo>
                <a:lnTo>
                  <a:pt x="112243" y="2082"/>
                </a:lnTo>
                <a:lnTo>
                  <a:pt x="124802" y="253"/>
                </a:lnTo>
                <a:lnTo>
                  <a:pt x="13176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4989" y="947547"/>
            <a:ext cx="139827" cy="326136"/>
          </a:xfrm>
          <a:custGeom>
            <a:avLst/>
            <a:gdLst/>
            <a:ahLst/>
            <a:cxnLst/>
            <a:rect l="l" t="t" r="r" b="b"/>
            <a:pathLst>
              <a:path w="139827" h="326136">
                <a:moveTo>
                  <a:pt x="91821" y="0"/>
                </a:moveTo>
                <a:lnTo>
                  <a:pt x="91821" y="83692"/>
                </a:lnTo>
                <a:lnTo>
                  <a:pt x="134620" y="83692"/>
                </a:lnTo>
                <a:lnTo>
                  <a:pt x="134620" y="133603"/>
                </a:lnTo>
                <a:lnTo>
                  <a:pt x="91821" y="133603"/>
                </a:lnTo>
                <a:lnTo>
                  <a:pt x="91821" y="229235"/>
                </a:lnTo>
                <a:lnTo>
                  <a:pt x="91989" y="247596"/>
                </a:lnTo>
                <a:lnTo>
                  <a:pt x="92520" y="259142"/>
                </a:lnTo>
                <a:lnTo>
                  <a:pt x="93853" y="266191"/>
                </a:lnTo>
                <a:lnTo>
                  <a:pt x="98679" y="271017"/>
                </a:lnTo>
                <a:lnTo>
                  <a:pt x="105029" y="274065"/>
                </a:lnTo>
                <a:lnTo>
                  <a:pt x="109220" y="274065"/>
                </a:lnTo>
                <a:lnTo>
                  <a:pt x="119628" y="272622"/>
                </a:lnTo>
                <a:lnTo>
                  <a:pt x="133771" y="268352"/>
                </a:lnTo>
                <a:lnTo>
                  <a:pt x="134493" y="268097"/>
                </a:lnTo>
                <a:lnTo>
                  <a:pt x="139827" y="316738"/>
                </a:lnTo>
                <a:lnTo>
                  <a:pt x="128426" y="320858"/>
                </a:lnTo>
                <a:lnTo>
                  <a:pt x="116300" y="323806"/>
                </a:lnTo>
                <a:lnTo>
                  <a:pt x="103449" y="325569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2" y="311657"/>
                </a:lnTo>
                <a:lnTo>
                  <a:pt x="39751" y="305688"/>
                </a:lnTo>
                <a:lnTo>
                  <a:pt x="34420" y="295320"/>
                </a:lnTo>
                <a:lnTo>
                  <a:pt x="30991" y="281970"/>
                </a:lnTo>
                <a:lnTo>
                  <a:pt x="29898" y="273091"/>
                </a:lnTo>
                <a:lnTo>
                  <a:pt x="29224" y="261301"/>
                </a:lnTo>
                <a:lnTo>
                  <a:pt x="28872" y="245805"/>
                </a:lnTo>
                <a:lnTo>
                  <a:pt x="28829" y="236981"/>
                </a:lnTo>
                <a:lnTo>
                  <a:pt x="28829" y="133603"/>
                </a:lnTo>
                <a:lnTo>
                  <a:pt x="0" y="133603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162" y="935482"/>
            <a:ext cx="266103" cy="338581"/>
          </a:xfrm>
          <a:custGeom>
            <a:avLst/>
            <a:gdLst/>
            <a:ahLst/>
            <a:cxnLst/>
            <a:rect l="l" t="t" r="r" b="b"/>
            <a:pathLst>
              <a:path w="266103" h="338581">
                <a:moveTo>
                  <a:pt x="131267" y="0"/>
                </a:moveTo>
                <a:lnTo>
                  <a:pt x="146943" y="467"/>
                </a:lnTo>
                <a:lnTo>
                  <a:pt x="161567" y="1868"/>
                </a:lnTo>
                <a:lnTo>
                  <a:pt x="175136" y="4202"/>
                </a:lnTo>
                <a:lnTo>
                  <a:pt x="187652" y="7466"/>
                </a:lnTo>
                <a:lnTo>
                  <a:pt x="199114" y="11658"/>
                </a:lnTo>
                <a:lnTo>
                  <a:pt x="209521" y="16777"/>
                </a:lnTo>
                <a:lnTo>
                  <a:pt x="218873" y="22822"/>
                </a:lnTo>
                <a:lnTo>
                  <a:pt x="224015" y="26923"/>
                </a:lnTo>
                <a:lnTo>
                  <a:pt x="233243" y="36059"/>
                </a:lnTo>
                <a:lnTo>
                  <a:pt x="240950" y="46118"/>
                </a:lnTo>
                <a:lnTo>
                  <a:pt x="247137" y="57105"/>
                </a:lnTo>
                <a:lnTo>
                  <a:pt x="251802" y="69021"/>
                </a:lnTo>
                <a:lnTo>
                  <a:pt x="254946" y="81871"/>
                </a:lnTo>
                <a:lnTo>
                  <a:pt x="256569" y="95657"/>
                </a:lnTo>
                <a:lnTo>
                  <a:pt x="256730" y="99059"/>
                </a:lnTo>
                <a:lnTo>
                  <a:pt x="190639" y="101980"/>
                </a:lnTo>
                <a:lnTo>
                  <a:pt x="187042" y="87605"/>
                </a:lnTo>
                <a:lnTo>
                  <a:pt x="181543" y="75958"/>
                </a:lnTo>
                <a:lnTo>
                  <a:pt x="174146" y="67085"/>
                </a:lnTo>
                <a:lnTo>
                  <a:pt x="163063" y="60127"/>
                </a:lnTo>
                <a:lnTo>
                  <a:pt x="151276" y="56497"/>
                </a:lnTo>
                <a:lnTo>
                  <a:pt x="137088" y="54768"/>
                </a:lnTo>
                <a:lnTo>
                  <a:pt x="130594" y="54609"/>
                </a:lnTo>
                <a:lnTo>
                  <a:pt x="115830" y="55486"/>
                </a:lnTo>
                <a:lnTo>
                  <a:pt x="102924" y="58116"/>
                </a:lnTo>
                <a:lnTo>
                  <a:pt x="91872" y="62498"/>
                </a:lnTo>
                <a:lnTo>
                  <a:pt x="85496" y="66420"/>
                </a:lnTo>
                <a:lnTo>
                  <a:pt x="78498" y="71500"/>
                </a:lnTo>
                <a:lnTo>
                  <a:pt x="75006" y="78358"/>
                </a:lnTo>
                <a:lnTo>
                  <a:pt x="75006" y="86740"/>
                </a:lnTo>
                <a:lnTo>
                  <a:pt x="75006" y="94487"/>
                </a:lnTo>
                <a:lnTo>
                  <a:pt x="78282" y="101091"/>
                </a:lnTo>
                <a:lnTo>
                  <a:pt x="84823" y="106679"/>
                </a:lnTo>
                <a:lnTo>
                  <a:pt x="91130" y="110833"/>
                </a:lnTo>
                <a:lnTo>
                  <a:pt x="100200" y="115052"/>
                </a:lnTo>
                <a:lnTo>
                  <a:pt x="112035" y="119341"/>
                </a:lnTo>
                <a:lnTo>
                  <a:pt x="126637" y="123707"/>
                </a:lnTo>
                <a:lnTo>
                  <a:pt x="144008" y="128155"/>
                </a:lnTo>
                <a:lnTo>
                  <a:pt x="145554" y="128523"/>
                </a:lnTo>
                <a:lnTo>
                  <a:pt x="161137" y="132409"/>
                </a:lnTo>
                <a:lnTo>
                  <a:pt x="175285" y="136339"/>
                </a:lnTo>
                <a:lnTo>
                  <a:pt x="187998" y="140312"/>
                </a:lnTo>
                <a:lnTo>
                  <a:pt x="199276" y="144328"/>
                </a:lnTo>
                <a:lnTo>
                  <a:pt x="209120" y="148388"/>
                </a:lnTo>
                <a:lnTo>
                  <a:pt x="228167" y="158991"/>
                </a:lnTo>
                <a:lnTo>
                  <a:pt x="238110" y="167073"/>
                </a:lnTo>
                <a:lnTo>
                  <a:pt x="246707" y="176352"/>
                </a:lnTo>
                <a:lnTo>
                  <a:pt x="253047" y="185292"/>
                </a:lnTo>
                <a:lnTo>
                  <a:pt x="258481" y="195827"/>
                </a:lnTo>
                <a:lnTo>
                  <a:pt x="262462" y="207465"/>
                </a:lnTo>
                <a:lnTo>
                  <a:pt x="264990" y="220206"/>
                </a:lnTo>
                <a:lnTo>
                  <a:pt x="266062" y="234052"/>
                </a:lnTo>
                <a:lnTo>
                  <a:pt x="266103" y="237489"/>
                </a:lnTo>
                <a:lnTo>
                  <a:pt x="265269" y="250314"/>
                </a:lnTo>
                <a:lnTo>
                  <a:pt x="262767" y="262742"/>
                </a:lnTo>
                <a:lnTo>
                  <a:pt x="258595" y="274781"/>
                </a:lnTo>
                <a:lnTo>
                  <a:pt x="252754" y="286442"/>
                </a:lnTo>
                <a:lnTo>
                  <a:pt x="242906" y="300456"/>
                </a:lnTo>
                <a:lnTo>
                  <a:pt x="234070" y="309462"/>
                </a:lnTo>
                <a:lnTo>
                  <a:pt x="223961" y="317227"/>
                </a:lnTo>
                <a:lnTo>
                  <a:pt x="212578" y="323769"/>
                </a:lnTo>
                <a:lnTo>
                  <a:pt x="195786" y="330489"/>
                </a:lnTo>
                <a:lnTo>
                  <a:pt x="184428" y="333584"/>
                </a:lnTo>
                <a:lnTo>
                  <a:pt x="172201" y="335933"/>
                </a:lnTo>
                <a:lnTo>
                  <a:pt x="159104" y="337540"/>
                </a:lnTo>
                <a:lnTo>
                  <a:pt x="145137" y="338410"/>
                </a:lnTo>
                <a:lnTo>
                  <a:pt x="135064" y="338581"/>
                </a:lnTo>
                <a:lnTo>
                  <a:pt x="119698" y="338116"/>
                </a:lnTo>
                <a:lnTo>
                  <a:pt x="105269" y="336719"/>
                </a:lnTo>
                <a:lnTo>
                  <a:pt x="91777" y="334389"/>
                </a:lnTo>
                <a:lnTo>
                  <a:pt x="79223" y="331124"/>
                </a:lnTo>
                <a:lnTo>
                  <a:pt x="67607" y="326923"/>
                </a:lnTo>
                <a:lnTo>
                  <a:pt x="56928" y="321783"/>
                </a:lnTo>
                <a:lnTo>
                  <a:pt x="47186" y="315705"/>
                </a:lnTo>
                <a:lnTo>
                  <a:pt x="39738" y="309879"/>
                </a:lnTo>
                <a:lnTo>
                  <a:pt x="31112" y="301534"/>
                </a:lnTo>
                <a:lnTo>
                  <a:pt x="23496" y="292188"/>
                </a:lnTo>
                <a:lnTo>
                  <a:pt x="16888" y="281845"/>
                </a:lnTo>
                <a:lnTo>
                  <a:pt x="11290" y="270509"/>
                </a:lnTo>
                <a:lnTo>
                  <a:pt x="6701" y="258183"/>
                </a:lnTo>
                <a:lnTo>
                  <a:pt x="3121" y="244873"/>
                </a:lnTo>
                <a:lnTo>
                  <a:pt x="549" y="230582"/>
                </a:lnTo>
                <a:lnTo>
                  <a:pt x="0" y="226313"/>
                </a:lnTo>
                <a:lnTo>
                  <a:pt x="64287" y="220090"/>
                </a:lnTo>
                <a:lnTo>
                  <a:pt x="67755" y="234620"/>
                </a:lnTo>
                <a:lnTo>
                  <a:pt x="72592" y="247171"/>
                </a:lnTo>
                <a:lnTo>
                  <a:pt x="78800" y="257734"/>
                </a:lnTo>
                <a:lnTo>
                  <a:pt x="86380" y="266298"/>
                </a:lnTo>
                <a:lnTo>
                  <a:pt x="97604" y="274319"/>
                </a:lnTo>
                <a:lnTo>
                  <a:pt x="108949" y="279102"/>
                </a:lnTo>
                <a:lnTo>
                  <a:pt x="121878" y="281938"/>
                </a:lnTo>
                <a:lnTo>
                  <a:pt x="135724" y="282828"/>
                </a:lnTo>
                <a:lnTo>
                  <a:pt x="150931" y="281945"/>
                </a:lnTo>
                <a:lnTo>
                  <a:pt x="164106" y="279304"/>
                </a:lnTo>
                <a:lnTo>
                  <a:pt x="175246" y="274917"/>
                </a:lnTo>
                <a:lnTo>
                  <a:pt x="183832" y="269239"/>
                </a:lnTo>
                <a:lnTo>
                  <a:pt x="193363" y="259044"/>
                </a:lnTo>
                <a:lnTo>
                  <a:pt x="198730" y="247610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51" y="223392"/>
                </a:lnTo>
                <a:lnTo>
                  <a:pt x="193217" y="217931"/>
                </a:lnTo>
                <a:lnTo>
                  <a:pt x="184835" y="210890"/>
                </a:lnTo>
                <a:lnTo>
                  <a:pt x="172193" y="204735"/>
                </a:lnTo>
                <a:lnTo>
                  <a:pt x="162462" y="201524"/>
                </a:lnTo>
                <a:lnTo>
                  <a:pt x="152294" y="198675"/>
                </a:lnTo>
                <a:lnTo>
                  <a:pt x="138937" y="195153"/>
                </a:lnTo>
                <a:lnTo>
                  <a:pt x="122388" y="190946"/>
                </a:lnTo>
                <a:lnTo>
                  <a:pt x="116535" y="189483"/>
                </a:lnTo>
                <a:lnTo>
                  <a:pt x="100704" y="185228"/>
                </a:lnTo>
                <a:lnTo>
                  <a:pt x="86423" y="180676"/>
                </a:lnTo>
                <a:lnTo>
                  <a:pt x="73689" y="175825"/>
                </a:lnTo>
                <a:lnTo>
                  <a:pt x="62504" y="170678"/>
                </a:lnTo>
                <a:lnTo>
                  <a:pt x="52866" y="165232"/>
                </a:lnTo>
                <a:lnTo>
                  <a:pt x="44775" y="159490"/>
                </a:lnTo>
                <a:lnTo>
                  <a:pt x="32310" y="147240"/>
                </a:lnTo>
                <a:lnTo>
                  <a:pt x="24516" y="136658"/>
                </a:lnTo>
                <a:lnTo>
                  <a:pt x="18579" y="125356"/>
                </a:lnTo>
                <a:lnTo>
                  <a:pt x="14499" y="113339"/>
                </a:lnTo>
                <a:lnTo>
                  <a:pt x="12275" y="100611"/>
                </a:lnTo>
                <a:lnTo>
                  <a:pt x="11823" y="91312"/>
                </a:lnTo>
                <a:lnTo>
                  <a:pt x="12777" y="78517"/>
                </a:lnTo>
                <a:lnTo>
                  <a:pt x="15639" y="66195"/>
                </a:lnTo>
                <a:lnTo>
                  <a:pt x="20411" y="54306"/>
                </a:lnTo>
                <a:lnTo>
                  <a:pt x="26009" y="44450"/>
                </a:lnTo>
                <a:lnTo>
                  <a:pt x="33582" y="34562"/>
                </a:lnTo>
                <a:lnTo>
                  <a:pt x="42611" y="25875"/>
                </a:lnTo>
                <a:lnTo>
                  <a:pt x="53097" y="18386"/>
                </a:lnTo>
                <a:lnTo>
                  <a:pt x="65040" y="12097"/>
                </a:lnTo>
                <a:lnTo>
                  <a:pt x="77633" y="7307"/>
                </a:lnTo>
                <a:lnTo>
                  <a:pt x="89246" y="4191"/>
                </a:lnTo>
                <a:lnTo>
                  <a:pt x="101692" y="1943"/>
                </a:lnTo>
                <a:lnTo>
                  <a:pt x="114971" y="553"/>
                </a:lnTo>
                <a:lnTo>
                  <a:pt x="129085" y="9"/>
                </a:lnTo>
                <a:lnTo>
                  <a:pt x="13126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672846" marR="615116" indent="-274319">
              <a:lnSpc>
                <a:spcPct val="100041"/>
              </a:lnSpc>
              <a:spcBef>
                <a:spcPts val="11000"/>
              </a:spcBef>
              <a:tabLst>
                <a:tab pos="6604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most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ent early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symp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pa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 sw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ing rough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or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ry food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, later even for liquids also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03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stemic 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se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</a:t>
            </a:r>
            <a:endParaRPr lang="en-IN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034"/>
              </a:spcBef>
            </a:pP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jaun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ice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ive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in back due to L.N. Involved,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,bone pa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n,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liver secondary's, ascites</a:t>
            </a:r>
          </a:p>
          <a:p>
            <a:pPr marL="398526">
              <a:lnSpc>
                <a:spcPct val="95825"/>
              </a:lnSpc>
              <a:spcBef>
                <a:spcPts val="4034"/>
              </a:spcBef>
            </a:pPr>
            <a:endParaRPr sz="2400" dirty="0">
              <a:latin typeface="Arial"/>
              <a:cs typeface="Arial"/>
            </a:endParaRPr>
          </a:p>
          <a:p>
            <a:pPr marL="672846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respiratory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symp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oms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due to </a:t>
            </a:r>
            <a:r>
              <a:rPr lang="en-IN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tracheo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- oesophageal fistula like aspiration pneumonia, cough in upper 1/3 carcinoma</a:t>
            </a:r>
          </a:p>
          <a:p>
            <a:pPr marL="672846">
              <a:lnSpc>
                <a:spcPct val="95825"/>
              </a:lnSpc>
              <a:spcBef>
                <a:spcPts val="120"/>
              </a:spcBef>
            </a:pPr>
            <a:endParaRPr lang="en-IN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672846">
              <a:lnSpc>
                <a:spcPct val="95825"/>
              </a:lnSpc>
              <a:spcBef>
                <a:spcPts val="120"/>
              </a:spcBef>
            </a:pPr>
            <a:r>
              <a:rPr lang="en-IN" sz="2400" dirty="0" smtClean="0">
                <a:solidFill>
                  <a:srgbClr val="DFE6D0"/>
                </a:solidFill>
                <a:latin typeface="Arial"/>
                <a:cs typeface="Arial"/>
              </a:rPr>
              <a:t>Left supraclavicular lymph node enlarged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5" y="666369"/>
            <a:ext cx="2177262" cy="423544"/>
          </a:xfrm>
          <a:custGeom>
            <a:avLst/>
            <a:gdLst/>
            <a:ahLst/>
            <a:cxnLst/>
            <a:rect l="l" t="t" r="r" b="b"/>
            <a:pathLst>
              <a:path w="2177262" h="423544">
                <a:moveTo>
                  <a:pt x="1629638" y="144398"/>
                </a:moveTo>
                <a:lnTo>
                  <a:pt x="1631924" y="140080"/>
                </a:lnTo>
                <a:lnTo>
                  <a:pt x="1636750" y="136905"/>
                </a:lnTo>
                <a:lnTo>
                  <a:pt x="1644321" y="133357"/>
                </a:lnTo>
                <a:lnTo>
                  <a:pt x="1656509" y="130774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6"/>
                </a:lnTo>
                <a:lnTo>
                  <a:pt x="1711437" y="146358"/>
                </a:lnTo>
                <a:lnTo>
                  <a:pt x="1716887" y="158495"/>
                </a:lnTo>
                <a:lnTo>
                  <a:pt x="1776069" y="147573"/>
                </a:lnTo>
                <a:lnTo>
                  <a:pt x="1773910" y="140899"/>
                </a:lnTo>
                <a:lnTo>
                  <a:pt x="1768467" y="128591"/>
                </a:lnTo>
                <a:lnTo>
                  <a:pt x="1761567" y="117790"/>
                </a:lnTo>
                <a:lnTo>
                  <a:pt x="1753219" y="108497"/>
                </a:lnTo>
                <a:lnTo>
                  <a:pt x="1743430" y="100710"/>
                </a:lnTo>
                <a:lnTo>
                  <a:pt x="1736229" y="96543"/>
                </a:lnTo>
                <a:lnTo>
                  <a:pt x="1726159" y="92338"/>
                </a:lnTo>
                <a:lnTo>
                  <a:pt x="1714613" y="89062"/>
                </a:lnTo>
                <a:lnTo>
                  <a:pt x="1701597" y="86716"/>
                </a:lnTo>
                <a:lnTo>
                  <a:pt x="1687114" y="85306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942"/>
                </a:lnTo>
                <a:lnTo>
                  <a:pt x="1622218" y="221650"/>
                </a:lnTo>
                <a:lnTo>
                  <a:pt x="1633408" y="225447"/>
                </a:lnTo>
                <a:lnTo>
                  <a:pt x="1646350" y="229334"/>
                </a:lnTo>
                <a:lnTo>
                  <a:pt x="1661044" y="233314"/>
                </a:lnTo>
                <a:lnTo>
                  <a:pt x="1677487" y="237386"/>
                </a:lnTo>
                <a:lnTo>
                  <a:pt x="1695678" y="241553"/>
                </a:lnTo>
                <a:lnTo>
                  <a:pt x="1706600" y="244093"/>
                </a:lnTo>
                <a:lnTo>
                  <a:pt x="1713585" y="246887"/>
                </a:lnTo>
                <a:lnTo>
                  <a:pt x="1716633" y="249808"/>
                </a:lnTo>
                <a:lnTo>
                  <a:pt x="1719681" y="252983"/>
                </a:lnTo>
                <a:lnTo>
                  <a:pt x="1721078" y="256920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244"/>
                </a:lnTo>
                <a:lnTo>
                  <a:pt x="1691313" y="286271"/>
                </a:lnTo>
                <a:lnTo>
                  <a:pt x="1676247" y="287273"/>
                </a:lnTo>
                <a:lnTo>
                  <a:pt x="1664335" y="286486"/>
                </a:lnTo>
                <a:lnTo>
                  <a:pt x="1651858" y="283357"/>
                </a:lnTo>
                <a:lnTo>
                  <a:pt x="1641830" y="277875"/>
                </a:lnTo>
                <a:lnTo>
                  <a:pt x="1637031" y="273453"/>
                </a:lnTo>
                <a:lnTo>
                  <a:pt x="1630023" y="263120"/>
                </a:lnTo>
                <a:lnTo>
                  <a:pt x="1625574" y="250062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89"/>
                </a:lnTo>
                <a:lnTo>
                  <a:pt x="1622445" y="324550"/>
                </a:lnTo>
                <a:lnTo>
                  <a:pt x="1634349" y="328087"/>
                </a:lnTo>
                <a:lnTo>
                  <a:pt x="1647282" y="330605"/>
                </a:lnTo>
                <a:lnTo>
                  <a:pt x="1661247" y="332112"/>
                </a:lnTo>
                <a:lnTo>
                  <a:pt x="1676247" y="332613"/>
                </a:lnTo>
                <a:lnTo>
                  <a:pt x="1685888" y="332414"/>
                </a:lnTo>
                <a:lnTo>
                  <a:pt x="1700705" y="331230"/>
                </a:lnTo>
                <a:lnTo>
                  <a:pt x="1714333" y="328979"/>
                </a:lnTo>
                <a:lnTo>
                  <a:pt x="1726768" y="325658"/>
                </a:lnTo>
                <a:lnTo>
                  <a:pt x="1738008" y="321263"/>
                </a:lnTo>
                <a:lnTo>
                  <a:pt x="1748050" y="315793"/>
                </a:lnTo>
                <a:lnTo>
                  <a:pt x="1756892" y="309244"/>
                </a:lnTo>
                <a:lnTo>
                  <a:pt x="1766054" y="300227"/>
                </a:lnTo>
                <a:lnTo>
                  <a:pt x="1773946" y="289583"/>
                </a:lnTo>
                <a:lnTo>
                  <a:pt x="1779575" y="278174"/>
                </a:lnTo>
                <a:lnTo>
                  <a:pt x="1782947" y="266012"/>
                </a:lnTo>
                <a:lnTo>
                  <a:pt x="1784070" y="253110"/>
                </a:lnTo>
                <a:lnTo>
                  <a:pt x="1782881" y="239149"/>
                </a:lnTo>
                <a:lnTo>
                  <a:pt x="1779220" y="226614"/>
                </a:lnTo>
                <a:lnTo>
                  <a:pt x="1773063" y="215736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1"/>
                </a:lnTo>
                <a:lnTo>
                  <a:pt x="1678638" y="174889"/>
                </a:lnTo>
                <a:lnTo>
                  <a:pt x="1662545" y="170751"/>
                </a:lnTo>
                <a:lnTo>
                  <a:pt x="1650046" y="167033"/>
                </a:lnTo>
                <a:lnTo>
                  <a:pt x="1641149" y="163748"/>
                </a:lnTo>
                <a:lnTo>
                  <a:pt x="1635861" y="160908"/>
                </a:lnTo>
                <a:lnTo>
                  <a:pt x="1631670" y="157860"/>
                </a:lnTo>
                <a:lnTo>
                  <a:pt x="1629638" y="154050"/>
                </a:lnTo>
                <a:lnTo>
                  <a:pt x="1629638" y="144398"/>
                </a:lnTo>
                <a:close/>
              </a:path>
              <a:path w="2177262" h="423544">
                <a:moveTo>
                  <a:pt x="1463593" y="230121"/>
                </a:moveTo>
                <a:lnTo>
                  <a:pt x="1460301" y="242706"/>
                </a:lnTo>
                <a:lnTo>
                  <a:pt x="1455364" y="253586"/>
                </a:lnTo>
                <a:lnTo>
                  <a:pt x="1448790" y="262763"/>
                </a:lnTo>
                <a:lnTo>
                  <a:pt x="1443233" y="268265"/>
                </a:lnTo>
                <a:lnTo>
                  <a:pt x="1432554" y="275628"/>
                </a:lnTo>
                <a:lnTo>
                  <a:pt x="1420653" y="280070"/>
                </a:lnTo>
                <a:lnTo>
                  <a:pt x="1407769" y="332613"/>
                </a:lnTo>
                <a:lnTo>
                  <a:pt x="1427302" y="331315"/>
                </a:lnTo>
                <a:lnTo>
                  <a:pt x="1440252" y="328847"/>
                </a:lnTo>
                <a:lnTo>
                  <a:pt x="1452543" y="325096"/>
                </a:lnTo>
                <a:lnTo>
                  <a:pt x="1464176" y="320065"/>
                </a:lnTo>
                <a:lnTo>
                  <a:pt x="1475152" y="313755"/>
                </a:lnTo>
                <a:lnTo>
                  <a:pt x="1485475" y="306168"/>
                </a:lnTo>
                <a:lnTo>
                  <a:pt x="1495145" y="297306"/>
                </a:lnTo>
                <a:lnTo>
                  <a:pt x="1507954" y="282026"/>
                </a:lnTo>
                <a:lnTo>
                  <a:pt x="1514680" y="271316"/>
                </a:lnTo>
                <a:lnTo>
                  <a:pt x="1520180" y="259959"/>
                </a:lnTo>
                <a:lnTo>
                  <a:pt x="1524454" y="247953"/>
                </a:lnTo>
                <a:lnTo>
                  <a:pt x="1527505" y="235297"/>
                </a:lnTo>
                <a:lnTo>
                  <a:pt x="1529334" y="221988"/>
                </a:lnTo>
                <a:lnTo>
                  <a:pt x="1529943" y="208025"/>
                </a:lnTo>
                <a:lnTo>
                  <a:pt x="1529812" y="201523"/>
                </a:lnTo>
                <a:lnTo>
                  <a:pt x="1528618" y="187864"/>
                </a:lnTo>
                <a:lnTo>
                  <a:pt x="1526183" y="174871"/>
                </a:lnTo>
                <a:lnTo>
                  <a:pt x="1522511" y="162539"/>
                </a:lnTo>
                <a:lnTo>
                  <a:pt x="1517606" y="150866"/>
                </a:lnTo>
                <a:lnTo>
                  <a:pt x="1511471" y="139848"/>
                </a:lnTo>
                <a:lnTo>
                  <a:pt x="1504110" y="129481"/>
                </a:lnTo>
                <a:lnTo>
                  <a:pt x="1495526" y="119760"/>
                </a:lnTo>
                <a:lnTo>
                  <a:pt x="1481306" y="107414"/>
                </a:lnTo>
                <a:lnTo>
                  <a:pt x="1470729" y="100522"/>
                </a:lnTo>
                <a:lnTo>
                  <a:pt x="1459451" y="94880"/>
                </a:lnTo>
                <a:lnTo>
                  <a:pt x="1447473" y="90488"/>
                </a:lnTo>
                <a:lnTo>
                  <a:pt x="1434801" y="87349"/>
                </a:lnTo>
                <a:lnTo>
                  <a:pt x="1421438" y="85464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150" y="106464"/>
                </a:lnTo>
                <a:lnTo>
                  <a:pt x="1324176" y="114351"/>
                </a:lnTo>
                <a:lnTo>
                  <a:pt x="1315252" y="123383"/>
                </a:lnTo>
                <a:lnTo>
                  <a:pt x="1307385" y="133566"/>
                </a:lnTo>
                <a:lnTo>
                  <a:pt x="1300581" y="144906"/>
                </a:lnTo>
                <a:lnTo>
                  <a:pt x="1295438" y="155802"/>
                </a:lnTo>
                <a:lnTo>
                  <a:pt x="1290985" y="167931"/>
                </a:lnTo>
                <a:lnTo>
                  <a:pt x="1287787" y="180238"/>
                </a:lnTo>
                <a:lnTo>
                  <a:pt x="1285860" y="192716"/>
                </a:lnTo>
                <a:lnTo>
                  <a:pt x="1285214" y="205358"/>
                </a:lnTo>
                <a:lnTo>
                  <a:pt x="1285389" y="213895"/>
                </a:lnTo>
                <a:lnTo>
                  <a:pt x="1286475" y="227665"/>
                </a:lnTo>
                <a:lnTo>
                  <a:pt x="1288546" y="240630"/>
                </a:lnTo>
                <a:lnTo>
                  <a:pt x="1291593" y="252791"/>
                </a:lnTo>
                <a:lnTo>
                  <a:pt x="1295607" y="264148"/>
                </a:lnTo>
                <a:lnTo>
                  <a:pt x="1300581" y="274700"/>
                </a:lnTo>
                <a:lnTo>
                  <a:pt x="1306819" y="284810"/>
                </a:lnTo>
                <a:lnTo>
                  <a:pt x="1314756" y="294783"/>
                </a:lnTo>
                <a:lnTo>
                  <a:pt x="1323871" y="303627"/>
                </a:lnTo>
                <a:lnTo>
                  <a:pt x="1334173" y="311331"/>
                </a:lnTo>
                <a:lnTo>
                  <a:pt x="1345666" y="317880"/>
                </a:lnTo>
                <a:lnTo>
                  <a:pt x="1350323" y="223797"/>
                </a:lnTo>
                <a:lnTo>
                  <a:pt x="1349476" y="208787"/>
                </a:lnTo>
                <a:lnTo>
                  <a:pt x="1349654" y="201663"/>
                </a:lnTo>
                <a:lnTo>
                  <a:pt x="1351272" y="187415"/>
                </a:lnTo>
                <a:lnTo>
                  <a:pt x="1354576" y="174853"/>
                </a:lnTo>
                <a:lnTo>
                  <a:pt x="1359565" y="163952"/>
                </a:lnTo>
                <a:lnTo>
                  <a:pt x="1366240" y="154685"/>
                </a:lnTo>
                <a:lnTo>
                  <a:pt x="1371771" y="149222"/>
                </a:lnTo>
                <a:lnTo>
                  <a:pt x="1382492" y="141886"/>
                </a:lnTo>
                <a:lnTo>
                  <a:pt x="1394418" y="137484"/>
                </a:lnTo>
                <a:lnTo>
                  <a:pt x="1407515" y="136016"/>
                </a:lnTo>
                <a:lnTo>
                  <a:pt x="1415126" y="136488"/>
                </a:lnTo>
                <a:lnTo>
                  <a:pt x="1427573" y="139619"/>
                </a:lnTo>
                <a:lnTo>
                  <a:pt x="1438789" y="145685"/>
                </a:lnTo>
                <a:lnTo>
                  <a:pt x="1448790" y="154685"/>
                </a:lnTo>
                <a:lnTo>
                  <a:pt x="1451783" y="158400"/>
                </a:lnTo>
                <a:lnTo>
                  <a:pt x="1457739" y="168414"/>
                </a:lnTo>
                <a:lnTo>
                  <a:pt x="1462004" y="180054"/>
                </a:lnTo>
                <a:lnTo>
                  <a:pt x="1464570" y="193336"/>
                </a:lnTo>
                <a:lnTo>
                  <a:pt x="1465427" y="208279"/>
                </a:lnTo>
                <a:lnTo>
                  <a:pt x="1465231" y="215832"/>
                </a:lnTo>
                <a:lnTo>
                  <a:pt x="1463593" y="230121"/>
                </a:lnTo>
                <a:close/>
              </a:path>
              <a:path w="2177262" h="423544">
                <a:moveTo>
                  <a:pt x="1420653" y="280070"/>
                </a:moveTo>
                <a:lnTo>
                  <a:pt x="1407515" y="281558"/>
                </a:lnTo>
                <a:lnTo>
                  <a:pt x="1399902" y="281072"/>
                </a:lnTo>
                <a:lnTo>
                  <a:pt x="1387482" y="277893"/>
                </a:lnTo>
                <a:lnTo>
                  <a:pt x="1376251" y="271778"/>
                </a:lnTo>
                <a:lnTo>
                  <a:pt x="1366240" y="262763"/>
                </a:lnTo>
                <a:lnTo>
                  <a:pt x="1363019" y="258813"/>
                </a:lnTo>
                <a:lnTo>
                  <a:pt x="1357094" y="248819"/>
                </a:lnTo>
                <a:lnTo>
                  <a:pt x="1352862" y="237144"/>
                </a:lnTo>
                <a:lnTo>
                  <a:pt x="1350323" y="223797"/>
                </a:lnTo>
                <a:lnTo>
                  <a:pt x="1345968" y="318032"/>
                </a:lnTo>
                <a:lnTo>
                  <a:pt x="1357846" y="323313"/>
                </a:lnTo>
                <a:lnTo>
                  <a:pt x="1369965" y="327400"/>
                </a:lnTo>
                <a:lnTo>
                  <a:pt x="1382325" y="330304"/>
                </a:lnTo>
                <a:lnTo>
                  <a:pt x="1394926" y="332037"/>
                </a:lnTo>
                <a:lnTo>
                  <a:pt x="1407769" y="332613"/>
                </a:lnTo>
                <a:lnTo>
                  <a:pt x="1420653" y="280070"/>
                </a:lnTo>
                <a:close/>
              </a:path>
              <a:path w="2177262" h="423544">
                <a:moveTo>
                  <a:pt x="274358" y="166750"/>
                </a:moveTo>
                <a:lnTo>
                  <a:pt x="273984" y="150107"/>
                </a:lnTo>
                <a:lnTo>
                  <a:pt x="273050" y="136435"/>
                </a:lnTo>
                <a:lnTo>
                  <a:pt x="271549" y="123529"/>
                </a:lnTo>
                <a:lnTo>
                  <a:pt x="269480" y="111389"/>
                </a:lnTo>
                <a:lnTo>
                  <a:pt x="266843" y="100015"/>
                </a:lnTo>
                <a:lnTo>
                  <a:pt x="263639" y="89407"/>
                </a:lnTo>
                <a:lnTo>
                  <a:pt x="259618" y="78775"/>
                </a:lnTo>
                <a:lnTo>
                  <a:pt x="254070" y="66926"/>
                </a:lnTo>
                <a:lnTo>
                  <a:pt x="247682" y="55922"/>
                </a:lnTo>
                <a:lnTo>
                  <a:pt x="240454" y="45763"/>
                </a:lnTo>
                <a:lnTo>
                  <a:pt x="232384" y="36448"/>
                </a:lnTo>
                <a:lnTo>
                  <a:pt x="217398" y="23169"/>
                </a:lnTo>
                <a:lnTo>
                  <a:pt x="206746" y="16258"/>
                </a:lnTo>
                <a:lnTo>
                  <a:pt x="195299" y="10612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160"/>
                </a:lnTo>
                <a:lnTo>
                  <a:pt x="66078" y="55371"/>
                </a:lnTo>
                <a:lnTo>
                  <a:pt x="100915" y="55384"/>
                </a:lnTo>
                <a:lnTo>
                  <a:pt x="117544" y="55647"/>
                </a:lnTo>
                <a:lnTo>
                  <a:pt x="131271" y="56255"/>
                </a:lnTo>
                <a:lnTo>
                  <a:pt x="142094" y="57218"/>
                </a:lnTo>
                <a:lnTo>
                  <a:pt x="150012" y="58546"/>
                </a:lnTo>
                <a:lnTo>
                  <a:pt x="159138" y="61093"/>
                </a:lnTo>
                <a:lnTo>
                  <a:pt x="170756" y="66474"/>
                </a:lnTo>
                <a:lnTo>
                  <a:pt x="180594" y="73913"/>
                </a:lnTo>
                <a:lnTo>
                  <a:pt x="187537" y="81819"/>
                </a:lnTo>
                <a:lnTo>
                  <a:pt x="194082" y="92632"/>
                </a:lnTo>
                <a:lnTo>
                  <a:pt x="199351" y="105536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402"/>
                </a:lnTo>
                <a:lnTo>
                  <a:pt x="205135" y="189624"/>
                </a:lnTo>
                <a:lnTo>
                  <a:pt x="203800" y="202436"/>
                </a:lnTo>
                <a:lnTo>
                  <a:pt x="201871" y="213824"/>
                </a:lnTo>
                <a:lnTo>
                  <a:pt x="199351" y="223773"/>
                </a:lnTo>
                <a:lnTo>
                  <a:pt x="195052" y="235729"/>
                </a:lnTo>
                <a:lnTo>
                  <a:pt x="189035" y="247124"/>
                </a:lnTo>
                <a:lnTo>
                  <a:pt x="182054" y="255396"/>
                </a:lnTo>
                <a:lnTo>
                  <a:pt x="168024" y="264574"/>
                </a:lnTo>
                <a:lnTo>
                  <a:pt x="155371" y="268985"/>
                </a:lnTo>
                <a:lnTo>
                  <a:pt x="154112" y="269299"/>
                </a:lnTo>
                <a:lnTo>
                  <a:pt x="161214" y="325061"/>
                </a:lnTo>
                <a:lnTo>
                  <a:pt x="172708" y="323060"/>
                </a:lnTo>
                <a:lnTo>
                  <a:pt x="182829" y="320420"/>
                </a:lnTo>
                <a:lnTo>
                  <a:pt x="198524" y="314426"/>
                </a:lnTo>
                <a:lnTo>
                  <a:pt x="210139" y="308534"/>
                </a:lnTo>
                <a:lnTo>
                  <a:pt x="220385" y="301819"/>
                </a:lnTo>
                <a:lnTo>
                  <a:pt x="229260" y="294258"/>
                </a:lnTo>
                <a:lnTo>
                  <a:pt x="239928" y="282438"/>
                </a:lnTo>
                <a:lnTo>
                  <a:pt x="247138" y="272377"/>
                </a:lnTo>
                <a:lnTo>
                  <a:pt x="253605" y="261360"/>
                </a:lnTo>
                <a:lnTo>
                  <a:pt x="259330" y="249390"/>
                </a:lnTo>
                <a:lnTo>
                  <a:pt x="264312" y="236473"/>
                </a:lnTo>
                <a:lnTo>
                  <a:pt x="266194" y="230583"/>
                </a:lnTo>
                <a:lnTo>
                  <a:pt x="269131" y="219253"/>
                </a:lnTo>
                <a:lnTo>
                  <a:pt x="271417" y="207205"/>
                </a:lnTo>
                <a:lnTo>
                  <a:pt x="273050" y="194438"/>
                </a:lnTo>
                <a:lnTo>
                  <a:pt x="274031" y="180954"/>
                </a:lnTo>
                <a:lnTo>
                  <a:pt x="274358" y="166750"/>
                </a:lnTo>
                <a:close/>
              </a:path>
              <a:path w="2177262" h="423544">
                <a:moveTo>
                  <a:pt x="161214" y="325061"/>
                </a:moveTo>
                <a:lnTo>
                  <a:pt x="154112" y="269299"/>
                </a:lnTo>
                <a:lnTo>
                  <a:pt x="144302" y="270905"/>
                </a:lnTo>
                <a:lnTo>
                  <a:pt x="131401" y="271851"/>
                </a:lnTo>
                <a:lnTo>
                  <a:pt x="115404" y="272160"/>
                </a:lnTo>
                <a:lnTo>
                  <a:pt x="66078" y="272160"/>
                </a:lnTo>
                <a:lnTo>
                  <a:pt x="124345" y="327278"/>
                </a:lnTo>
                <a:lnTo>
                  <a:pt x="134117" y="327149"/>
                </a:lnTo>
                <a:lnTo>
                  <a:pt x="148350" y="326424"/>
                </a:lnTo>
                <a:lnTo>
                  <a:pt x="161214" y="325061"/>
                </a:lnTo>
                <a:close/>
              </a:path>
              <a:path w="2177262" h="423544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544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544">
                <a:moveTo>
                  <a:pt x="1077061" y="327278"/>
                </a:moveTo>
                <a:lnTo>
                  <a:pt x="1077083" y="214480"/>
                </a:lnTo>
                <a:lnTo>
                  <a:pt x="1077485" y="198178"/>
                </a:lnTo>
                <a:lnTo>
                  <a:pt x="1078406" y="184571"/>
                </a:lnTo>
                <a:lnTo>
                  <a:pt x="1079867" y="173668"/>
                </a:lnTo>
                <a:lnTo>
                  <a:pt x="1081887" y="165480"/>
                </a:lnTo>
                <a:lnTo>
                  <a:pt x="1089955" y="150480"/>
                </a:lnTo>
                <a:lnTo>
                  <a:pt x="1099540" y="141731"/>
                </a:lnTo>
                <a:lnTo>
                  <a:pt x="1115891" y="134355"/>
                </a:lnTo>
                <a:lnTo>
                  <a:pt x="1128877" y="132841"/>
                </a:lnTo>
                <a:lnTo>
                  <a:pt x="1137259" y="132841"/>
                </a:lnTo>
                <a:lnTo>
                  <a:pt x="1144625" y="134873"/>
                </a:lnTo>
                <a:lnTo>
                  <a:pt x="1150594" y="139064"/>
                </a:lnTo>
                <a:lnTo>
                  <a:pt x="1156563" y="143255"/>
                </a:lnTo>
                <a:lnTo>
                  <a:pt x="1161008" y="149097"/>
                </a:lnTo>
                <a:lnTo>
                  <a:pt x="1163675" y="156590"/>
                </a:lnTo>
                <a:lnTo>
                  <a:pt x="1165345" y="163395"/>
                </a:lnTo>
                <a:lnTo>
                  <a:pt x="1166667" y="174171"/>
                </a:lnTo>
                <a:lnTo>
                  <a:pt x="1167469" y="188464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632"/>
                </a:lnTo>
                <a:lnTo>
                  <a:pt x="1229803" y="160052"/>
                </a:lnTo>
                <a:lnTo>
                  <a:pt x="1228671" y="147766"/>
                </a:lnTo>
                <a:lnTo>
                  <a:pt x="1226921" y="137794"/>
                </a:lnTo>
                <a:lnTo>
                  <a:pt x="1221363" y="122115"/>
                </a:lnTo>
                <a:lnTo>
                  <a:pt x="1214729" y="111378"/>
                </a:lnTo>
                <a:lnTo>
                  <a:pt x="1200902" y="98828"/>
                </a:lnTo>
                <a:lnTo>
                  <a:pt x="1188694" y="92328"/>
                </a:lnTo>
                <a:lnTo>
                  <a:pt x="1176462" y="88081"/>
                </a:lnTo>
                <a:lnTo>
                  <a:pt x="1163974" y="85651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544">
                <a:moveTo>
                  <a:pt x="515378" y="247141"/>
                </a:moveTo>
                <a:lnTo>
                  <a:pt x="519468" y="239775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1"/>
                </a:lnTo>
                <a:lnTo>
                  <a:pt x="563450" y="222663"/>
                </a:lnTo>
                <a:lnTo>
                  <a:pt x="578558" y="219287"/>
                </a:lnTo>
                <a:lnTo>
                  <a:pt x="590736" y="216228"/>
                </a:lnTo>
                <a:lnTo>
                  <a:pt x="599986" y="213486"/>
                </a:lnTo>
                <a:lnTo>
                  <a:pt x="599912" y="233279"/>
                </a:lnTo>
                <a:lnTo>
                  <a:pt x="599137" y="247397"/>
                </a:lnTo>
                <a:lnTo>
                  <a:pt x="597522" y="256539"/>
                </a:lnTo>
                <a:lnTo>
                  <a:pt x="591961" y="267897"/>
                </a:lnTo>
                <a:lnTo>
                  <a:pt x="582574" y="277240"/>
                </a:lnTo>
                <a:lnTo>
                  <a:pt x="574507" y="282287"/>
                </a:lnTo>
                <a:lnTo>
                  <a:pt x="562566" y="286891"/>
                </a:lnTo>
                <a:lnTo>
                  <a:pt x="550202" y="288416"/>
                </a:lnTo>
                <a:lnTo>
                  <a:pt x="548673" y="288392"/>
                </a:lnTo>
                <a:lnTo>
                  <a:pt x="546165" y="331607"/>
                </a:lnTo>
                <a:lnTo>
                  <a:pt x="558590" y="329037"/>
                </a:lnTo>
                <a:lnTo>
                  <a:pt x="570509" y="324865"/>
                </a:lnTo>
                <a:lnTo>
                  <a:pt x="573606" y="323480"/>
                </a:lnTo>
                <a:lnTo>
                  <a:pt x="584451" y="317564"/>
                </a:lnTo>
                <a:lnTo>
                  <a:pt x="594880" y="310187"/>
                </a:lnTo>
                <a:lnTo>
                  <a:pt x="604888" y="301370"/>
                </a:lnTo>
                <a:lnTo>
                  <a:pt x="606082" y="305053"/>
                </a:lnTo>
                <a:lnTo>
                  <a:pt x="607123" y="308736"/>
                </a:lnTo>
                <a:lnTo>
                  <a:pt x="609511" y="316991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69" y="319051"/>
                </a:lnTo>
                <a:lnTo>
                  <a:pt x="666959" y="306952"/>
                </a:lnTo>
                <a:lnTo>
                  <a:pt x="663943" y="295528"/>
                </a:lnTo>
                <a:lnTo>
                  <a:pt x="662980" y="289815"/>
                </a:lnTo>
                <a:lnTo>
                  <a:pt x="661843" y="278829"/>
                </a:lnTo>
                <a:lnTo>
                  <a:pt x="661160" y="265366"/>
                </a:lnTo>
                <a:lnTo>
                  <a:pt x="660933" y="249427"/>
                </a:lnTo>
                <a:lnTo>
                  <a:pt x="661593" y="176148"/>
                </a:lnTo>
                <a:lnTo>
                  <a:pt x="661501" y="167871"/>
                </a:lnTo>
                <a:lnTo>
                  <a:pt x="660691" y="152075"/>
                </a:lnTo>
                <a:lnTo>
                  <a:pt x="659042" y="138822"/>
                </a:lnTo>
                <a:lnTo>
                  <a:pt x="656554" y="128129"/>
                </a:lnTo>
                <a:lnTo>
                  <a:pt x="653224" y="120014"/>
                </a:lnTo>
                <a:lnTo>
                  <a:pt x="646167" y="110275"/>
                </a:lnTo>
                <a:lnTo>
                  <a:pt x="636574" y="101911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877" y="107224"/>
                </a:lnTo>
                <a:lnTo>
                  <a:pt x="476619" y="116134"/>
                </a:lnTo>
                <a:lnTo>
                  <a:pt x="469573" y="126603"/>
                </a:lnTo>
                <a:lnTo>
                  <a:pt x="463740" y="138644"/>
                </a:lnTo>
                <a:lnTo>
                  <a:pt x="459117" y="152272"/>
                </a:lnTo>
                <a:lnTo>
                  <a:pt x="516039" y="162559"/>
                </a:lnTo>
                <a:lnTo>
                  <a:pt x="517011" y="159919"/>
                </a:lnTo>
                <a:lnTo>
                  <a:pt x="523369" y="147550"/>
                </a:lnTo>
                <a:lnTo>
                  <a:pt x="531228" y="139445"/>
                </a:lnTo>
                <a:lnTo>
                  <a:pt x="532319" y="138709"/>
                </a:lnTo>
                <a:lnTo>
                  <a:pt x="543189" y="134295"/>
                </a:lnTo>
                <a:lnTo>
                  <a:pt x="557339" y="132841"/>
                </a:lnTo>
                <a:lnTo>
                  <a:pt x="569396" y="133382"/>
                </a:lnTo>
                <a:lnTo>
                  <a:pt x="582362" y="135926"/>
                </a:lnTo>
                <a:lnTo>
                  <a:pt x="591058" y="140588"/>
                </a:lnTo>
                <a:lnTo>
                  <a:pt x="598048" y="151763"/>
                </a:lnTo>
                <a:lnTo>
                  <a:pt x="599986" y="166369"/>
                </a:lnTo>
                <a:lnTo>
                  <a:pt x="599986" y="172592"/>
                </a:lnTo>
                <a:lnTo>
                  <a:pt x="592483" y="175350"/>
                </a:lnTo>
                <a:lnTo>
                  <a:pt x="582430" y="178365"/>
                </a:lnTo>
                <a:lnTo>
                  <a:pt x="570173" y="181480"/>
                </a:lnTo>
                <a:lnTo>
                  <a:pt x="555709" y="184682"/>
                </a:lnTo>
                <a:lnTo>
                  <a:pt x="539038" y="187959"/>
                </a:lnTo>
                <a:lnTo>
                  <a:pt x="537552" y="188249"/>
                </a:lnTo>
                <a:lnTo>
                  <a:pt x="522711" y="191457"/>
                </a:lnTo>
                <a:lnTo>
                  <a:pt x="509695" y="194905"/>
                </a:lnTo>
                <a:lnTo>
                  <a:pt x="498504" y="198604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7071"/>
                </a:lnTo>
                <a:lnTo>
                  <a:pt x="453767" y="249298"/>
                </a:lnTo>
                <a:lnTo>
                  <a:pt x="452640" y="262508"/>
                </a:lnTo>
                <a:lnTo>
                  <a:pt x="452739" y="266634"/>
                </a:lnTo>
                <a:lnTo>
                  <a:pt x="454557" y="279888"/>
                </a:lnTo>
                <a:lnTo>
                  <a:pt x="458663" y="291981"/>
                </a:lnTo>
                <a:lnTo>
                  <a:pt x="465056" y="302943"/>
                </a:lnTo>
                <a:lnTo>
                  <a:pt x="473735" y="312800"/>
                </a:lnTo>
                <a:lnTo>
                  <a:pt x="481236" y="318879"/>
                </a:lnTo>
                <a:lnTo>
                  <a:pt x="491772" y="324887"/>
                </a:lnTo>
                <a:lnTo>
                  <a:pt x="503651" y="329179"/>
                </a:lnTo>
                <a:lnTo>
                  <a:pt x="516875" y="331754"/>
                </a:lnTo>
                <a:lnTo>
                  <a:pt x="531444" y="332613"/>
                </a:lnTo>
                <a:lnTo>
                  <a:pt x="535729" y="285787"/>
                </a:lnTo>
                <a:lnTo>
                  <a:pt x="525195" y="278891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141"/>
                </a:lnTo>
                <a:close/>
              </a:path>
              <a:path w="2177262" h="423544">
                <a:moveTo>
                  <a:pt x="535729" y="285787"/>
                </a:moveTo>
                <a:lnTo>
                  <a:pt x="531444" y="332613"/>
                </a:lnTo>
                <a:lnTo>
                  <a:pt x="533239" y="332598"/>
                </a:lnTo>
                <a:lnTo>
                  <a:pt x="546165" y="331607"/>
                </a:lnTo>
                <a:lnTo>
                  <a:pt x="548673" y="288392"/>
                </a:lnTo>
                <a:lnTo>
                  <a:pt x="535729" y="285787"/>
                </a:lnTo>
                <a:close/>
              </a:path>
              <a:path w="2177262" h="423544">
                <a:moveTo>
                  <a:pt x="781427" y="183145"/>
                </a:moveTo>
                <a:lnTo>
                  <a:pt x="784277" y="170284"/>
                </a:lnTo>
                <a:lnTo>
                  <a:pt x="788670" y="159361"/>
                </a:lnTo>
                <a:lnTo>
                  <a:pt x="794613" y="150367"/>
                </a:lnTo>
                <a:lnTo>
                  <a:pt x="800402" y="85915"/>
                </a:lnTo>
                <a:lnTo>
                  <a:pt x="787713" y="88657"/>
                </a:lnTo>
                <a:lnTo>
                  <a:pt x="781427" y="183145"/>
                </a:lnTo>
                <a:close/>
              </a:path>
              <a:path w="2177262" h="423544">
                <a:moveTo>
                  <a:pt x="723874" y="345820"/>
                </a:moveTo>
                <a:lnTo>
                  <a:pt x="724145" y="358304"/>
                </a:lnTo>
                <a:lnTo>
                  <a:pt x="726734" y="371021"/>
                </a:lnTo>
                <a:lnTo>
                  <a:pt x="731737" y="382694"/>
                </a:lnTo>
                <a:lnTo>
                  <a:pt x="739163" y="393307"/>
                </a:lnTo>
                <a:lnTo>
                  <a:pt x="749020" y="402843"/>
                </a:lnTo>
                <a:lnTo>
                  <a:pt x="765708" y="412715"/>
                </a:lnTo>
                <a:lnTo>
                  <a:pt x="776523" y="416601"/>
                </a:lnTo>
                <a:lnTo>
                  <a:pt x="788806" y="419632"/>
                </a:lnTo>
                <a:lnTo>
                  <a:pt x="802560" y="421803"/>
                </a:lnTo>
                <a:lnTo>
                  <a:pt x="817788" y="423108"/>
                </a:lnTo>
                <a:lnTo>
                  <a:pt x="834491" y="423544"/>
                </a:lnTo>
                <a:lnTo>
                  <a:pt x="837406" y="423530"/>
                </a:lnTo>
                <a:lnTo>
                  <a:pt x="851734" y="422992"/>
                </a:lnTo>
                <a:lnTo>
                  <a:pt x="864836" y="421686"/>
                </a:lnTo>
                <a:lnTo>
                  <a:pt x="876703" y="419623"/>
                </a:lnTo>
                <a:lnTo>
                  <a:pt x="900262" y="411783"/>
                </a:lnTo>
                <a:lnTo>
                  <a:pt x="911376" y="405592"/>
                </a:lnTo>
                <a:lnTo>
                  <a:pt x="920597" y="398271"/>
                </a:lnTo>
                <a:lnTo>
                  <a:pt x="928301" y="389446"/>
                </a:lnTo>
                <a:lnTo>
                  <a:pt x="934803" y="378533"/>
                </a:lnTo>
                <a:lnTo>
                  <a:pt x="940028" y="365632"/>
                </a:lnTo>
                <a:lnTo>
                  <a:pt x="944487" y="345859"/>
                </a:lnTo>
                <a:lnTo>
                  <a:pt x="945894" y="333275"/>
                </a:lnTo>
                <a:lnTo>
                  <a:pt x="946734" y="318958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41" y="84851"/>
                </a:lnTo>
                <a:lnTo>
                  <a:pt x="800402" y="85915"/>
                </a:lnTo>
                <a:lnTo>
                  <a:pt x="794613" y="150367"/>
                </a:lnTo>
                <a:lnTo>
                  <a:pt x="796817" y="147879"/>
                </a:lnTo>
                <a:lnTo>
                  <a:pt x="806963" y="139525"/>
                </a:lnTo>
                <a:lnTo>
                  <a:pt x="818617" y="134512"/>
                </a:lnTo>
                <a:lnTo>
                  <a:pt x="831824" y="132841"/>
                </a:lnTo>
                <a:lnTo>
                  <a:pt x="836384" y="133020"/>
                </a:lnTo>
                <a:lnTo>
                  <a:pt x="849089" y="135706"/>
                </a:lnTo>
                <a:lnTo>
                  <a:pt x="860340" y="141615"/>
                </a:lnTo>
                <a:lnTo>
                  <a:pt x="870178" y="150748"/>
                </a:lnTo>
                <a:lnTo>
                  <a:pt x="873183" y="154644"/>
                </a:lnTo>
                <a:lnTo>
                  <a:pt x="878536" y="164452"/>
                </a:lnTo>
                <a:lnTo>
                  <a:pt x="882359" y="176186"/>
                </a:lnTo>
                <a:lnTo>
                  <a:pt x="884653" y="189827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54" y="262354"/>
                </a:lnTo>
                <a:lnTo>
                  <a:pt x="855468" y="270285"/>
                </a:lnTo>
                <a:lnTo>
                  <a:pt x="843711" y="275029"/>
                </a:lnTo>
                <a:lnTo>
                  <a:pt x="830681" y="276605"/>
                </a:lnTo>
                <a:lnTo>
                  <a:pt x="828551" y="276562"/>
                </a:lnTo>
                <a:lnTo>
                  <a:pt x="815858" y="274250"/>
                </a:lnTo>
                <a:lnTo>
                  <a:pt x="804562" y="268423"/>
                </a:lnTo>
                <a:lnTo>
                  <a:pt x="794613" y="259079"/>
                </a:lnTo>
                <a:lnTo>
                  <a:pt x="791540" y="254940"/>
                </a:lnTo>
                <a:lnTo>
                  <a:pt x="786482" y="245156"/>
                </a:lnTo>
                <a:lnTo>
                  <a:pt x="782880" y="233377"/>
                </a:lnTo>
                <a:lnTo>
                  <a:pt x="780725" y="219603"/>
                </a:lnTo>
                <a:lnTo>
                  <a:pt x="780008" y="203834"/>
                </a:lnTo>
                <a:lnTo>
                  <a:pt x="780109" y="197955"/>
                </a:lnTo>
                <a:lnTo>
                  <a:pt x="781427" y="183145"/>
                </a:lnTo>
                <a:lnTo>
                  <a:pt x="787713" y="88657"/>
                </a:lnTo>
                <a:lnTo>
                  <a:pt x="775772" y="93073"/>
                </a:lnTo>
                <a:lnTo>
                  <a:pt x="764582" y="99159"/>
                </a:lnTo>
                <a:lnTo>
                  <a:pt x="754140" y="106913"/>
                </a:lnTo>
                <a:lnTo>
                  <a:pt x="744448" y="116331"/>
                </a:lnTo>
                <a:lnTo>
                  <a:pt x="734012" y="130172"/>
                </a:lnTo>
                <a:lnTo>
                  <a:pt x="728424" y="140548"/>
                </a:lnTo>
                <a:lnTo>
                  <a:pt x="723855" y="151921"/>
                </a:lnTo>
                <a:lnTo>
                  <a:pt x="720305" y="164292"/>
                </a:lnTo>
                <a:lnTo>
                  <a:pt x="717771" y="177660"/>
                </a:lnTo>
                <a:lnTo>
                  <a:pt x="716252" y="192026"/>
                </a:lnTo>
                <a:lnTo>
                  <a:pt x="715746" y="207390"/>
                </a:lnTo>
                <a:lnTo>
                  <a:pt x="715871" y="214517"/>
                </a:lnTo>
                <a:lnTo>
                  <a:pt x="716895" y="228439"/>
                </a:lnTo>
                <a:lnTo>
                  <a:pt x="718953" y="241609"/>
                </a:lnTo>
                <a:lnTo>
                  <a:pt x="722049" y="254034"/>
                </a:lnTo>
                <a:lnTo>
                  <a:pt x="726186" y="265720"/>
                </a:lnTo>
                <a:lnTo>
                  <a:pt x="731365" y="276670"/>
                </a:lnTo>
                <a:lnTo>
                  <a:pt x="737590" y="286892"/>
                </a:lnTo>
                <a:lnTo>
                  <a:pt x="744062" y="295419"/>
                </a:lnTo>
                <a:lnTo>
                  <a:pt x="753405" y="305154"/>
                </a:lnTo>
                <a:lnTo>
                  <a:pt x="763629" y="313119"/>
                </a:lnTo>
                <a:lnTo>
                  <a:pt x="774731" y="319314"/>
                </a:lnTo>
                <a:lnTo>
                  <a:pt x="786709" y="323739"/>
                </a:lnTo>
                <a:lnTo>
                  <a:pt x="799560" y="326394"/>
                </a:lnTo>
                <a:lnTo>
                  <a:pt x="813282" y="327278"/>
                </a:lnTo>
                <a:lnTo>
                  <a:pt x="818007" y="327159"/>
                </a:lnTo>
                <a:lnTo>
                  <a:pt x="830872" y="325533"/>
                </a:lnTo>
                <a:lnTo>
                  <a:pt x="843005" y="322004"/>
                </a:lnTo>
                <a:lnTo>
                  <a:pt x="854409" y="316576"/>
                </a:lnTo>
                <a:lnTo>
                  <a:pt x="865087" y="309252"/>
                </a:lnTo>
                <a:lnTo>
                  <a:pt x="875041" y="300033"/>
                </a:lnTo>
                <a:lnTo>
                  <a:pt x="884275" y="288925"/>
                </a:lnTo>
                <a:lnTo>
                  <a:pt x="884229" y="328444"/>
                </a:lnTo>
                <a:lnTo>
                  <a:pt x="883336" y="342900"/>
                </a:lnTo>
                <a:lnTo>
                  <a:pt x="881354" y="352297"/>
                </a:lnTo>
                <a:lnTo>
                  <a:pt x="878560" y="359536"/>
                </a:lnTo>
                <a:lnTo>
                  <a:pt x="874369" y="364870"/>
                </a:lnTo>
                <a:lnTo>
                  <a:pt x="868908" y="368172"/>
                </a:lnTo>
                <a:lnTo>
                  <a:pt x="859540" y="372154"/>
                </a:lnTo>
                <a:lnTo>
                  <a:pt x="847130" y="374683"/>
                </a:lnTo>
                <a:lnTo>
                  <a:pt x="831951" y="375538"/>
                </a:lnTo>
                <a:lnTo>
                  <a:pt x="827523" y="375440"/>
                </a:lnTo>
                <a:lnTo>
                  <a:pt x="813744" y="373410"/>
                </a:lnTo>
                <a:lnTo>
                  <a:pt x="803884" y="368807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663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544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544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544">
                <a:moveTo>
                  <a:pt x="2022830" y="144398"/>
                </a:moveTo>
                <a:lnTo>
                  <a:pt x="2025116" y="140080"/>
                </a:lnTo>
                <a:lnTo>
                  <a:pt x="2029942" y="136905"/>
                </a:lnTo>
                <a:lnTo>
                  <a:pt x="2037513" y="133357"/>
                </a:lnTo>
                <a:lnTo>
                  <a:pt x="2049701" y="130774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6"/>
                </a:lnTo>
                <a:lnTo>
                  <a:pt x="2104629" y="146358"/>
                </a:lnTo>
                <a:lnTo>
                  <a:pt x="2110079" y="158495"/>
                </a:lnTo>
                <a:lnTo>
                  <a:pt x="2169261" y="147573"/>
                </a:lnTo>
                <a:lnTo>
                  <a:pt x="2167102" y="140899"/>
                </a:lnTo>
                <a:lnTo>
                  <a:pt x="2161659" y="128591"/>
                </a:lnTo>
                <a:lnTo>
                  <a:pt x="2154759" y="117790"/>
                </a:lnTo>
                <a:lnTo>
                  <a:pt x="2146411" y="108497"/>
                </a:lnTo>
                <a:lnTo>
                  <a:pt x="2136622" y="100710"/>
                </a:lnTo>
                <a:lnTo>
                  <a:pt x="2129421" y="96543"/>
                </a:lnTo>
                <a:lnTo>
                  <a:pt x="2119351" y="92338"/>
                </a:lnTo>
                <a:lnTo>
                  <a:pt x="2107805" y="89062"/>
                </a:lnTo>
                <a:lnTo>
                  <a:pt x="2094789" y="86716"/>
                </a:lnTo>
                <a:lnTo>
                  <a:pt x="2080306" y="85306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942"/>
                </a:lnTo>
                <a:lnTo>
                  <a:pt x="2015410" y="221650"/>
                </a:lnTo>
                <a:lnTo>
                  <a:pt x="2026600" y="225447"/>
                </a:lnTo>
                <a:lnTo>
                  <a:pt x="2039542" y="229334"/>
                </a:lnTo>
                <a:lnTo>
                  <a:pt x="2054236" y="233314"/>
                </a:lnTo>
                <a:lnTo>
                  <a:pt x="2070679" y="237386"/>
                </a:lnTo>
                <a:lnTo>
                  <a:pt x="2088870" y="241553"/>
                </a:lnTo>
                <a:lnTo>
                  <a:pt x="2099792" y="244093"/>
                </a:lnTo>
                <a:lnTo>
                  <a:pt x="2106777" y="246887"/>
                </a:lnTo>
                <a:lnTo>
                  <a:pt x="2109825" y="249808"/>
                </a:lnTo>
                <a:lnTo>
                  <a:pt x="2112873" y="252983"/>
                </a:lnTo>
                <a:lnTo>
                  <a:pt x="2114270" y="256920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244"/>
                </a:lnTo>
                <a:lnTo>
                  <a:pt x="2084505" y="286271"/>
                </a:lnTo>
                <a:lnTo>
                  <a:pt x="2069439" y="287273"/>
                </a:lnTo>
                <a:lnTo>
                  <a:pt x="2057527" y="286486"/>
                </a:lnTo>
                <a:lnTo>
                  <a:pt x="2045050" y="283357"/>
                </a:lnTo>
                <a:lnTo>
                  <a:pt x="2035022" y="277875"/>
                </a:lnTo>
                <a:lnTo>
                  <a:pt x="2030223" y="273453"/>
                </a:lnTo>
                <a:lnTo>
                  <a:pt x="2023215" y="263120"/>
                </a:lnTo>
                <a:lnTo>
                  <a:pt x="2018766" y="250062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89"/>
                </a:lnTo>
                <a:lnTo>
                  <a:pt x="2015637" y="324550"/>
                </a:lnTo>
                <a:lnTo>
                  <a:pt x="2027541" y="328087"/>
                </a:lnTo>
                <a:lnTo>
                  <a:pt x="2040474" y="330605"/>
                </a:lnTo>
                <a:lnTo>
                  <a:pt x="2054439" y="332112"/>
                </a:lnTo>
                <a:lnTo>
                  <a:pt x="2069439" y="332613"/>
                </a:lnTo>
                <a:lnTo>
                  <a:pt x="2079080" y="332414"/>
                </a:lnTo>
                <a:lnTo>
                  <a:pt x="2093897" y="331230"/>
                </a:lnTo>
                <a:lnTo>
                  <a:pt x="2107525" y="328979"/>
                </a:lnTo>
                <a:lnTo>
                  <a:pt x="2119960" y="325658"/>
                </a:lnTo>
                <a:lnTo>
                  <a:pt x="2131200" y="321263"/>
                </a:lnTo>
                <a:lnTo>
                  <a:pt x="2141242" y="315793"/>
                </a:lnTo>
                <a:lnTo>
                  <a:pt x="2150084" y="309244"/>
                </a:lnTo>
                <a:lnTo>
                  <a:pt x="2159246" y="300227"/>
                </a:lnTo>
                <a:lnTo>
                  <a:pt x="2167138" y="289583"/>
                </a:lnTo>
                <a:lnTo>
                  <a:pt x="2172767" y="278174"/>
                </a:lnTo>
                <a:lnTo>
                  <a:pt x="2176139" y="266012"/>
                </a:lnTo>
                <a:lnTo>
                  <a:pt x="2177262" y="253110"/>
                </a:lnTo>
                <a:lnTo>
                  <a:pt x="2176073" y="239149"/>
                </a:lnTo>
                <a:lnTo>
                  <a:pt x="2172412" y="226614"/>
                </a:lnTo>
                <a:lnTo>
                  <a:pt x="2166255" y="215736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1"/>
                </a:lnTo>
                <a:lnTo>
                  <a:pt x="2071830" y="174889"/>
                </a:lnTo>
                <a:lnTo>
                  <a:pt x="2055737" y="170751"/>
                </a:lnTo>
                <a:lnTo>
                  <a:pt x="2043238" y="167033"/>
                </a:lnTo>
                <a:lnTo>
                  <a:pt x="2034341" y="163748"/>
                </a:lnTo>
                <a:lnTo>
                  <a:pt x="2029053" y="160908"/>
                </a:lnTo>
                <a:lnTo>
                  <a:pt x="2024862" y="157860"/>
                </a:lnTo>
                <a:lnTo>
                  <a:pt x="2022830" y="154050"/>
                </a:lnTo>
                <a:lnTo>
                  <a:pt x="2022830" y="144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970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60" y="7565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970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60" y="6663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064" y="879855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1162" y="8023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694" y="799211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19"/>
                </a:lnTo>
                <a:lnTo>
                  <a:pt x="4269" y="37442"/>
                </a:lnTo>
                <a:lnTo>
                  <a:pt x="1418" y="50303"/>
                </a:lnTo>
                <a:lnTo>
                  <a:pt x="100" y="65113"/>
                </a:lnTo>
                <a:lnTo>
                  <a:pt x="0" y="70992"/>
                </a:lnTo>
                <a:lnTo>
                  <a:pt x="716" y="86761"/>
                </a:lnTo>
                <a:lnTo>
                  <a:pt x="2871" y="100535"/>
                </a:lnTo>
                <a:lnTo>
                  <a:pt x="6473" y="112314"/>
                </a:lnTo>
                <a:lnTo>
                  <a:pt x="11531" y="122098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02" y="142187"/>
                </a:lnTo>
                <a:lnTo>
                  <a:pt x="75460" y="137443"/>
                </a:lnTo>
                <a:lnTo>
                  <a:pt x="85945" y="129512"/>
                </a:lnTo>
                <a:lnTo>
                  <a:pt x="89534" y="125729"/>
                </a:lnTo>
                <a:lnTo>
                  <a:pt x="95948" y="116624"/>
                </a:lnTo>
                <a:lnTo>
                  <a:pt x="100719" y="105693"/>
                </a:lnTo>
                <a:lnTo>
                  <a:pt x="103837" y="92948"/>
                </a:lnTo>
                <a:lnTo>
                  <a:pt x="105293" y="78396"/>
                </a:lnTo>
                <a:lnTo>
                  <a:pt x="105409" y="72516"/>
                </a:lnTo>
                <a:lnTo>
                  <a:pt x="104645" y="56985"/>
                </a:lnTo>
                <a:lnTo>
                  <a:pt x="102351" y="43344"/>
                </a:lnTo>
                <a:lnTo>
                  <a:pt x="98527" y="31610"/>
                </a:lnTo>
                <a:lnTo>
                  <a:pt x="93175" y="21802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6970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8260" y="7565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7460" y="7512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7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7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8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4268" y="7512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8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7512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6009" y="7512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2" y="71755"/>
                </a:lnTo>
                <a:lnTo>
                  <a:pt x="146684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8" y="135000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432" y="751204"/>
            <a:ext cx="231267" cy="338709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122"/>
                </a:lnTo>
                <a:lnTo>
                  <a:pt x="230148" y="248439"/>
                </a:lnTo>
                <a:lnTo>
                  <a:pt x="228740" y="261023"/>
                </a:lnTo>
                <a:lnTo>
                  <a:pt x="224281" y="280797"/>
                </a:lnTo>
                <a:lnTo>
                  <a:pt x="219057" y="293697"/>
                </a:lnTo>
                <a:lnTo>
                  <a:pt x="212554" y="304610"/>
                </a:lnTo>
                <a:lnTo>
                  <a:pt x="204851" y="313436"/>
                </a:lnTo>
                <a:lnTo>
                  <a:pt x="195629" y="320756"/>
                </a:lnTo>
                <a:lnTo>
                  <a:pt x="184516" y="326947"/>
                </a:lnTo>
                <a:lnTo>
                  <a:pt x="171577" y="331978"/>
                </a:lnTo>
                <a:lnTo>
                  <a:pt x="149090" y="336850"/>
                </a:lnTo>
                <a:lnTo>
                  <a:pt x="135987" y="338156"/>
                </a:lnTo>
                <a:lnTo>
                  <a:pt x="121660" y="338694"/>
                </a:lnTo>
                <a:lnTo>
                  <a:pt x="118745" y="338709"/>
                </a:lnTo>
                <a:lnTo>
                  <a:pt x="102041" y="338272"/>
                </a:lnTo>
                <a:lnTo>
                  <a:pt x="86814" y="336967"/>
                </a:lnTo>
                <a:lnTo>
                  <a:pt x="73059" y="334796"/>
                </a:lnTo>
                <a:lnTo>
                  <a:pt x="60776" y="331765"/>
                </a:lnTo>
                <a:lnTo>
                  <a:pt x="49962" y="327879"/>
                </a:lnTo>
                <a:lnTo>
                  <a:pt x="33274" y="318008"/>
                </a:lnTo>
                <a:lnTo>
                  <a:pt x="23417" y="308471"/>
                </a:lnTo>
                <a:lnTo>
                  <a:pt x="15990" y="297858"/>
                </a:lnTo>
                <a:lnTo>
                  <a:pt x="10987" y="286185"/>
                </a:lnTo>
                <a:lnTo>
                  <a:pt x="8398" y="273468"/>
                </a:lnTo>
                <a:lnTo>
                  <a:pt x="8001" y="265684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827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972"/>
                </a:lnTo>
                <a:lnTo>
                  <a:pt x="97998" y="288574"/>
                </a:lnTo>
                <a:lnTo>
                  <a:pt x="111776" y="290604"/>
                </a:lnTo>
                <a:lnTo>
                  <a:pt x="116205" y="290703"/>
                </a:lnTo>
                <a:lnTo>
                  <a:pt x="131384" y="289847"/>
                </a:lnTo>
                <a:lnTo>
                  <a:pt x="143793" y="287318"/>
                </a:lnTo>
                <a:lnTo>
                  <a:pt x="153162" y="283337"/>
                </a:lnTo>
                <a:lnTo>
                  <a:pt x="158623" y="280035"/>
                </a:lnTo>
                <a:lnTo>
                  <a:pt x="162814" y="274700"/>
                </a:lnTo>
                <a:lnTo>
                  <a:pt x="165608" y="267462"/>
                </a:lnTo>
                <a:lnTo>
                  <a:pt x="167589" y="258064"/>
                </a:lnTo>
                <a:lnTo>
                  <a:pt x="168482" y="243608"/>
                </a:lnTo>
                <a:lnTo>
                  <a:pt x="168529" y="238633"/>
                </a:lnTo>
                <a:lnTo>
                  <a:pt x="168529" y="204089"/>
                </a:lnTo>
                <a:lnTo>
                  <a:pt x="159294" y="215197"/>
                </a:lnTo>
                <a:lnTo>
                  <a:pt x="149340" y="224416"/>
                </a:lnTo>
                <a:lnTo>
                  <a:pt x="138662" y="231740"/>
                </a:lnTo>
                <a:lnTo>
                  <a:pt x="127259" y="237168"/>
                </a:lnTo>
                <a:lnTo>
                  <a:pt x="115126" y="240697"/>
                </a:lnTo>
                <a:lnTo>
                  <a:pt x="102261" y="242323"/>
                </a:lnTo>
                <a:lnTo>
                  <a:pt x="97536" y="242443"/>
                </a:lnTo>
                <a:lnTo>
                  <a:pt x="83814" y="241558"/>
                </a:lnTo>
                <a:lnTo>
                  <a:pt x="70962" y="238903"/>
                </a:lnTo>
                <a:lnTo>
                  <a:pt x="58985" y="234478"/>
                </a:lnTo>
                <a:lnTo>
                  <a:pt x="47882" y="228283"/>
                </a:lnTo>
                <a:lnTo>
                  <a:pt x="37658" y="220318"/>
                </a:lnTo>
                <a:lnTo>
                  <a:pt x="28315" y="210583"/>
                </a:lnTo>
                <a:lnTo>
                  <a:pt x="21843" y="202057"/>
                </a:lnTo>
                <a:lnTo>
                  <a:pt x="15618" y="191834"/>
                </a:lnTo>
                <a:lnTo>
                  <a:pt x="10439" y="180884"/>
                </a:lnTo>
                <a:lnTo>
                  <a:pt x="6303" y="169198"/>
                </a:lnTo>
                <a:lnTo>
                  <a:pt x="3207" y="156773"/>
                </a:lnTo>
                <a:lnTo>
                  <a:pt x="1148" y="143603"/>
                </a:lnTo>
                <a:lnTo>
                  <a:pt x="124" y="129681"/>
                </a:lnTo>
                <a:lnTo>
                  <a:pt x="0" y="122555"/>
                </a:lnTo>
                <a:lnTo>
                  <a:pt x="505" y="107190"/>
                </a:lnTo>
                <a:lnTo>
                  <a:pt x="2024" y="92824"/>
                </a:lnTo>
                <a:lnTo>
                  <a:pt x="4558" y="79456"/>
                </a:lnTo>
                <a:lnTo>
                  <a:pt x="8108" y="67085"/>
                </a:lnTo>
                <a:lnTo>
                  <a:pt x="12677" y="55712"/>
                </a:lnTo>
                <a:lnTo>
                  <a:pt x="18266" y="45336"/>
                </a:lnTo>
                <a:lnTo>
                  <a:pt x="24877" y="35959"/>
                </a:lnTo>
                <a:lnTo>
                  <a:pt x="38394" y="22077"/>
                </a:lnTo>
                <a:lnTo>
                  <a:pt x="48835" y="14323"/>
                </a:lnTo>
                <a:lnTo>
                  <a:pt x="60026" y="8237"/>
                </a:lnTo>
                <a:lnTo>
                  <a:pt x="71966" y="3821"/>
                </a:lnTo>
                <a:lnTo>
                  <a:pt x="84656" y="1079"/>
                </a:lnTo>
                <a:lnTo>
                  <a:pt x="98095" y="15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326" y="751204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7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63" y="7217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970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260" y="6663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85" y="6663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970" y="6663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2426970" y="7404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18260" y="666369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918260" y="740473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98526">
              <a:lnSpc>
                <a:spcPct val="95825"/>
              </a:lnSpc>
              <a:spcBef>
                <a:spcPts val="1307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sco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and biopsy…….      </a:t>
            </a:r>
            <a:r>
              <a:rPr lang="en-US" sz="2400" dirty="0" smtClean="0">
                <a:solidFill>
                  <a:srgbClr val="DFE6D0"/>
                </a:solidFill>
                <a:latin typeface="Arial"/>
                <a:cs typeface="Arial"/>
              </a:rPr>
              <a:t>2/3 of patients 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are inoperable at time of diagnosis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CT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PET</a:t>
            </a:r>
            <a:r>
              <a:rPr lang="en-US" sz="2400" spc="-4" dirty="0" smtClean="0">
                <a:solidFill>
                  <a:srgbClr val="DFE6D0"/>
                </a:solidFill>
                <a:latin typeface="Arial"/>
                <a:cs typeface="Arial"/>
              </a:rPr>
              <a:t> scan- Positron Emission Scan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MRI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EUS</a:t>
            </a:r>
            <a:r>
              <a:rPr lang="en-US" sz="2400" spc="-4" dirty="0" smtClean="0">
                <a:solidFill>
                  <a:srgbClr val="DFE6D0"/>
                </a:solidFill>
                <a:latin typeface="Arial"/>
                <a:cs typeface="Arial"/>
              </a:rPr>
              <a:t>…endoscopic ultrasound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35940" y="1318387"/>
            <a:ext cx="2277631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405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Ba</a:t>
            </a:r>
            <a:r>
              <a:rPr sz="405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05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ium </a:t>
            </a:r>
            <a:r>
              <a:rPr sz="4050" spc="-19" baseline="303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050" spc="-34" baseline="3034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5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4050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05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ow</a:t>
            </a:r>
            <a:r>
              <a:rPr lang="en-IN" sz="405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729638"/>
            <a:ext cx="336962" cy="780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">
              <a:lnSpc>
                <a:spcPts val="2850"/>
              </a:lnSpc>
              <a:spcBef>
                <a:spcPts val="142"/>
              </a:spcBef>
            </a:pPr>
            <a:r>
              <a:rPr sz="4050" spc="0" baseline="3034" dirty="0" smtClean="0">
                <a:latin typeface="Calibri"/>
                <a:cs typeface="Calibri"/>
              </a:rPr>
              <a:t>1.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45"/>
              </a:lnSpc>
              <a:spcBef>
                <a:spcPts val="19"/>
              </a:spcBef>
            </a:pPr>
            <a:r>
              <a:rPr sz="4050" spc="0" baseline="2022" dirty="0" smtClean="0">
                <a:latin typeface="Calibri"/>
                <a:cs typeface="Calibri"/>
              </a:rPr>
              <a:t>2.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1356" y="1729638"/>
            <a:ext cx="6981818" cy="780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4050" spc="0" baseline="3034" dirty="0" smtClean="0">
                <a:latin typeface="Calibri"/>
                <a:cs typeface="Calibri"/>
              </a:rPr>
              <a:t>visuali</a:t>
            </a:r>
            <a:r>
              <a:rPr sz="4050" spc="-50" baseline="3034" dirty="0" smtClean="0">
                <a:latin typeface="Calibri"/>
                <a:cs typeface="Calibri"/>
              </a:rPr>
              <a:t>z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sz="4050" spc="-2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a</a:t>
            </a:r>
            <a:r>
              <a:rPr sz="4050" spc="-39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eas</a:t>
            </a:r>
            <a:r>
              <a:rPr sz="4050" spc="-2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of o</a:t>
            </a:r>
            <a:r>
              <a:rPr sz="4050" spc="-14" baseline="3034" dirty="0" smtClean="0">
                <a:latin typeface="Calibri"/>
                <a:cs typeface="Calibri"/>
              </a:rPr>
              <a:t>b</a:t>
            </a:r>
            <a:r>
              <a:rPr sz="4050" spc="-39" baseline="3034" dirty="0" smtClean="0">
                <a:latin typeface="Calibri"/>
                <a:cs typeface="Calibri"/>
              </a:rPr>
              <a:t>s</a:t>
            </a:r>
            <a:r>
              <a:rPr sz="4050" spc="0" baseline="3034" dirty="0" smtClean="0">
                <a:latin typeface="Calibri"/>
                <a:cs typeface="Calibri"/>
              </a:rPr>
              <a:t>t</a:t>
            </a:r>
            <a:r>
              <a:rPr sz="4050" spc="-9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uc</a:t>
            </a:r>
            <a:r>
              <a:rPr sz="4050" spc="-9" baseline="3034" dirty="0" smtClean="0">
                <a:latin typeface="Calibri"/>
                <a:cs typeface="Calibri"/>
              </a:rPr>
              <a:t>t</a:t>
            </a:r>
            <a:r>
              <a:rPr sz="4050" spc="0" baseline="3034" dirty="0" smtClean="0">
                <a:latin typeface="Calibri"/>
                <a:cs typeface="Calibri"/>
              </a:rPr>
              <a:t>ion a</a:t>
            </a:r>
            <a:r>
              <a:rPr sz="4050" spc="-9" baseline="3034" dirty="0" smtClean="0">
                <a:latin typeface="Calibri"/>
                <a:cs typeface="Calibri"/>
              </a:rPr>
              <a:t>n</a:t>
            </a:r>
            <a:r>
              <a:rPr sz="4050" spc="0" baseline="3034" dirty="0" smtClean="0">
                <a:latin typeface="Calibri"/>
                <a:cs typeface="Calibri"/>
              </a:rPr>
              <a:t>d</a:t>
            </a:r>
            <a:r>
              <a:rPr sz="4050" spc="-25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assess</a:t>
            </a:r>
            <a:r>
              <a:rPr sz="4050" spc="-34" baseline="3034" dirty="0" smtClean="0">
                <a:latin typeface="Calibri"/>
                <a:cs typeface="Calibri"/>
              </a:rPr>
              <a:t> </a:t>
            </a:r>
            <a:r>
              <a:rPr sz="4050" spc="-39" baseline="3034" dirty="0" smtClean="0">
                <a:latin typeface="Calibri"/>
                <a:cs typeface="Calibri"/>
              </a:rPr>
              <a:t>s</a:t>
            </a:r>
            <a:r>
              <a:rPr sz="4050" spc="0" baseline="3034" dirty="0" smtClean="0">
                <a:latin typeface="Calibri"/>
                <a:cs typeface="Calibri"/>
              </a:rPr>
              <a:t>t</a:t>
            </a:r>
            <a:r>
              <a:rPr sz="4050" spc="-9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ict</a:t>
            </a:r>
            <a:r>
              <a:rPr sz="4050" spc="-4" baseline="3034" dirty="0" smtClean="0">
                <a:latin typeface="Calibri"/>
                <a:cs typeface="Calibri"/>
              </a:rPr>
              <a:t>u</a:t>
            </a:r>
            <a:r>
              <a:rPr sz="4050" spc="-39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lang="en-IN" sz="4050" spc="0" dirty="0" smtClean="0">
                <a:latin typeface="Calibri"/>
                <a:cs typeface="Calibri"/>
              </a:rPr>
              <a:t> </a:t>
            </a:r>
            <a:endParaRPr sz="2700" dirty="0">
              <a:latin typeface="Calibri"/>
              <a:cs typeface="Calibri"/>
            </a:endParaRPr>
          </a:p>
          <a:p>
            <a:pPr marL="12700" marR="51480">
              <a:lnSpc>
                <a:spcPts val="3245"/>
              </a:lnSpc>
              <a:spcBef>
                <a:spcPts val="19"/>
              </a:spcBef>
            </a:pPr>
            <a:r>
              <a:rPr sz="4050" spc="0" baseline="2022" dirty="0" smtClean="0">
                <a:latin typeface="Calibri"/>
                <a:cs typeface="Calibri"/>
              </a:rPr>
              <a:t>E</a:t>
            </a:r>
            <a:r>
              <a:rPr sz="4050" spc="4" baseline="2022" dirty="0" smtClean="0">
                <a:latin typeface="Calibri"/>
                <a:cs typeface="Calibri"/>
              </a:rPr>
              <a:t>x</a:t>
            </a:r>
            <a:r>
              <a:rPr sz="4050" spc="0" baseline="2022" dirty="0" smtClean="0">
                <a:latin typeface="Calibri"/>
                <a:cs typeface="Calibri"/>
              </a:rPr>
              <a:t>t</a:t>
            </a:r>
            <a:r>
              <a:rPr sz="4050" spc="-69" baseline="2022" dirty="0" smtClean="0">
                <a:latin typeface="Calibri"/>
                <a:cs typeface="Calibri"/>
              </a:rPr>
              <a:t>r</a:t>
            </a:r>
            <a:r>
              <a:rPr sz="4050" spc="-44" baseline="2022" dirty="0" smtClean="0">
                <a:latin typeface="Calibri"/>
                <a:cs typeface="Calibri"/>
              </a:rPr>
              <a:t>a</a:t>
            </a:r>
            <a:r>
              <a:rPr sz="4050" spc="-29" baseline="2022" dirty="0" smtClean="0">
                <a:latin typeface="Calibri"/>
                <a:cs typeface="Calibri"/>
              </a:rPr>
              <a:t>v</a:t>
            </a:r>
            <a:r>
              <a:rPr sz="4050" spc="0" baseline="2022" dirty="0" smtClean="0">
                <a:latin typeface="Calibri"/>
                <a:cs typeface="Calibri"/>
              </a:rPr>
              <a:t>as</a:t>
            </a:r>
            <a:r>
              <a:rPr sz="4050" spc="-19" baseline="2022" dirty="0" smtClean="0">
                <a:latin typeface="Calibri"/>
                <a:cs typeface="Calibri"/>
              </a:rPr>
              <a:t>a</a:t>
            </a:r>
            <a:r>
              <a:rPr sz="4050" spc="0" baseline="2022" dirty="0" smtClean="0">
                <a:latin typeface="Calibri"/>
                <a:cs typeface="Calibri"/>
              </a:rPr>
              <a:t>tion</a:t>
            </a:r>
            <a:r>
              <a:rPr sz="4050" spc="-29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of</a:t>
            </a:r>
            <a:r>
              <a:rPr sz="4050" spc="9" baseline="2022" dirty="0" smtClean="0">
                <a:latin typeface="Calibri"/>
                <a:cs typeface="Calibri"/>
              </a:rPr>
              <a:t> </a:t>
            </a:r>
            <a:r>
              <a:rPr sz="4050" spc="-19" baseline="2022" dirty="0" smtClean="0">
                <a:latin typeface="Calibri"/>
                <a:cs typeface="Calibri"/>
              </a:rPr>
              <a:t>c</a:t>
            </a:r>
            <a:r>
              <a:rPr sz="4050" spc="0" baseline="2022" dirty="0" smtClean="0">
                <a:latin typeface="Calibri"/>
                <a:cs typeface="Calibri"/>
              </a:rPr>
              <a:t>o</a:t>
            </a:r>
            <a:r>
              <a:rPr sz="4050" spc="-19" baseline="2022" dirty="0" smtClean="0">
                <a:latin typeface="Calibri"/>
                <a:cs typeface="Calibri"/>
              </a:rPr>
              <a:t>n</a:t>
            </a:r>
            <a:r>
              <a:rPr sz="4050" spc="0" baseline="2022" dirty="0" smtClean="0">
                <a:latin typeface="Calibri"/>
                <a:cs typeface="Calibri"/>
              </a:rPr>
              <a:t>t</a:t>
            </a:r>
            <a:r>
              <a:rPr sz="4050" spc="-64" baseline="2022" dirty="0" smtClean="0">
                <a:latin typeface="Calibri"/>
                <a:cs typeface="Calibri"/>
              </a:rPr>
              <a:t>r</a:t>
            </a:r>
            <a:r>
              <a:rPr sz="4050" spc="0" baseline="2022" dirty="0" smtClean="0">
                <a:latin typeface="Calibri"/>
                <a:cs typeface="Calibri"/>
              </a:rPr>
              <a:t>a</a:t>
            </a:r>
            <a:r>
              <a:rPr sz="4050" spc="-25" baseline="2022" dirty="0" smtClean="0">
                <a:latin typeface="Calibri"/>
                <a:cs typeface="Calibri"/>
              </a:rPr>
              <a:t>s</a:t>
            </a:r>
            <a:r>
              <a:rPr sz="4050" spc="0" baseline="2022" dirty="0" smtClean="0">
                <a:latin typeface="Calibri"/>
                <a:cs typeface="Calibri"/>
              </a:rPr>
              <a:t>t</a:t>
            </a:r>
            <a:r>
              <a:rPr sz="4050" spc="-9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m</a:t>
            </a:r>
            <a:r>
              <a:rPr sz="4050" spc="-34" baseline="2022" dirty="0" smtClean="0">
                <a:latin typeface="Calibri"/>
                <a:cs typeface="Calibri"/>
              </a:rPr>
              <a:t>a</a:t>
            </a:r>
            <a:r>
              <a:rPr sz="4050" spc="0" baseline="2022" dirty="0" smtClean="0">
                <a:latin typeface="Calibri"/>
                <a:cs typeface="Calibri"/>
              </a:rPr>
              <a:t>y ind</a:t>
            </a:r>
            <a:r>
              <a:rPr sz="4050" spc="4" baseline="2022" dirty="0" smtClean="0">
                <a:latin typeface="Calibri"/>
                <a:cs typeface="Calibri"/>
              </a:rPr>
              <a:t>i</a:t>
            </a:r>
            <a:r>
              <a:rPr sz="4050" spc="-25" baseline="2022" dirty="0" smtClean="0">
                <a:latin typeface="Calibri"/>
                <a:cs typeface="Calibri"/>
              </a:rPr>
              <a:t>c</a:t>
            </a:r>
            <a:r>
              <a:rPr sz="4050" spc="-19" baseline="2022" dirty="0" smtClean="0">
                <a:latin typeface="Calibri"/>
                <a:cs typeface="Calibri"/>
              </a:rPr>
              <a:t>a</a:t>
            </a:r>
            <a:r>
              <a:rPr sz="4050" spc="-25" baseline="2022" dirty="0" smtClean="0">
                <a:latin typeface="Calibri"/>
                <a:cs typeface="Calibri"/>
              </a:rPr>
              <a:t>t</a:t>
            </a:r>
            <a:r>
              <a:rPr sz="4050" spc="0" baseline="2022" dirty="0" smtClean="0">
                <a:latin typeface="Calibri"/>
                <a:cs typeface="Calibri"/>
              </a:rPr>
              <a:t>e</a:t>
            </a:r>
            <a:r>
              <a:rPr sz="4050" spc="-19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a f</a:t>
            </a:r>
            <a:r>
              <a:rPr sz="4050" spc="9" baseline="2022" dirty="0" smtClean="0">
                <a:latin typeface="Calibri"/>
                <a:cs typeface="Calibri"/>
              </a:rPr>
              <a:t>i</a:t>
            </a:r>
            <a:r>
              <a:rPr sz="4050" spc="-34" baseline="2022" dirty="0" smtClean="0">
                <a:latin typeface="Calibri"/>
                <a:cs typeface="Calibri"/>
              </a:rPr>
              <a:t>s</a:t>
            </a:r>
            <a:r>
              <a:rPr sz="4050" spc="0" baseline="2022" dirty="0" smtClean="0">
                <a:latin typeface="Calibri"/>
                <a:cs typeface="Calibri"/>
              </a:rPr>
              <a:t>tula</a:t>
            </a:r>
            <a:endParaRPr lang="en-IN" sz="4050" spc="0" baseline="2022" dirty="0" smtClean="0">
              <a:latin typeface="Calibri"/>
              <a:cs typeface="Calibri"/>
            </a:endParaRPr>
          </a:p>
          <a:p>
            <a:pPr marL="12700" marR="51480">
              <a:lnSpc>
                <a:spcPts val="3245"/>
              </a:lnSpc>
              <a:spcBef>
                <a:spcPts val="19"/>
              </a:spcBef>
            </a:pPr>
            <a:r>
              <a:rPr lang="en-IN" sz="4050" baseline="2022" dirty="0" smtClean="0">
                <a:latin typeface="Calibri"/>
                <a:cs typeface="Calibri"/>
              </a:rPr>
              <a:t>X ray chest…for aspiration pneumonia, lung secondary</a:t>
            </a:r>
          </a:p>
          <a:p>
            <a:pPr marL="12700" marR="51480">
              <a:lnSpc>
                <a:spcPts val="3245"/>
              </a:lnSpc>
              <a:spcBef>
                <a:spcPts val="19"/>
              </a:spcBef>
            </a:pPr>
            <a:r>
              <a:rPr lang="en-IN" sz="4050" baseline="2022" dirty="0" smtClean="0">
                <a:latin typeface="Calibri"/>
                <a:cs typeface="Calibri"/>
              </a:rPr>
              <a:t>U.S.G. abdomen for liver and nodal secondaries</a:t>
            </a:r>
          </a:p>
          <a:p>
            <a:pPr marL="12700" marR="51480">
              <a:lnSpc>
                <a:spcPts val="3245"/>
              </a:lnSpc>
              <a:spcBef>
                <a:spcPts val="19"/>
              </a:spcBef>
            </a:pPr>
            <a:r>
              <a:rPr lang="en-IN" sz="4050" baseline="2022" dirty="0" smtClean="0">
                <a:latin typeface="Calibri"/>
                <a:cs typeface="Calibri"/>
              </a:rPr>
              <a:t>Apple core appearance</a:t>
            </a:r>
            <a:r>
              <a:rPr lang="en-IN" sz="4050" dirty="0" smtClean="0">
                <a:latin typeface="Calibri"/>
                <a:cs typeface="Calibri"/>
              </a:rPr>
              <a:t> on barium swallow is characteristic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553208"/>
            <a:ext cx="5192998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endParaRPr sz="27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964688"/>
            <a:ext cx="336962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4050" spc="0" baseline="3034" dirty="0" smtClean="0"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1356" y="2964688"/>
            <a:ext cx="7351806" cy="1438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0"/>
              </a:lnSpc>
              <a:spcBef>
                <a:spcPts val="138"/>
              </a:spcBef>
            </a:pPr>
            <a:endParaRPr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705605"/>
            <a:ext cx="336962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endParaRPr sz="2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446270"/>
            <a:ext cx="4049750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857521"/>
            <a:ext cx="336962" cy="780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">
              <a:lnSpc>
                <a:spcPts val="2850"/>
              </a:lnSpc>
              <a:spcBef>
                <a:spcPts val="142"/>
              </a:spcBef>
            </a:pPr>
            <a:endParaRPr sz="2700" dirty="0">
              <a:latin typeface="Calibri"/>
              <a:cs typeface="Calibri"/>
            </a:endParaRPr>
          </a:p>
          <a:p>
            <a:pPr marL="12700">
              <a:lnSpc>
                <a:spcPts val="3245"/>
              </a:lnSpc>
              <a:spcBef>
                <a:spcPts val="19"/>
              </a:spcBef>
            </a:pPr>
            <a:endParaRPr sz="27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51356" y="4857521"/>
            <a:ext cx="7078525" cy="1109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0086">
              <a:lnSpc>
                <a:spcPts val="2850"/>
              </a:lnSpc>
              <a:spcBef>
                <a:spcPts val="142"/>
              </a:spcBef>
            </a:pP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USG abdomen for ascites or liver secondaries</a:t>
            </a:r>
          </a:p>
          <a:p>
            <a:endParaRPr lang="en-GB" dirty="0"/>
          </a:p>
          <a:p>
            <a:r>
              <a:rPr lang="en-GB" dirty="0" smtClean="0"/>
              <a:t>Laparoscopy may be done occasionally for liver secondaries in doubtful cases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395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Apple core appearance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17583"/>
            <a:ext cx="6248400" cy="4691196"/>
          </a:xfrm>
        </p:spPr>
      </p:pic>
    </p:spTree>
    <p:extLst>
      <p:ext uri="{BB962C8B-B14F-4D97-AF65-F5344CB8AC3E}">
        <p14:creationId xmlns:p14="http://schemas.microsoft.com/office/powerpoint/2010/main" val="199702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Dilated proximal </a:t>
            </a:r>
            <a:r>
              <a:rPr lang="en-GB" dirty="0" err="1" smtClean="0"/>
              <a:t>esophagus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08428"/>
            <a:ext cx="5638800" cy="4223657"/>
          </a:xfrm>
        </p:spPr>
      </p:pic>
    </p:spTree>
    <p:extLst>
      <p:ext uri="{BB962C8B-B14F-4D97-AF65-F5344CB8AC3E}">
        <p14:creationId xmlns:p14="http://schemas.microsoft.com/office/powerpoint/2010/main" val="153466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685" y="941070"/>
            <a:ext cx="2177262" cy="423417"/>
          </a:xfrm>
          <a:custGeom>
            <a:avLst/>
            <a:gdLst/>
            <a:ahLst/>
            <a:cxnLst/>
            <a:rect l="l" t="t" r="r" b="b"/>
            <a:pathLst>
              <a:path w="2177262" h="423417">
                <a:moveTo>
                  <a:pt x="1629638" y="144271"/>
                </a:moveTo>
                <a:lnTo>
                  <a:pt x="1631924" y="140080"/>
                </a:lnTo>
                <a:lnTo>
                  <a:pt x="1636750" y="136778"/>
                </a:lnTo>
                <a:lnTo>
                  <a:pt x="1644307" y="133317"/>
                </a:lnTo>
                <a:lnTo>
                  <a:pt x="1656499" y="130770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7"/>
                </a:lnTo>
                <a:lnTo>
                  <a:pt x="1711437" y="146311"/>
                </a:lnTo>
                <a:lnTo>
                  <a:pt x="1716887" y="158495"/>
                </a:lnTo>
                <a:lnTo>
                  <a:pt x="1776069" y="147446"/>
                </a:lnTo>
                <a:lnTo>
                  <a:pt x="1773910" y="140809"/>
                </a:lnTo>
                <a:lnTo>
                  <a:pt x="1768467" y="128548"/>
                </a:lnTo>
                <a:lnTo>
                  <a:pt x="1761567" y="117757"/>
                </a:lnTo>
                <a:lnTo>
                  <a:pt x="1753219" y="108435"/>
                </a:lnTo>
                <a:lnTo>
                  <a:pt x="1743430" y="100583"/>
                </a:lnTo>
                <a:lnTo>
                  <a:pt x="1736246" y="96431"/>
                </a:lnTo>
                <a:lnTo>
                  <a:pt x="1726175" y="92246"/>
                </a:lnTo>
                <a:lnTo>
                  <a:pt x="1714627" y="88998"/>
                </a:lnTo>
                <a:lnTo>
                  <a:pt x="1701607" y="86683"/>
                </a:lnTo>
                <a:lnTo>
                  <a:pt x="1687119" y="85297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888"/>
                </a:lnTo>
                <a:lnTo>
                  <a:pt x="1622218" y="221594"/>
                </a:lnTo>
                <a:lnTo>
                  <a:pt x="1633408" y="225399"/>
                </a:lnTo>
                <a:lnTo>
                  <a:pt x="1646350" y="229301"/>
                </a:lnTo>
                <a:lnTo>
                  <a:pt x="1661044" y="233296"/>
                </a:lnTo>
                <a:lnTo>
                  <a:pt x="1677487" y="237381"/>
                </a:lnTo>
                <a:lnTo>
                  <a:pt x="1695678" y="241553"/>
                </a:lnTo>
                <a:lnTo>
                  <a:pt x="1706600" y="243966"/>
                </a:lnTo>
                <a:lnTo>
                  <a:pt x="1713585" y="246760"/>
                </a:lnTo>
                <a:lnTo>
                  <a:pt x="1716633" y="249808"/>
                </a:lnTo>
                <a:lnTo>
                  <a:pt x="1719681" y="252856"/>
                </a:lnTo>
                <a:lnTo>
                  <a:pt x="1721078" y="256793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188"/>
                </a:lnTo>
                <a:lnTo>
                  <a:pt x="1691313" y="286242"/>
                </a:lnTo>
                <a:lnTo>
                  <a:pt x="1676247" y="287274"/>
                </a:lnTo>
                <a:lnTo>
                  <a:pt x="1664309" y="286479"/>
                </a:lnTo>
                <a:lnTo>
                  <a:pt x="1651848" y="283319"/>
                </a:lnTo>
                <a:lnTo>
                  <a:pt x="1641830" y="277749"/>
                </a:lnTo>
                <a:lnTo>
                  <a:pt x="1637031" y="273326"/>
                </a:lnTo>
                <a:lnTo>
                  <a:pt x="1630023" y="262993"/>
                </a:lnTo>
                <a:lnTo>
                  <a:pt x="1625574" y="249935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40"/>
                </a:lnTo>
                <a:lnTo>
                  <a:pt x="1622445" y="324494"/>
                </a:lnTo>
                <a:lnTo>
                  <a:pt x="1634349" y="328041"/>
                </a:lnTo>
                <a:lnTo>
                  <a:pt x="1647282" y="330579"/>
                </a:lnTo>
                <a:lnTo>
                  <a:pt x="1661247" y="332104"/>
                </a:lnTo>
                <a:lnTo>
                  <a:pt x="1676247" y="332613"/>
                </a:lnTo>
                <a:lnTo>
                  <a:pt x="1685927" y="332409"/>
                </a:lnTo>
                <a:lnTo>
                  <a:pt x="1700735" y="331208"/>
                </a:lnTo>
                <a:lnTo>
                  <a:pt x="1714355" y="328931"/>
                </a:lnTo>
                <a:lnTo>
                  <a:pt x="1726783" y="325580"/>
                </a:lnTo>
                <a:lnTo>
                  <a:pt x="1738017" y="321160"/>
                </a:lnTo>
                <a:lnTo>
                  <a:pt x="1748054" y="315671"/>
                </a:lnTo>
                <a:lnTo>
                  <a:pt x="1756892" y="309117"/>
                </a:lnTo>
                <a:lnTo>
                  <a:pt x="1765988" y="300186"/>
                </a:lnTo>
                <a:lnTo>
                  <a:pt x="1773909" y="289559"/>
                </a:lnTo>
                <a:lnTo>
                  <a:pt x="1779558" y="278171"/>
                </a:lnTo>
                <a:lnTo>
                  <a:pt x="1782943" y="266021"/>
                </a:lnTo>
                <a:lnTo>
                  <a:pt x="1784070" y="253110"/>
                </a:lnTo>
                <a:lnTo>
                  <a:pt x="1782881" y="239132"/>
                </a:lnTo>
                <a:lnTo>
                  <a:pt x="1779220" y="226567"/>
                </a:lnTo>
                <a:lnTo>
                  <a:pt x="1773063" y="215682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2"/>
                </a:lnTo>
                <a:lnTo>
                  <a:pt x="1678638" y="174844"/>
                </a:lnTo>
                <a:lnTo>
                  <a:pt x="1662545" y="170696"/>
                </a:lnTo>
                <a:lnTo>
                  <a:pt x="1650046" y="166995"/>
                </a:lnTo>
                <a:lnTo>
                  <a:pt x="1641149" y="163734"/>
                </a:lnTo>
                <a:lnTo>
                  <a:pt x="1635861" y="160908"/>
                </a:lnTo>
                <a:lnTo>
                  <a:pt x="1631670" y="157733"/>
                </a:lnTo>
                <a:lnTo>
                  <a:pt x="1629638" y="153924"/>
                </a:lnTo>
                <a:lnTo>
                  <a:pt x="1629638" y="144271"/>
                </a:lnTo>
                <a:close/>
              </a:path>
              <a:path w="2177262" h="423417">
                <a:moveTo>
                  <a:pt x="1463609" y="229946"/>
                </a:moveTo>
                <a:lnTo>
                  <a:pt x="1460319" y="242540"/>
                </a:lnTo>
                <a:lnTo>
                  <a:pt x="1455376" y="253439"/>
                </a:lnTo>
                <a:lnTo>
                  <a:pt x="1448790" y="262635"/>
                </a:lnTo>
                <a:lnTo>
                  <a:pt x="1443233" y="268181"/>
                </a:lnTo>
                <a:lnTo>
                  <a:pt x="1432554" y="275554"/>
                </a:lnTo>
                <a:lnTo>
                  <a:pt x="1420653" y="279965"/>
                </a:lnTo>
                <a:lnTo>
                  <a:pt x="1407769" y="332613"/>
                </a:lnTo>
                <a:lnTo>
                  <a:pt x="1427342" y="331309"/>
                </a:lnTo>
                <a:lnTo>
                  <a:pt x="1440284" y="328835"/>
                </a:lnTo>
                <a:lnTo>
                  <a:pt x="1452567" y="325075"/>
                </a:lnTo>
                <a:lnTo>
                  <a:pt x="1464193" y="320030"/>
                </a:lnTo>
                <a:lnTo>
                  <a:pt x="1475163" y="313699"/>
                </a:lnTo>
                <a:lnTo>
                  <a:pt x="1485480" y="306082"/>
                </a:lnTo>
                <a:lnTo>
                  <a:pt x="1495145" y="297179"/>
                </a:lnTo>
                <a:lnTo>
                  <a:pt x="1507900" y="281978"/>
                </a:lnTo>
                <a:lnTo>
                  <a:pt x="1514643" y="271262"/>
                </a:lnTo>
                <a:lnTo>
                  <a:pt x="1520156" y="259903"/>
                </a:lnTo>
                <a:lnTo>
                  <a:pt x="1524440" y="247900"/>
                </a:lnTo>
                <a:lnTo>
                  <a:pt x="1527499" y="235252"/>
                </a:lnTo>
                <a:lnTo>
                  <a:pt x="1529332" y="221961"/>
                </a:lnTo>
                <a:lnTo>
                  <a:pt x="1529943" y="208025"/>
                </a:lnTo>
                <a:lnTo>
                  <a:pt x="1529812" y="201521"/>
                </a:lnTo>
                <a:lnTo>
                  <a:pt x="1528618" y="187852"/>
                </a:lnTo>
                <a:lnTo>
                  <a:pt x="1526183" y="174843"/>
                </a:lnTo>
                <a:lnTo>
                  <a:pt x="1522511" y="162495"/>
                </a:lnTo>
                <a:lnTo>
                  <a:pt x="1517606" y="150812"/>
                </a:lnTo>
                <a:lnTo>
                  <a:pt x="1511471" y="139793"/>
                </a:lnTo>
                <a:lnTo>
                  <a:pt x="1504110" y="129442"/>
                </a:lnTo>
                <a:lnTo>
                  <a:pt x="1495526" y="119760"/>
                </a:lnTo>
                <a:lnTo>
                  <a:pt x="1481306" y="107365"/>
                </a:lnTo>
                <a:lnTo>
                  <a:pt x="1470729" y="100466"/>
                </a:lnTo>
                <a:lnTo>
                  <a:pt x="1459451" y="94829"/>
                </a:lnTo>
                <a:lnTo>
                  <a:pt x="1447473" y="90451"/>
                </a:lnTo>
                <a:lnTo>
                  <a:pt x="1434801" y="87329"/>
                </a:lnTo>
                <a:lnTo>
                  <a:pt x="1421438" y="85458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211" y="106421"/>
                </a:lnTo>
                <a:lnTo>
                  <a:pt x="1324217" y="114307"/>
                </a:lnTo>
                <a:lnTo>
                  <a:pt x="1315277" y="123329"/>
                </a:lnTo>
                <a:lnTo>
                  <a:pt x="1307396" y="133486"/>
                </a:lnTo>
                <a:lnTo>
                  <a:pt x="1300581" y="144779"/>
                </a:lnTo>
                <a:lnTo>
                  <a:pt x="1295398" y="155828"/>
                </a:lnTo>
                <a:lnTo>
                  <a:pt x="1290962" y="167975"/>
                </a:lnTo>
                <a:lnTo>
                  <a:pt x="1287777" y="180279"/>
                </a:lnTo>
                <a:lnTo>
                  <a:pt x="1285857" y="192740"/>
                </a:lnTo>
                <a:lnTo>
                  <a:pt x="1285214" y="205358"/>
                </a:lnTo>
                <a:lnTo>
                  <a:pt x="1285389" y="213859"/>
                </a:lnTo>
                <a:lnTo>
                  <a:pt x="1286475" y="227587"/>
                </a:lnTo>
                <a:lnTo>
                  <a:pt x="1288546" y="240535"/>
                </a:lnTo>
                <a:lnTo>
                  <a:pt x="1291593" y="252703"/>
                </a:lnTo>
                <a:lnTo>
                  <a:pt x="1295607" y="264092"/>
                </a:lnTo>
                <a:lnTo>
                  <a:pt x="1300581" y="274700"/>
                </a:lnTo>
                <a:lnTo>
                  <a:pt x="1306819" y="284799"/>
                </a:lnTo>
                <a:lnTo>
                  <a:pt x="1314756" y="294747"/>
                </a:lnTo>
                <a:lnTo>
                  <a:pt x="1323871" y="303573"/>
                </a:lnTo>
                <a:lnTo>
                  <a:pt x="1334173" y="311282"/>
                </a:lnTo>
                <a:lnTo>
                  <a:pt x="1345666" y="317880"/>
                </a:lnTo>
                <a:lnTo>
                  <a:pt x="1350323" y="223670"/>
                </a:lnTo>
                <a:lnTo>
                  <a:pt x="1349476" y="208660"/>
                </a:lnTo>
                <a:lnTo>
                  <a:pt x="1349648" y="201697"/>
                </a:lnTo>
                <a:lnTo>
                  <a:pt x="1351256" y="187435"/>
                </a:lnTo>
                <a:lnTo>
                  <a:pt x="1354558" y="174840"/>
                </a:lnTo>
                <a:lnTo>
                  <a:pt x="1359553" y="163921"/>
                </a:lnTo>
                <a:lnTo>
                  <a:pt x="1366240" y="154685"/>
                </a:lnTo>
                <a:lnTo>
                  <a:pt x="1371806" y="149140"/>
                </a:lnTo>
                <a:lnTo>
                  <a:pt x="1382518" y="141767"/>
                </a:lnTo>
                <a:lnTo>
                  <a:pt x="1394432" y="137356"/>
                </a:lnTo>
                <a:lnTo>
                  <a:pt x="1407515" y="135889"/>
                </a:lnTo>
                <a:lnTo>
                  <a:pt x="1415171" y="136368"/>
                </a:lnTo>
                <a:lnTo>
                  <a:pt x="1427600" y="139514"/>
                </a:lnTo>
                <a:lnTo>
                  <a:pt x="1438801" y="145614"/>
                </a:lnTo>
                <a:lnTo>
                  <a:pt x="1448790" y="154685"/>
                </a:lnTo>
                <a:lnTo>
                  <a:pt x="1451783" y="158370"/>
                </a:lnTo>
                <a:lnTo>
                  <a:pt x="1457739" y="168358"/>
                </a:lnTo>
                <a:lnTo>
                  <a:pt x="1462004" y="180011"/>
                </a:lnTo>
                <a:lnTo>
                  <a:pt x="1464570" y="193321"/>
                </a:lnTo>
                <a:lnTo>
                  <a:pt x="1465427" y="208279"/>
                </a:lnTo>
                <a:lnTo>
                  <a:pt x="1465238" y="215666"/>
                </a:lnTo>
                <a:lnTo>
                  <a:pt x="1463609" y="229946"/>
                </a:lnTo>
                <a:close/>
              </a:path>
              <a:path w="2177262" h="423417">
                <a:moveTo>
                  <a:pt x="1420653" y="279965"/>
                </a:moveTo>
                <a:lnTo>
                  <a:pt x="1407515" y="281431"/>
                </a:lnTo>
                <a:lnTo>
                  <a:pt x="1399902" y="280953"/>
                </a:lnTo>
                <a:lnTo>
                  <a:pt x="1387482" y="277807"/>
                </a:lnTo>
                <a:lnTo>
                  <a:pt x="1376251" y="271707"/>
                </a:lnTo>
                <a:lnTo>
                  <a:pt x="1366240" y="262635"/>
                </a:lnTo>
                <a:lnTo>
                  <a:pt x="1363019" y="258686"/>
                </a:lnTo>
                <a:lnTo>
                  <a:pt x="1357094" y="248692"/>
                </a:lnTo>
                <a:lnTo>
                  <a:pt x="1352862" y="237017"/>
                </a:lnTo>
                <a:lnTo>
                  <a:pt x="1350323" y="223670"/>
                </a:lnTo>
                <a:lnTo>
                  <a:pt x="1345968" y="318030"/>
                </a:lnTo>
                <a:lnTo>
                  <a:pt x="1357846" y="323264"/>
                </a:lnTo>
                <a:lnTo>
                  <a:pt x="1369965" y="327345"/>
                </a:lnTo>
                <a:lnTo>
                  <a:pt x="1382325" y="330267"/>
                </a:lnTo>
                <a:lnTo>
                  <a:pt x="1394926" y="332025"/>
                </a:lnTo>
                <a:lnTo>
                  <a:pt x="1407769" y="332613"/>
                </a:lnTo>
                <a:lnTo>
                  <a:pt x="1420653" y="279965"/>
                </a:lnTo>
                <a:close/>
              </a:path>
              <a:path w="2177262" h="423417">
                <a:moveTo>
                  <a:pt x="274030" y="180978"/>
                </a:moveTo>
                <a:lnTo>
                  <a:pt x="274358" y="166750"/>
                </a:lnTo>
                <a:lnTo>
                  <a:pt x="274351" y="164537"/>
                </a:lnTo>
                <a:lnTo>
                  <a:pt x="273984" y="150050"/>
                </a:lnTo>
                <a:lnTo>
                  <a:pt x="273050" y="136349"/>
                </a:lnTo>
                <a:lnTo>
                  <a:pt x="271549" y="123434"/>
                </a:lnTo>
                <a:lnTo>
                  <a:pt x="269480" y="111306"/>
                </a:lnTo>
                <a:lnTo>
                  <a:pt x="266843" y="99964"/>
                </a:lnTo>
                <a:lnTo>
                  <a:pt x="263639" y="89407"/>
                </a:lnTo>
                <a:lnTo>
                  <a:pt x="259581" y="78687"/>
                </a:lnTo>
                <a:lnTo>
                  <a:pt x="254038" y="66858"/>
                </a:lnTo>
                <a:lnTo>
                  <a:pt x="247658" y="55858"/>
                </a:lnTo>
                <a:lnTo>
                  <a:pt x="240440" y="45682"/>
                </a:lnTo>
                <a:lnTo>
                  <a:pt x="232384" y="36321"/>
                </a:lnTo>
                <a:lnTo>
                  <a:pt x="217434" y="23073"/>
                </a:lnTo>
                <a:lnTo>
                  <a:pt x="206771" y="16168"/>
                </a:lnTo>
                <a:lnTo>
                  <a:pt x="195312" y="10551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033"/>
                </a:lnTo>
                <a:lnTo>
                  <a:pt x="66078" y="55244"/>
                </a:lnTo>
                <a:lnTo>
                  <a:pt x="100915" y="55259"/>
                </a:lnTo>
                <a:lnTo>
                  <a:pt x="117544" y="55544"/>
                </a:lnTo>
                <a:lnTo>
                  <a:pt x="131271" y="56179"/>
                </a:lnTo>
                <a:lnTo>
                  <a:pt x="142094" y="57144"/>
                </a:lnTo>
                <a:lnTo>
                  <a:pt x="150012" y="58419"/>
                </a:lnTo>
                <a:lnTo>
                  <a:pt x="159138" y="60985"/>
                </a:lnTo>
                <a:lnTo>
                  <a:pt x="170756" y="66403"/>
                </a:lnTo>
                <a:lnTo>
                  <a:pt x="180594" y="73787"/>
                </a:lnTo>
                <a:lnTo>
                  <a:pt x="187579" y="81754"/>
                </a:lnTo>
                <a:lnTo>
                  <a:pt x="194100" y="92576"/>
                </a:lnTo>
                <a:lnTo>
                  <a:pt x="199351" y="105537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394"/>
                </a:lnTo>
                <a:lnTo>
                  <a:pt x="205135" y="189591"/>
                </a:lnTo>
                <a:lnTo>
                  <a:pt x="203800" y="202382"/>
                </a:lnTo>
                <a:lnTo>
                  <a:pt x="201871" y="213774"/>
                </a:lnTo>
                <a:lnTo>
                  <a:pt x="199351" y="223774"/>
                </a:lnTo>
                <a:lnTo>
                  <a:pt x="195086" y="235566"/>
                </a:lnTo>
                <a:lnTo>
                  <a:pt x="189056" y="246972"/>
                </a:lnTo>
                <a:lnTo>
                  <a:pt x="182054" y="255269"/>
                </a:lnTo>
                <a:lnTo>
                  <a:pt x="168001" y="264575"/>
                </a:lnTo>
                <a:lnTo>
                  <a:pt x="155371" y="268985"/>
                </a:lnTo>
                <a:lnTo>
                  <a:pt x="154118" y="269280"/>
                </a:lnTo>
                <a:lnTo>
                  <a:pt x="161220" y="324984"/>
                </a:lnTo>
                <a:lnTo>
                  <a:pt x="172711" y="322947"/>
                </a:lnTo>
                <a:lnTo>
                  <a:pt x="182829" y="320293"/>
                </a:lnTo>
                <a:lnTo>
                  <a:pt x="198524" y="314354"/>
                </a:lnTo>
                <a:lnTo>
                  <a:pt x="210139" y="308453"/>
                </a:lnTo>
                <a:lnTo>
                  <a:pt x="220385" y="301708"/>
                </a:lnTo>
                <a:lnTo>
                  <a:pt x="229260" y="294131"/>
                </a:lnTo>
                <a:lnTo>
                  <a:pt x="239928" y="282329"/>
                </a:lnTo>
                <a:lnTo>
                  <a:pt x="247138" y="272291"/>
                </a:lnTo>
                <a:lnTo>
                  <a:pt x="253605" y="261288"/>
                </a:lnTo>
                <a:lnTo>
                  <a:pt x="259330" y="249310"/>
                </a:lnTo>
                <a:lnTo>
                  <a:pt x="264312" y="236346"/>
                </a:lnTo>
                <a:lnTo>
                  <a:pt x="266164" y="230588"/>
                </a:lnTo>
                <a:lnTo>
                  <a:pt x="269113" y="219289"/>
                </a:lnTo>
                <a:lnTo>
                  <a:pt x="271407" y="207251"/>
                </a:lnTo>
                <a:lnTo>
                  <a:pt x="273046" y="194479"/>
                </a:lnTo>
                <a:lnTo>
                  <a:pt x="274030" y="180978"/>
                </a:lnTo>
                <a:close/>
              </a:path>
              <a:path w="2177262" h="423417">
                <a:moveTo>
                  <a:pt x="161220" y="324984"/>
                </a:moveTo>
                <a:lnTo>
                  <a:pt x="154118" y="269280"/>
                </a:lnTo>
                <a:lnTo>
                  <a:pt x="144307" y="270810"/>
                </a:lnTo>
                <a:lnTo>
                  <a:pt x="131405" y="271728"/>
                </a:lnTo>
                <a:lnTo>
                  <a:pt x="115404" y="272033"/>
                </a:lnTo>
                <a:lnTo>
                  <a:pt x="66078" y="272033"/>
                </a:lnTo>
                <a:lnTo>
                  <a:pt x="124345" y="327278"/>
                </a:lnTo>
                <a:lnTo>
                  <a:pt x="134132" y="327142"/>
                </a:lnTo>
                <a:lnTo>
                  <a:pt x="148360" y="326387"/>
                </a:lnTo>
                <a:lnTo>
                  <a:pt x="161220" y="324984"/>
                </a:lnTo>
                <a:close/>
              </a:path>
              <a:path w="2177262" h="423417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417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417">
                <a:moveTo>
                  <a:pt x="1077061" y="327278"/>
                </a:moveTo>
                <a:lnTo>
                  <a:pt x="1077084" y="214292"/>
                </a:lnTo>
                <a:lnTo>
                  <a:pt x="1077489" y="197990"/>
                </a:lnTo>
                <a:lnTo>
                  <a:pt x="1078412" y="184400"/>
                </a:lnTo>
                <a:lnTo>
                  <a:pt x="1079871" y="173521"/>
                </a:lnTo>
                <a:lnTo>
                  <a:pt x="1081887" y="165353"/>
                </a:lnTo>
                <a:lnTo>
                  <a:pt x="1089927" y="150503"/>
                </a:lnTo>
                <a:lnTo>
                  <a:pt x="1099540" y="141731"/>
                </a:lnTo>
                <a:lnTo>
                  <a:pt x="1115906" y="134271"/>
                </a:lnTo>
                <a:lnTo>
                  <a:pt x="1128877" y="132714"/>
                </a:lnTo>
                <a:lnTo>
                  <a:pt x="1137259" y="132714"/>
                </a:lnTo>
                <a:lnTo>
                  <a:pt x="1144625" y="134874"/>
                </a:lnTo>
                <a:lnTo>
                  <a:pt x="1150594" y="139064"/>
                </a:lnTo>
                <a:lnTo>
                  <a:pt x="1156563" y="143128"/>
                </a:lnTo>
                <a:lnTo>
                  <a:pt x="1161008" y="148970"/>
                </a:lnTo>
                <a:lnTo>
                  <a:pt x="1163675" y="156590"/>
                </a:lnTo>
                <a:lnTo>
                  <a:pt x="1165345" y="163379"/>
                </a:lnTo>
                <a:lnTo>
                  <a:pt x="1166667" y="174125"/>
                </a:lnTo>
                <a:lnTo>
                  <a:pt x="1167469" y="188410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505"/>
                </a:lnTo>
                <a:lnTo>
                  <a:pt x="1229803" y="159925"/>
                </a:lnTo>
                <a:lnTo>
                  <a:pt x="1228671" y="147639"/>
                </a:lnTo>
                <a:lnTo>
                  <a:pt x="1226921" y="137667"/>
                </a:lnTo>
                <a:lnTo>
                  <a:pt x="1221385" y="122149"/>
                </a:lnTo>
                <a:lnTo>
                  <a:pt x="1214729" y="111378"/>
                </a:lnTo>
                <a:lnTo>
                  <a:pt x="1200876" y="98783"/>
                </a:lnTo>
                <a:lnTo>
                  <a:pt x="1188694" y="92201"/>
                </a:lnTo>
                <a:lnTo>
                  <a:pt x="1176477" y="87993"/>
                </a:lnTo>
                <a:lnTo>
                  <a:pt x="1163982" y="85620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417">
                <a:moveTo>
                  <a:pt x="515378" y="247014"/>
                </a:moveTo>
                <a:lnTo>
                  <a:pt x="519468" y="239649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2"/>
                </a:lnTo>
                <a:lnTo>
                  <a:pt x="563489" y="222643"/>
                </a:lnTo>
                <a:lnTo>
                  <a:pt x="578579" y="219189"/>
                </a:lnTo>
                <a:lnTo>
                  <a:pt x="590745" y="216103"/>
                </a:lnTo>
                <a:lnTo>
                  <a:pt x="599986" y="213359"/>
                </a:lnTo>
                <a:lnTo>
                  <a:pt x="599912" y="233197"/>
                </a:lnTo>
                <a:lnTo>
                  <a:pt x="599137" y="247308"/>
                </a:lnTo>
                <a:lnTo>
                  <a:pt x="597522" y="256412"/>
                </a:lnTo>
                <a:lnTo>
                  <a:pt x="591931" y="267875"/>
                </a:lnTo>
                <a:lnTo>
                  <a:pt x="582574" y="277240"/>
                </a:lnTo>
                <a:lnTo>
                  <a:pt x="574507" y="282233"/>
                </a:lnTo>
                <a:lnTo>
                  <a:pt x="562566" y="286858"/>
                </a:lnTo>
                <a:lnTo>
                  <a:pt x="550202" y="288416"/>
                </a:lnTo>
                <a:lnTo>
                  <a:pt x="548625" y="288389"/>
                </a:lnTo>
                <a:lnTo>
                  <a:pt x="546181" y="331566"/>
                </a:lnTo>
                <a:lnTo>
                  <a:pt x="558598" y="328939"/>
                </a:lnTo>
                <a:lnTo>
                  <a:pt x="570509" y="324738"/>
                </a:lnTo>
                <a:lnTo>
                  <a:pt x="573549" y="323382"/>
                </a:lnTo>
                <a:lnTo>
                  <a:pt x="584415" y="317502"/>
                </a:lnTo>
                <a:lnTo>
                  <a:pt x="594862" y="310172"/>
                </a:lnTo>
                <a:lnTo>
                  <a:pt x="604888" y="301370"/>
                </a:lnTo>
                <a:lnTo>
                  <a:pt x="606082" y="304926"/>
                </a:lnTo>
                <a:lnTo>
                  <a:pt x="607123" y="308737"/>
                </a:lnTo>
                <a:lnTo>
                  <a:pt x="609511" y="316864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32" y="318908"/>
                </a:lnTo>
                <a:lnTo>
                  <a:pt x="666946" y="306846"/>
                </a:lnTo>
                <a:lnTo>
                  <a:pt x="663943" y="295401"/>
                </a:lnTo>
                <a:lnTo>
                  <a:pt x="662980" y="289688"/>
                </a:lnTo>
                <a:lnTo>
                  <a:pt x="661843" y="278702"/>
                </a:lnTo>
                <a:lnTo>
                  <a:pt x="661160" y="265239"/>
                </a:lnTo>
                <a:lnTo>
                  <a:pt x="660933" y="249300"/>
                </a:lnTo>
                <a:lnTo>
                  <a:pt x="661593" y="176021"/>
                </a:lnTo>
                <a:lnTo>
                  <a:pt x="661501" y="167748"/>
                </a:lnTo>
                <a:lnTo>
                  <a:pt x="660691" y="151976"/>
                </a:lnTo>
                <a:lnTo>
                  <a:pt x="659042" y="138747"/>
                </a:lnTo>
                <a:lnTo>
                  <a:pt x="656554" y="128054"/>
                </a:lnTo>
                <a:lnTo>
                  <a:pt x="653224" y="119887"/>
                </a:lnTo>
                <a:lnTo>
                  <a:pt x="646203" y="110221"/>
                </a:lnTo>
                <a:lnTo>
                  <a:pt x="636598" y="101895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939" y="107123"/>
                </a:lnTo>
                <a:lnTo>
                  <a:pt x="476659" y="116020"/>
                </a:lnTo>
                <a:lnTo>
                  <a:pt x="469596" y="126499"/>
                </a:lnTo>
                <a:lnTo>
                  <a:pt x="463749" y="138546"/>
                </a:lnTo>
                <a:lnTo>
                  <a:pt x="459117" y="152145"/>
                </a:lnTo>
                <a:lnTo>
                  <a:pt x="516039" y="162432"/>
                </a:lnTo>
                <a:lnTo>
                  <a:pt x="517011" y="159821"/>
                </a:lnTo>
                <a:lnTo>
                  <a:pt x="523369" y="147518"/>
                </a:lnTo>
                <a:lnTo>
                  <a:pt x="531228" y="139318"/>
                </a:lnTo>
                <a:lnTo>
                  <a:pt x="532319" y="138601"/>
                </a:lnTo>
                <a:lnTo>
                  <a:pt x="543189" y="134213"/>
                </a:lnTo>
                <a:lnTo>
                  <a:pt x="557339" y="132714"/>
                </a:lnTo>
                <a:lnTo>
                  <a:pt x="569396" y="133275"/>
                </a:lnTo>
                <a:lnTo>
                  <a:pt x="582362" y="135855"/>
                </a:lnTo>
                <a:lnTo>
                  <a:pt x="591058" y="140462"/>
                </a:lnTo>
                <a:lnTo>
                  <a:pt x="598048" y="151680"/>
                </a:lnTo>
                <a:lnTo>
                  <a:pt x="599986" y="166242"/>
                </a:lnTo>
                <a:lnTo>
                  <a:pt x="599986" y="172465"/>
                </a:lnTo>
                <a:lnTo>
                  <a:pt x="592465" y="175278"/>
                </a:lnTo>
                <a:lnTo>
                  <a:pt x="582414" y="178306"/>
                </a:lnTo>
                <a:lnTo>
                  <a:pt x="570160" y="181420"/>
                </a:lnTo>
                <a:lnTo>
                  <a:pt x="555702" y="184634"/>
                </a:lnTo>
                <a:lnTo>
                  <a:pt x="539038" y="187959"/>
                </a:lnTo>
                <a:lnTo>
                  <a:pt x="537552" y="188240"/>
                </a:lnTo>
                <a:lnTo>
                  <a:pt x="522711" y="191403"/>
                </a:lnTo>
                <a:lnTo>
                  <a:pt x="509695" y="194859"/>
                </a:lnTo>
                <a:lnTo>
                  <a:pt x="498504" y="198587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6988"/>
                </a:lnTo>
                <a:lnTo>
                  <a:pt x="453767" y="249212"/>
                </a:lnTo>
                <a:lnTo>
                  <a:pt x="452640" y="262508"/>
                </a:lnTo>
                <a:lnTo>
                  <a:pt x="452734" y="266492"/>
                </a:lnTo>
                <a:lnTo>
                  <a:pt x="454538" y="279747"/>
                </a:lnTo>
                <a:lnTo>
                  <a:pt x="458640" y="291868"/>
                </a:lnTo>
                <a:lnTo>
                  <a:pt x="465040" y="302847"/>
                </a:lnTo>
                <a:lnTo>
                  <a:pt x="473735" y="312674"/>
                </a:lnTo>
                <a:lnTo>
                  <a:pt x="481263" y="318824"/>
                </a:lnTo>
                <a:lnTo>
                  <a:pt x="491795" y="324867"/>
                </a:lnTo>
                <a:lnTo>
                  <a:pt x="503668" y="329175"/>
                </a:lnTo>
                <a:lnTo>
                  <a:pt x="516884" y="331754"/>
                </a:lnTo>
                <a:lnTo>
                  <a:pt x="531444" y="332613"/>
                </a:lnTo>
                <a:lnTo>
                  <a:pt x="535709" y="285711"/>
                </a:lnTo>
                <a:lnTo>
                  <a:pt x="525195" y="278764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014"/>
                </a:lnTo>
                <a:close/>
              </a:path>
              <a:path w="2177262" h="423417">
                <a:moveTo>
                  <a:pt x="535709" y="285711"/>
                </a:moveTo>
                <a:lnTo>
                  <a:pt x="531444" y="332613"/>
                </a:lnTo>
                <a:lnTo>
                  <a:pt x="533264" y="332597"/>
                </a:lnTo>
                <a:lnTo>
                  <a:pt x="546181" y="331566"/>
                </a:lnTo>
                <a:lnTo>
                  <a:pt x="548625" y="288389"/>
                </a:lnTo>
                <a:lnTo>
                  <a:pt x="535709" y="285711"/>
                </a:lnTo>
                <a:close/>
              </a:path>
              <a:path w="2177262" h="423417">
                <a:moveTo>
                  <a:pt x="781427" y="183074"/>
                </a:moveTo>
                <a:lnTo>
                  <a:pt x="784277" y="170200"/>
                </a:lnTo>
                <a:lnTo>
                  <a:pt x="788670" y="159249"/>
                </a:lnTo>
                <a:lnTo>
                  <a:pt x="794613" y="150240"/>
                </a:lnTo>
                <a:lnTo>
                  <a:pt x="800445" y="85897"/>
                </a:lnTo>
                <a:lnTo>
                  <a:pt x="787745" y="88612"/>
                </a:lnTo>
                <a:lnTo>
                  <a:pt x="781427" y="183074"/>
                </a:lnTo>
                <a:close/>
              </a:path>
              <a:path w="2177262" h="423417">
                <a:moveTo>
                  <a:pt x="723874" y="345820"/>
                </a:moveTo>
                <a:lnTo>
                  <a:pt x="724156" y="358319"/>
                </a:lnTo>
                <a:lnTo>
                  <a:pt x="726756" y="371028"/>
                </a:lnTo>
                <a:lnTo>
                  <a:pt x="731761" y="382675"/>
                </a:lnTo>
                <a:lnTo>
                  <a:pt x="739180" y="393275"/>
                </a:lnTo>
                <a:lnTo>
                  <a:pt x="749020" y="402843"/>
                </a:lnTo>
                <a:lnTo>
                  <a:pt x="765691" y="412683"/>
                </a:lnTo>
                <a:lnTo>
                  <a:pt x="776507" y="416548"/>
                </a:lnTo>
                <a:lnTo>
                  <a:pt x="788793" y="419553"/>
                </a:lnTo>
                <a:lnTo>
                  <a:pt x="802550" y="421700"/>
                </a:lnTo>
                <a:lnTo>
                  <a:pt x="817782" y="422988"/>
                </a:lnTo>
                <a:lnTo>
                  <a:pt x="834491" y="423417"/>
                </a:lnTo>
                <a:lnTo>
                  <a:pt x="837406" y="423404"/>
                </a:lnTo>
                <a:lnTo>
                  <a:pt x="851734" y="422887"/>
                </a:lnTo>
                <a:lnTo>
                  <a:pt x="864836" y="421609"/>
                </a:lnTo>
                <a:lnTo>
                  <a:pt x="876703" y="419549"/>
                </a:lnTo>
                <a:lnTo>
                  <a:pt x="900262" y="411684"/>
                </a:lnTo>
                <a:lnTo>
                  <a:pt x="911376" y="405521"/>
                </a:lnTo>
                <a:lnTo>
                  <a:pt x="920597" y="398144"/>
                </a:lnTo>
                <a:lnTo>
                  <a:pt x="928260" y="389408"/>
                </a:lnTo>
                <a:lnTo>
                  <a:pt x="934787" y="378534"/>
                </a:lnTo>
                <a:lnTo>
                  <a:pt x="940028" y="365632"/>
                </a:lnTo>
                <a:lnTo>
                  <a:pt x="944487" y="345823"/>
                </a:lnTo>
                <a:lnTo>
                  <a:pt x="945894" y="333220"/>
                </a:lnTo>
                <a:lnTo>
                  <a:pt x="946734" y="318909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96" y="84849"/>
                </a:lnTo>
                <a:lnTo>
                  <a:pt x="800445" y="85897"/>
                </a:lnTo>
                <a:lnTo>
                  <a:pt x="794613" y="150240"/>
                </a:lnTo>
                <a:lnTo>
                  <a:pt x="796817" y="147752"/>
                </a:lnTo>
                <a:lnTo>
                  <a:pt x="806963" y="139398"/>
                </a:lnTo>
                <a:lnTo>
                  <a:pt x="818617" y="134385"/>
                </a:lnTo>
                <a:lnTo>
                  <a:pt x="831824" y="132714"/>
                </a:lnTo>
                <a:lnTo>
                  <a:pt x="836384" y="132893"/>
                </a:lnTo>
                <a:lnTo>
                  <a:pt x="849089" y="135579"/>
                </a:lnTo>
                <a:lnTo>
                  <a:pt x="860340" y="141488"/>
                </a:lnTo>
                <a:lnTo>
                  <a:pt x="870178" y="150621"/>
                </a:lnTo>
                <a:lnTo>
                  <a:pt x="873236" y="154625"/>
                </a:lnTo>
                <a:lnTo>
                  <a:pt x="878566" y="164456"/>
                </a:lnTo>
                <a:lnTo>
                  <a:pt x="882373" y="176177"/>
                </a:lnTo>
                <a:lnTo>
                  <a:pt x="884657" y="189805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91" y="262281"/>
                </a:lnTo>
                <a:lnTo>
                  <a:pt x="855496" y="270169"/>
                </a:lnTo>
                <a:lnTo>
                  <a:pt x="843726" y="274901"/>
                </a:lnTo>
                <a:lnTo>
                  <a:pt x="830681" y="276478"/>
                </a:lnTo>
                <a:lnTo>
                  <a:pt x="828551" y="276435"/>
                </a:lnTo>
                <a:lnTo>
                  <a:pt x="815858" y="274123"/>
                </a:lnTo>
                <a:lnTo>
                  <a:pt x="804562" y="268296"/>
                </a:lnTo>
                <a:lnTo>
                  <a:pt x="794613" y="258952"/>
                </a:lnTo>
                <a:lnTo>
                  <a:pt x="791540" y="254846"/>
                </a:lnTo>
                <a:lnTo>
                  <a:pt x="786482" y="245085"/>
                </a:lnTo>
                <a:lnTo>
                  <a:pt x="782880" y="233292"/>
                </a:lnTo>
                <a:lnTo>
                  <a:pt x="780725" y="219491"/>
                </a:lnTo>
                <a:lnTo>
                  <a:pt x="780008" y="203707"/>
                </a:lnTo>
                <a:lnTo>
                  <a:pt x="780109" y="197854"/>
                </a:lnTo>
                <a:lnTo>
                  <a:pt x="781427" y="183074"/>
                </a:lnTo>
                <a:lnTo>
                  <a:pt x="787745" y="88612"/>
                </a:lnTo>
                <a:lnTo>
                  <a:pt x="775795" y="92997"/>
                </a:lnTo>
                <a:lnTo>
                  <a:pt x="764596" y="99055"/>
                </a:lnTo>
                <a:lnTo>
                  <a:pt x="754147" y="106790"/>
                </a:lnTo>
                <a:lnTo>
                  <a:pt x="744448" y="116204"/>
                </a:lnTo>
                <a:lnTo>
                  <a:pt x="733966" y="130183"/>
                </a:lnTo>
                <a:lnTo>
                  <a:pt x="728391" y="140579"/>
                </a:lnTo>
                <a:lnTo>
                  <a:pt x="723834" y="151962"/>
                </a:lnTo>
                <a:lnTo>
                  <a:pt x="720293" y="164333"/>
                </a:lnTo>
                <a:lnTo>
                  <a:pt x="717766" y="177693"/>
                </a:lnTo>
                <a:lnTo>
                  <a:pt x="716251" y="192045"/>
                </a:lnTo>
                <a:lnTo>
                  <a:pt x="715746" y="207390"/>
                </a:lnTo>
                <a:lnTo>
                  <a:pt x="715866" y="214365"/>
                </a:lnTo>
                <a:lnTo>
                  <a:pt x="716883" y="228285"/>
                </a:lnTo>
                <a:lnTo>
                  <a:pt x="718938" y="241471"/>
                </a:lnTo>
                <a:lnTo>
                  <a:pt x="722033" y="253917"/>
                </a:lnTo>
                <a:lnTo>
                  <a:pt x="726172" y="265619"/>
                </a:lnTo>
                <a:lnTo>
                  <a:pt x="731356" y="276570"/>
                </a:lnTo>
                <a:lnTo>
                  <a:pt x="737590" y="286765"/>
                </a:lnTo>
                <a:lnTo>
                  <a:pt x="744099" y="295340"/>
                </a:lnTo>
                <a:lnTo>
                  <a:pt x="753439" y="305079"/>
                </a:lnTo>
                <a:lnTo>
                  <a:pt x="763659" y="313057"/>
                </a:lnTo>
                <a:lnTo>
                  <a:pt x="774755" y="319272"/>
                </a:lnTo>
                <a:lnTo>
                  <a:pt x="786726" y="323717"/>
                </a:lnTo>
                <a:lnTo>
                  <a:pt x="799569" y="326387"/>
                </a:lnTo>
                <a:lnTo>
                  <a:pt x="813282" y="327278"/>
                </a:lnTo>
                <a:lnTo>
                  <a:pt x="818067" y="327156"/>
                </a:lnTo>
                <a:lnTo>
                  <a:pt x="830919" y="325522"/>
                </a:lnTo>
                <a:lnTo>
                  <a:pt x="843041" y="321985"/>
                </a:lnTo>
                <a:lnTo>
                  <a:pt x="854434" y="316543"/>
                </a:lnTo>
                <a:lnTo>
                  <a:pt x="865102" y="309198"/>
                </a:lnTo>
                <a:lnTo>
                  <a:pt x="875048" y="299950"/>
                </a:lnTo>
                <a:lnTo>
                  <a:pt x="884275" y="288797"/>
                </a:lnTo>
                <a:lnTo>
                  <a:pt x="884232" y="328290"/>
                </a:lnTo>
                <a:lnTo>
                  <a:pt x="883342" y="342773"/>
                </a:lnTo>
                <a:lnTo>
                  <a:pt x="881354" y="352170"/>
                </a:lnTo>
                <a:lnTo>
                  <a:pt x="878560" y="359537"/>
                </a:lnTo>
                <a:lnTo>
                  <a:pt x="874369" y="364743"/>
                </a:lnTo>
                <a:lnTo>
                  <a:pt x="868908" y="368045"/>
                </a:lnTo>
                <a:lnTo>
                  <a:pt x="859540" y="372084"/>
                </a:lnTo>
                <a:lnTo>
                  <a:pt x="847130" y="374584"/>
                </a:lnTo>
                <a:lnTo>
                  <a:pt x="831951" y="375412"/>
                </a:lnTo>
                <a:lnTo>
                  <a:pt x="827523" y="375318"/>
                </a:lnTo>
                <a:lnTo>
                  <a:pt x="813744" y="373336"/>
                </a:lnTo>
                <a:lnTo>
                  <a:pt x="803884" y="368680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535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417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417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417">
                <a:moveTo>
                  <a:pt x="2022830" y="144271"/>
                </a:moveTo>
                <a:lnTo>
                  <a:pt x="2025116" y="140080"/>
                </a:lnTo>
                <a:lnTo>
                  <a:pt x="2029942" y="136778"/>
                </a:lnTo>
                <a:lnTo>
                  <a:pt x="2037499" y="133317"/>
                </a:lnTo>
                <a:lnTo>
                  <a:pt x="2049691" y="130770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7"/>
                </a:lnTo>
                <a:lnTo>
                  <a:pt x="2104629" y="146311"/>
                </a:lnTo>
                <a:lnTo>
                  <a:pt x="2110079" y="158495"/>
                </a:lnTo>
                <a:lnTo>
                  <a:pt x="2169261" y="147446"/>
                </a:lnTo>
                <a:lnTo>
                  <a:pt x="2167102" y="140809"/>
                </a:lnTo>
                <a:lnTo>
                  <a:pt x="2161659" y="128548"/>
                </a:lnTo>
                <a:lnTo>
                  <a:pt x="2154759" y="117757"/>
                </a:lnTo>
                <a:lnTo>
                  <a:pt x="2146411" y="108435"/>
                </a:lnTo>
                <a:lnTo>
                  <a:pt x="2136622" y="100583"/>
                </a:lnTo>
                <a:lnTo>
                  <a:pt x="2129438" y="96431"/>
                </a:lnTo>
                <a:lnTo>
                  <a:pt x="2119367" y="92246"/>
                </a:lnTo>
                <a:lnTo>
                  <a:pt x="2107819" y="88998"/>
                </a:lnTo>
                <a:lnTo>
                  <a:pt x="2094799" y="86683"/>
                </a:lnTo>
                <a:lnTo>
                  <a:pt x="2080311" y="85297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888"/>
                </a:lnTo>
                <a:lnTo>
                  <a:pt x="2015410" y="221594"/>
                </a:lnTo>
                <a:lnTo>
                  <a:pt x="2026600" y="225399"/>
                </a:lnTo>
                <a:lnTo>
                  <a:pt x="2039542" y="229301"/>
                </a:lnTo>
                <a:lnTo>
                  <a:pt x="2054236" y="233296"/>
                </a:lnTo>
                <a:lnTo>
                  <a:pt x="2070679" y="237381"/>
                </a:lnTo>
                <a:lnTo>
                  <a:pt x="2088870" y="241553"/>
                </a:lnTo>
                <a:lnTo>
                  <a:pt x="2099792" y="243966"/>
                </a:lnTo>
                <a:lnTo>
                  <a:pt x="2106777" y="246760"/>
                </a:lnTo>
                <a:lnTo>
                  <a:pt x="2109825" y="249808"/>
                </a:lnTo>
                <a:lnTo>
                  <a:pt x="2112873" y="252856"/>
                </a:lnTo>
                <a:lnTo>
                  <a:pt x="2114270" y="256793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188"/>
                </a:lnTo>
                <a:lnTo>
                  <a:pt x="2084505" y="286242"/>
                </a:lnTo>
                <a:lnTo>
                  <a:pt x="2069439" y="287274"/>
                </a:lnTo>
                <a:lnTo>
                  <a:pt x="2057501" y="286479"/>
                </a:lnTo>
                <a:lnTo>
                  <a:pt x="2045040" y="283319"/>
                </a:lnTo>
                <a:lnTo>
                  <a:pt x="2035022" y="277749"/>
                </a:lnTo>
                <a:lnTo>
                  <a:pt x="2030223" y="273326"/>
                </a:lnTo>
                <a:lnTo>
                  <a:pt x="2023215" y="262993"/>
                </a:lnTo>
                <a:lnTo>
                  <a:pt x="2018766" y="249935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40"/>
                </a:lnTo>
                <a:lnTo>
                  <a:pt x="2015637" y="324494"/>
                </a:lnTo>
                <a:lnTo>
                  <a:pt x="2027541" y="328041"/>
                </a:lnTo>
                <a:lnTo>
                  <a:pt x="2040474" y="330579"/>
                </a:lnTo>
                <a:lnTo>
                  <a:pt x="2054439" y="332104"/>
                </a:lnTo>
                <a:lnTo>
                  <a:pt x="2069439" y="332613"/>
                </a:lnTo>
                <a:lnTo>
                  <a:pt x="2079119" y="332409"/>
                </a:lnTo>
                <a:lnTo>
                  <a:pt x="2093927" y="331208"/>
                </a:lnTo>
                <a:lnTo>
                  <a:pt x="2107547" y="328931"/>
                </a:lnTo>
                <a:lnTo>
                  <a:pt x="2119975" y="325580"/>
                </a:lnTo>
                <a:lnTo>
                  <a:pt x="2131209" y="321160"/>
                </a:lnTo>
                <a:lnTo>
                  <a:pt x="2141246" y="315671"/>
                </a:lnTo>
                <a:lnTo>
                  <a:pt x="2150084" y="309117"/>
                </a:lnTo>
                <a:lnTo>
                  <a:pt x="2159180" y="300186"/>
                </a:lnTo>
                <a:lnTo>
                  <a:pt x="2167101" y="289559"/>
                </a:lnTo>
                <a:lnTo>
                  <a:pt x="2172750" y="278171"/>
                </a:lnTo>
                <a:lnTo>
                  <a:pt x="2176135" y="266021"/>
                </a:lnTo>
                <a:lnTo>
                  <a:pt x="2177262" y="253110"/>
                </a:lnTo>
                <a:lnTo>
                  <a:pt x="2176073" y="239132"/>
                </a:lnTo>
                <a:lnTo>
                  <a:pt x="2172412" y="226567"/>
                </a:lnTo>
                <a:lnTo>
                  <a:pt x="2166255" y="215682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2"/>
                </a:lnTo>
                <a:lnTo>
                  <a:pt x="2071830" y="174844"/>
                </a:lnTo>
                <a:lnTo>
                  <a:pt x="2055737" y="170696"/>
                </a:lnTo>
                <a:lnTo>
                  <a:pt x="2043238" y="166995"/>
                </a:lnTo>
                <a:lnTo>
                  <a:pt x="2034341" y="163734"/>
                </a:lnTo>
                <a:lnTo>
                  <a:pt x="2029053" y="160908"/>
                </a:lnTo>
                <a:lnTo>
                  <a:pt x="2024862" y="157733"/>
                </a:lnTo>
                <a:lnTo>
                  <a:pt x="2022830" y="153924"/>
                </a:lnTo>
                <a:lnTo>
                  <a:pt x="2022830" y="1442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97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60" y="1031239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697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8260" y="941070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7064" y="1154429"/>
            <a:ext cx="84607" cy="75057"/>
          </a:xfrm>
          <a:custGeom>
            <a:avLst/>
            <a:gdLst/>
            <a:ahLst/>
            <a:cxnLst/>
            <a:rect l="l" t="t" r="r" b="b"/>
            <a:pathLst>
              <a:path w="84607" h="75057">
                <a:moveTo>
                  <a:pt x="84607" y="0"/>
                </a:moveTo>
                <a:lnTo>
                  <a:pt x="75366" y="2743"/>
                </a:lnTo>
                <a:lnTo>
                  <a:pt x="63201" y="5829"/>
                </a:lnTo>
                <a:lnTo>
                  <a:pt x="48110" y="9283"/>
                </a:lnTo>
                <a:lnTo>
                  <a:pt x="46431" y="9652"/>
                </a:lnTo>
                <a:lnTo>
                  <a:pt x="30200" y="13558"/>
                </a:lnTo>
                <a:lnTo>
                  <a:pt x="18500" y="17431"/>
                </a:lnTo>
                <a:lnTo>
                  <a:pt x="12268" y="20574"/>
                </a:lnTo>
                <a:lnTo>
                  <a:pt x="4089" y="26289"/>
                </a:lnTo>
                <a:lnTo>
                  <a:pt x="0" y="33655"/>
                </a:lnTo>
                <a:lnTo>
                  <a:pt x="0" y="42672"/>
                </a:lnTo>
                <a:lnTo>
                  <a:pt x="0" y="51435"/>
                </a:lnTo>
                <a:lnTo>
                  <a:pt x="3263" y="59055"/>
                </a:lnTo>
                <a:lnTo>
                  <a:pt x="9817" y="65405"/>
                </a:lnTo>
                <a:lnTo>
                  <a:pt x="20330" y="72351"/>
                </a:lnTo>
                <a:lnTo>
                  <a:pt x="33247" y="75029"/>
                </a:lnTo>
                <a:lnTo>
                  <a:pt x="34823" y="75057"/>
                </a:lnTo>
                <a:lnTo>
                  <a:pt x="47187" y="73498"/>
                </a:lnTo>
                <a:lnTo>
                  <a:pt x="59129" y="68873"/>
                </a:lnTo>
                <a:lnTo>
                  <a:pt x="67195" y="63881"/>
                </a:lnTo>
                <a:lnTo>
                  <a:pt x="76553" y="54515"/>
                </a:lnTo>
                <a:lnTo>
                  <a:pt x="82077" y="43281"/>
                </a:lnTo>
                <a:lnTo>
                  <a:pt x="83758" y="33948"/>
                </a:lnTo>
                <a:lnTo>
                  <a:pt x="84533" y="19837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31162" y="1076960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55" y="1466"/>
                </a:lnTo>
                <a:lnTo>
                  <a:pt x="33041" y="5877"/>
                </a:lnTo>
                <a:lnTo>
                  <a:pt x="22329" y="13250"/>
                </a:lnTo>
                <a:lnTo>
                  <a:pt x="16763" y="18795"/>
                </a:lnTo>
                <a:lnTo>
                  <a:pt x="10076" y="28031"/>
                </a:lnTo>
                <a:lnTo>
                  <a:pt x="5081" y="38950"/>
                </a:lnTo>
                <a:lnTo>
                  <a:pt x="1780" y="51545"/>
                </a:lnTo>
                <a:lnTo>
                  <a:pt x="171" y="65807"/>
                </a:lnTo>
                <a:lnTo>
                  <a:pt x="0" y="72770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5"/>
                </a:lnTo>
                <a:lnTo>
                  <a:pt x="26774" y="135817"/>
                </a:lnTo>
                <a:lnTo>
                  <a:pt x="38006" y="141917"/>
                </a:lnTo>
                <a:lnTo>
                  <a:pt x="50425" y="145063"/>
                </a:lnTo>
                <a:lnTo>
                  <a:pt x="58038" y="145541"/>
                </a:lnTo>
                <a:lnTo>
                  <a:pt x="71177" y="144075"/>
                </a:lnTo>
                <a:lnTo>
                  <a:pt x="83077" y="139664"/>
                </a:lnTo>
                <a:lnTo>
                  <a:pt x="93756" y="132291"/>
                </a:lnTo>
                <a:lnTo>
                  <a:pt x="99313" y="126745"/>
                </a:lnTo>
                <a:lnTo>
                  <a:pt x="105900" y="117549"/>
                </a:lnTo>
                <a:lnTo>
                  <a:pt x="110842" y="106650"/>
                </a:lnTo>
                <a:lnTo>
                  <a:pt x="114132" y="94056"/>
                </a:lnTo>
                <a:lnTo>
                  <a:pt x="115761" y="79776"/>
                </a:lnTo>
                <a:lnTo>
                  <a:pt x="115950" y="72389"/>
                </a:lnTo>
                <a:lnTo>
                  <a:pt x="115093" y="57431"/>
                </a:lnTo>
                <a:lnTo>
                  <a:pt x="112528" y="44121"/>
                </a:lnTo>
                <a:lnTo>
                  <a:pt x="108263" y="32468"/>
                </a:lnTo>
                <a:lnTo>
                  <a:pt x="102307" y="22480"/>
                </a:lnTo>
                <a:lnTo>
                  <a:pt x="89325" y="9724"/>
                </a:lnTo>
                <a:lnTo>
                  <a:pt x="78124" y="3624"/>
                </a:lnTo>
                <a:lnTo>
                  <a:pt x="65695" y="478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1694" y="1073785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34"/>
                </a:lnTo>
                <a:lnTo>
                  <a:pt x="4269" y="37485"/>
                </a:lnTo>
                <a:lnTo>
                  <a:pt x="1418" y="50359"/>
                </a:lnTo>
                <a:lnTo>
                  <a:pt x="100" y="65139"/>
                </a:lnTo>
                <a:lnTo>
                  <a:pt x="0" y="70992"/>
                </a:lnTo>
                <a:lnTo>
                  <a:pt x="716" y="86776"/>
                </a:lnTo>
                <a:lnTo>
                  <a:pt x="2871" y="100577"/>
                </a:lnTo>
                <a:lnTo>
                  <a:pt x="6473" y="112370"/>
                </a:lnTo>
                <a:lnTo>
                  <a:pt x="11531" y="122131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18" y="142186"/>
                </a:lnTo>
                <a:lnTo>
                  <a:pt x="75488" y="137454"/>
                </a:lnTo>
                <a:lnTo>
                  <a:pt x="85982" y="129566"/>
                </a:lnTo>
                <a:lnTo>
                  <a:pt x="89534" y="125856"/>
                </a:lnTo>
                <a:lnTo>
                  <a:pt x="95948" y="116751"/>
                </a:lnTo>
                <a:lnTo>
                  <a:pt x="100719" y="105820"/>
                </a:lnTo>
                <a:lnTo>
                  <a:pt x="103837" y="93075"/>
                </a:lnTo>
                <a:lnTo>
                  <a:pt x="105293" y="78523"/>
                </a:lnTo>
                <a:lnTo>
                  <a:pt x="105409" y="72643"/>
                </a:lnTo>
                <a:lnTo>
                  <a:pt x="104648" y="57090"/>
                </a:lnTo>
                <a:lnTo>
                  <a:pt x="102364" y="43462"/>
                </a:lnTo>
                <a:lnTo>
                  <a:pt x="98557" y="31741"/>
                </a:lnTo>
                <a:lnTo>
                  <a:pt x="93227" y="21910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697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8260" y="1031239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37460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7" y="461"/>
                </a:lnTo>
                <a:lnTo>
                  <a:pt x="139025" y="1847"/>
                </a:lnTo>
                <a:lnTo>
                  <a:pt x="152044" y="4162"/>
                </a:lnTo>
                <a:lnTo>
                  <a:pt x="163592" y="7410"/>
                </a:lnTo>
                <a:lnTo>
                  <a:pt x="173664" y="11595"/>
                </a:lnTo>
                <a:lnTo>
                  <a:pt x="180847" y="15748"/>
                </a:lnTo>
                <a:lnTo>
                  <a:pt x="190636" y="23599"/>
                </a:lnTo>
                <a:lnTo>
                  <a:pt x="198985" y="32921"/>
                </a:lnTo>
                <a:lnTo>
                  <a:pt x="205884" y="43712"/>
                </a:lnTo>
                <a:lnTo>
                  <a:pt x="211327" y="55973"/>
                </a:lnTo>
                <a:lnTo>
                  <a:pt x="213487" y="62611"/>
                </a:lnTo>
                <a:lnTo>
                  <a:pt x="154304" y="73660"/>
                </a:lnTo>
                <a:lnTo>
                  <a:pt x="148854" y="61475"/>
                </a:lnTo>
                <a:lnTo>
                  <a:pt x="140123" y="52569"/>
                </a:lnTo>
                <a:lnTo>
                  <a:pt x="139953" y="52451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17" y="45934"/>
                </a:lnTo>
                <a:lnTo>
                  <a:pt x="81724" y="48481"/>
                </a:lnTo>
                <a:lnTo>
                  <a:pt x="74167" y="51943"/>
                </a:lnTo>
                <a:lnTo>
                  <a:pt x="69341" y="55245"/>
                </a:lnTo>
                <a:lnTo>
                  <a:pt x="67056" y="59436"/>
                </a:lnTo>
                <a:lnTo>
                  <a:pt x="67056" y="64643"/>
                </a:lnTo>
                <a:lnTo>
                  <a:pt x="67056" y="69088"/>
                </a:lnTo>
                <a:lnTo>
                  <a:pt x="69087" y="72898"/>
                </a:lnTo>
                <a:lnTo>
                  <a:pt x="73278" y="76073"/>
                </a:lnTo>
                <a:lnTo>
                  <a:pt x="78567" y="78898"/>
                </a:lnTo>
                <a:lnTo>
                  <a:pt x="87463" y="82159"/>
                </a:lnTo>
                <a:lnTo>
                  <a:pt x="99962" y="85860"/>
                </a:lnTo>
                <a:lnTo>
                  <a:pt x="116055" y="90008"/>
                </a:lnTo>
                <a:lnTo>
                  <a:pt x="131825" y="93726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846"/>
                </a:lnTo>
                <a:lnTo>
                  <a:pt x="216638" y="141731"/>
                </a:lnTo>
                <a:lnTo>
                  <a:pt x="220299" y="154296"/>
                </a:lnTo>
                <a:lnTo>
                  <a:pt x="221487" y="168275"/>
                </a:lnTo>
                <a:lnTo>
                  <a:pt x="220361" y="181185"/>
                </a:lnTo>
                <a:lnTo>
                  <a:pt x="216976" y="193335"/>
                </a:lnTo>
                <a:lnTo>
                  <a:pt x="211326" y="204723"/>
                </a:lnTo>
                <a:lnTo>
                  <a:pt x="203405" y="215350"/>
                </a:lnTo>
                <a:lnTo>
                  <a:pt x="194309" y="224282"/>
                </a:lnTo>
                <a:lnTo>
                  <a:pt x="185471" y="230835"/>
                </a:lnTo>
                <a:lnTo>
                  <a:pt x="175434" y="236324"/>
                </a:lnTo>
                <a:lnTo>
                  <a:pt x="164200" y="240744"/>
                </a:lnTo>
                <a:lnTo>
                  <a:pt x="151772" y="244095"/>
                </a:lnTo>
                <a:lnTo>
                  <a:pt x="138153" y="246372"/>
                </a:lnTo>
                <a:lnTo>
                  <a:pt x="123345" y="247573"/>
                </a:lnTo>
                <a:lnTo>
                  <a:pt x="113664" y="247777"/>
                </a:lnTo>
                <a:lnTo>
                  <a:pt x="98664" y="247268"/>
                </a:lnTo>
                <a:lnTo>
                  <a:pt x="84699" y="245743"/>
                </a:lnTo>
                <a:lnTo>
                  <a:pt x="71766" y="243205"/>
                </a:lnTo>
                <a:lnTo>
                  <a:pt x="59863" y="239658"/>
                </a:lnTo>
                <a:lnTo>
                  <a:pt x="48985" y="235104"/>
                </a:lnTo>
                <a:lnTo>
                  <a:pt x="39131" y="229547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100"/>
                </a:lnTo>
                <a:lnTo>
                  <a:pt x="67441" y="178157"/>
                </a:lnTo>
                <a:lnTo>
                  <a:pt x="74448" y="188490"/>
                </a:lnTo>
                <a:lnTo>
                  <a:pt x="79247" y="192913"/>
                </a:lnTo>
                <a:lnTo>
                  <a:pt x="89265" y="198483"/>
                </a:lnTo>
                <a:lnTo>
                  <a:pt x="101727" y="201643"/>
                </a:lnTo>
                <a:lnTo>
                  <a:pt x="113664" y="202438"/>
                </a:lnTo>
                <a:lnTo>
                  <a:pt x="128731" y="201406"/>
                </a:lnTo>
                <a:lnTo>
                  <a:pt x="141021" y="198352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1958"/>
                </a:lnTo>
                <a:lnTo>
                  <a:pt x="157098" y="168021"/>
                </a:lnTo>
                <a:lnTo>
                  <a:pt x="154050" y="164973"/>
                </a:lnTo>
                <a:lnTo>
                  <a:pt x="151002" y="161925"/>
                </a:lnTo>
                <a:lnTo>
                  <a:pt x="144017" y="159131"/>
                </a:lnTo>
                <a:lnTo>
                  <a:pt x="133095" y="156718"/>
                </a:lnTo>
                <a:lnTo>
                  <a:pt x="114904" y="152545"/>
                </a:lnTo>
                <a:lnTo>
                  <a:pt x="98461" y="148460"/>
                </a:lnTo>
                <a:lnTo>
                  <a:pt x="83768" y="144465"/>
                </a:lnTo>
                <a:lnTo>
                  <a:pt x="70825" y="140563"/>
                </a:lnTo>
                <a:lnTo>
                  <a:pt x="59635" y="136758"/>
                </a:lnTo>
                <a:lnTo>
                  <a:pt x="50199" y="133052"/>
                </a:lnTo>
                <a:lnTo>
                  <a:pt x="42518" y="129449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44268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7" y="461"/>
                </a:lnTo>
                <a:lnTo>
                  <a:pt x="139025" y="1847"/>
                </a:lnTo>
                <a:lnTo>
                  <a:pt x="152044" y="4162"/>
                </a:lnTo>
                <a:lnTo>
                  <a:pt x="163592" y="7410"/>
                </a:lnTo>
                <a:lnTo>
                  <a:pt x="173664" y="11595"/>
                </a:lnTo>
                <a:lnTo>
                  <a:pt x="180848" y="15748"/>
                </a:lnTo>
                <a:lnTo>
                  <a:pt x="190636" y="23599"/>
                </a:lnTo>
                <a:lnTo>
                  <a:pt x="198985" y="32921"/>
                </a:lnTo>
                <a:lnTo>
                  <a:pt x="205884" y="43712"/>
                </a:lnTo>
                <a:lnTo>
                  <a:pt x="211327" y="55973"/>
                </a:lnTo>
                <a:lnTo>
                  <a:pt x="213487" y="62611"/>
                </a:lnTo>
                <a:lnTo>
                  <a:pt x="154305" y="73660"/>
                </a:lnTo>
                <a:lnTo>
                  <a:pt x="148854" y="61475"/>
                </a:lnTo>
                <a:lnTo>
                  <a:pt x="140123" y="52569"/>
                </a:lnTo>
                <a:lnTo>
                  <a:pt x="139954" y="52451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17" y="45934"/>
                </a:lnTo>
                <a:lnTo>
                  <a:pt x="81724" y="48481"/>
                </a:lnTo>
                <a:lnTo>
                  <a:pt x="74168" y="51943"/>
                </a:lnTo>
                <a:lnTo>
                  <a:pt x="69342" y="55245"/>
                </a:lnTo>
                <a:lnTo>
                  <a:pt x="67056" y="59436"/>
                </a:lnTo>
                <a:lnTo>
                  <a:pt x="67056" y="64643"/>
                </a:lnTo>
                <a:lnTo>
                  <a:pt x="67056" y="69088"/>
                </a:lnTo>
                <a:lnTo>
                  <a:pt x="69087" y="72898"/>
                </a:lnTo>
                <a:lnTo>
                  <a:pt x="73279" y="76073"/>
                </a:lnTo>
                <a:lnTo>
                  <a:pt x="78567" y="78898"/>
                </a:lnTo>
                <a:lnTo>
                  <a:pt x="87463" y="82159"/>
                </a:lnTo>
                <a:lnTo>
                  <a:pt x="99962" y="85860"/>
                </a:lnTo>
                <a:lnTo>
                  <a:pt x="116055" y="90008"/>
                </a:lnTo>
                <a:lnTo>
                  <a:pt x="131825" y="93726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846"/>
                </a:lnTo>
                <a:lnTo>
                  <a:pt x="216638" y="141731"/>
                </a:lnTo>
                <a:lnTo>
                  <a:pt x="220299" y="154296"/>
                </a:lnTo>
                <a:lnTo>
                  <a:pt x="221487" y="168275"/>
                </a:lnTo>
                <a:lnTo>
                  <a:pt x="220361" y="181185"/>
                </a:lnTo>
                <a:lnTo>
                  <a:pt x="216976" y="193335"/>
                </a:lnTo>
                <a:lnTo>
                  <a:pt x="211326" y="204723"/>
                </a:lnTo>
                <a:lnTo>
                  <a:pt x="203405" y="215350"/>
                </a:lnTo>
                <a:lnTo>
                  <a:pt x="194309" y="224282"/>
                </a:lnTo>
                <a:lnTo>
                  <a:pt x="185471" y="230835"/>
                </a:lnTo>
                <a:lnTo>
                  <a:pt x="175434" y="236324"/>
                </a:lnTo>
                <a:lnTo>
                  <a:pt x="164200" y="240744"/>
                </a:lnTo>
                <a:lnTo>
                  <a:pt x="151772" y="244095"/>
                </a:lnTo>
                <a:lnTo>
                  <a:pt x="138153" y="246372"/>
                </a:lnTo>
                <a:lnTo>
                  <a:pt x="123345" y="247573"/>
                </a:lnTo>
                <a:lnTo>
                  <a:pt x="113664" y="247777"/>
                </a:lnTo>
                <a:lnTo>
                  <a:pt x="98664" y="247268"/>
                </a:lnTo>
                <a:lnTo>
                  <a:pt x="84699" y="245743"/>
                </a:lnTo>
                <a:lnTo>
                  <a:pt x="71766" y="243205"/>
                </a:lnTo>
                <a:lnTo>
                  <a:pt x="59863" y="239658"/>
                </a:lnTo>
                <a:lnTo>
                  <a:pt x="48985" y="235104"/>
                </a:lnTo>
                <a:lnTo>
                  <a:pt x="39131" y="229547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100"/>
                </a:lnTo>
                <a:lnTo>
                  <a:pt x="67441" y="178157"/>
                </a:lnTo>
                <a:lnTo>
                  <a:pt x="74448" y="188490"/>
                </a:lnTo>
                <a:lnTo>
                  <a:pt x="79248" y="192913"/>
                </a:lnTo>
                <a:lnTo>
                  <a:pt x="89265" y="198483"/>
                </a:lnTo>
                <a:lnTo>
                  <a:pt x="101727" y="201643"/>
                </a:lnTo>
                <a:lnTo>
                  <a:pt x="113664" y="202438"/>
                </a:lnTo>
                <a:lnTo>
                  <a:pt x="128731" y="201406"/>
                </a:lnTo>
                <a:lnTo>
                  <a:pt x="141021" y="198352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1958"/>
                </a:lnTo>
                <a:lnTo>
                  <a:pt x="157099" y="168021"/>
                </a:lnTo>
                <a:lnTo>
                  <a:pt x="154050" y="164973"/>
                </a:lnTo>
                <a:lnTo>
                  <a:pt x="151002" y="161925"/>
                </a:lnTo>
                <a:lnTo>
                  <a:pt x="144018" y="159131"/>
                </a:lnTo>
                <a:lnTo>
                  <a:pt x="133095" y="156718"/>
                </a:lnTo>
                <a:lnTo>
                  <a:pt x="114904" y="152545"/>
                </a:lnTo>
                <a:lnTo>
                  <a:pt x="98461" y="148460"/>
                </a:lnTo>
                <a:lnTo>
                  <a:pt x="83768" y="144465"/>
                </a:lnTo>
                <a:lnTo>
                  <a:pt x="70825" y="140563"/>
                </a:lnTo>
                <a:lnTo>
                  <a:pt x="59635" y="136758"/>
                </a:lnTo>
                <a:lnTo>
                  <a:pt x="50199" y="133052"/>
                </a:lnTo>
                <a:lnTo>
                  <a:pt x="42518" y="129449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6900" y="1025905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2"/>
                </a:lnTo>
                <a:lnTo>
                  <a:pt x="149587" y="2493"/>
                </a:lnTo>
                <a:lnTo>
                  <a:pt x="162259" y="5615"/>
                </a:lnTo>
                <a:lnTo>
                  <a:pt x="174236" y="9993"/>
                </a:lnTo>
                <a:lnTo>
                  <a:pt x="185515" y="15630"/>
                </a:lnTo>
                <a:lnTo>
                  <a:pt x="196092" y="22529"/>
                </a:lnTo>
                <a:lnTo>
                  <a:pt x="205963" y="30695"/>
                </a:lnTo>
                <a:lnTo>
                  <a:pt x="218895" y="44606"/>
                </a:lnTo>
                <a:lnTo>
                  <a:pt x="226256" y="54957"/>
                </a:lnTo>
                <a:lnTo>
                  <a:pt x="232391" y="65976"/>
                </a:lnTo>
                <a:lnTo>
                  <a:pt x="237296" y="77659"/>
                </a:lnTo>
                <a:lnTo>
                  <a:pt x="240968" y="90007"/>
                </a:lnTo>
                <a:lnTo>
                  <a:pt x="243403" y="103016"/>
                </a:lnTo>
                <a:lnTo>
                  <a:pt x="244597" y="116685"/>
                </a:lnTo>
                <a:lnTo>
                  <a:pt x="244729" y="123190"/>
                </a:lnTo>
                <a:lnTo>
                  <a:pt x="244118" y="137125"/>
                </a:lnTo>
                <a:lnTo>
                  <a:pt x="242284" y="150416"/>
                </a:lnTo>
                <a:lnTo>
                  <a:pt x="239226" y="163064"/>
                </a:lnTo>
                <a:lnTo>
                  <a:pt x="234941" y="175067"/>
                </a:lnTo>
                <a:lnTo>
                  <a:pt x="229428" y="186426"/>
                </a:lnTo>
                <a:lnTo>
                  <a:pt x="222685" y="197142"/>
                </a:lnTo>
                <a:lnTo>
                  <a:pt x="214711" y="207213"/>
                </a:lnTo>
                <a:lnTo>
                  <a:pt x="200265" y="221246"/>
                </a:lnTo>
                <a:lnTo>
                  <a:pt x="189948" y="228863"/>
                </a:lnTo>
                <a:lnTo>
                  <a:pt x="178978" y="235194"/>
                </a:lnTo>
                <a:lnTo>
                  <a:pt x="167352" y="240239"/>
                </a:lnTo>
                <a:lnTo>
                  <a:pt x="155070" y="243999"/>
                </a:lnTo>
                <a:lnTo>
                  <a:pt x="142128" y="246473"/>
                </a:lnTo>
                <a:lnTo>
                  <a:pt x="128525" y="247661"/>
                </a:lnTo>
                <a:lnTo>
                  <a:pt x="122555" y="247777"/>
                </a:lnTo>
                <a:lnTo>
                  <a:pt x="109712" y="247189"/>
                </a:lnTo>
                <a:lnTo>
                  <a:pt x="97110" y="245431"/>
                </a:lnTo>
                <a:lnTo>
                  <a:pt x="84750" y="242509"/>
                </a:lnTo>
                <a:lnTo>
                  <a:pt x="72631" y="238428"/>
                </a:lnTo>
                <a:lnTo>
                  <a:pt x="60754" y="233194"/>
                </a:lnTo>
                <a:lnTo>
                  <a:pt x="48958" y="226446"/>
                </a:lnTo>
                <a:lnTo>
                  <a:pt x="38657" y="218737"/>
                </a:lnTo>
                <a:lnTo>
                  <a:pt x="29541" y="209911"/>
                </a:lnTo>
                <a:lnTo>
                  <a:pt x="21604" y="199963"/>
                </a:lnTo>
                <a:lnTo>
                  <a:pt x="15367" y="189865"/>
                </a:lnTo>
                <a:lnTo>
                  <a:pt x="10393" y="179256"/>
                </a:lnTo>
                <a:lnTo>
                  <a:pt x="6378" y="167867"/>
                </a:lnTo>
                <a:lnTo>
                  <a:pt x="3331" y="155699"/>
                </a:lnTo>
                <a:lnTo>
                  <a:pt x="1260" y="142751"/>
                </a:lnTo>
                <a:lnTo>
                  <a:pt x="175" y="129023"/>
                </a:lnTo>
                <a:lnTo>
                  <a:pt x="0" y="120523"/>
                </a:lnTo>
                <a:lnTo>
                  <a:pt x="642" y="107904"/>
                </a:lnTo>
                <a:lnTo>
                  <a:pt x="2563" y="95443"/>
                </a:lnTo>
                <a:lnTo>
                  <a:pt x="5747" y="83139"/>
                </a:lnTo>
                <a:lnTo>
                  <a:pt x="10184" y="70992"/>
                </a:lnTo>
                <a:lnTo>
                  <a:pt x="15367" y="59944"/>
                </a:lnTo>
                <a:lnTo>
                  <a:pt x="22181" y="48650"/>
                </a:lnTo>
                <a:lnTo>
                  <a:pt x="30062" y="38493"/>
                </a:lnTo>
                <a:lnTo>
                  <a:pt x="39003" y="29471"/>
                </a:lnTo>
                <a:lnTo>
                  <a:pt x="48997" y="21585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96009" y="1025905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8" y="784"/>
                </a:lnTo>
                <a:lnTo>
                  <a:pt x="162153" y="3157"/>
                </a:lnTo>
                <a:lnTo>
                  <a:pt x="173855" y="7144"/>
                </a:lnTo>
                <a:lnTo>
                  <a:pt x="186553" y="13947"/>
                </a:lnTo>
                <a:lnTo>
                  <a:pt x="196195" y="21749"/>
                </a:lnTo>
                <a:lnTo>
                  <a:pt x="207062" y="37313"/>
                </a:lnTo>
                <a:lnTo>
                  <a:pt x="211669" y="49255"/>
                </a:lnTo>
                <a:lnTo>
                  <a:pt x="214347" y="62803"/>
                </a:lnTo>
                <a:lnTo>
                  <a:pt x="215479" y="75089"/>
                </a:lnTo>
                <a:lnTo>
                  <a:pt x="215993" y="89669"/>
                </a:lnTo>
                <a:lnTo>
                  <a:pt x="216027" y="94996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574"/>
                </a:lnTo>
                <a:lnTo>
                  <a:pt x="152343" y="89289"/>
                </a:lnTo>
                <a:lnTo>
                  <a:pt x="151021" y="78543"/>
                </a:lnTo>
                <a:lnTo>
                  <a:pt x="149352" y="71755"/>
                </a:lnTo>
                <a:lnTo>
                  <a:pt x="146684" y="64135"/>
                </a:lnTo>
                <a:lnTo>
                  <a:pt x="142240" y="58293"/>
                </a:lnTo>
                <a:lnTo>
                  <a:pt x="136271" y="54229"/>
                </a:lnTo>
                <a:lnTo>
                  <a:pt x="130302" y="50038"/>
                </a:lnTo>
                <a:lnTo>
                  <a:pt x="122935" y="47879"/>
                </a:lnTo>
                <a:lnTo>
                  <a:pt x="114553" y="47879"/>
                </a:lnTo>
                <a:lnTo>
                  <a:pt x="101582" y="49435"/>
                </a:lnTo>
                <a:lnTo>
                  <a:pt x="89785" y="54069"/>
                </a:lnTo>
                <a:lnTo>
                  <a:pt x="75603" y="65667"/>
                </a:lnTo>
                <a:lnTo>
                  <a:pt x="69039" y="76559"/>
                </a:lnTo>
                <a:lnTo>
                  <a:pt x="65548" y="88685"/>
                </a:lnTo>
                <a:lnTo>
                  <a:pt x="64088" y="99564"/>
                </a:lnTo>
                <a:lnTo>
                  <a:pt x="63166" y="113154"/>
                </a:lnTo>
                <a:lnTo>
                  <a:pt x="62761" y="129456"/>
                </a:lnTo>
                <a:lnTo>
                  <a:pt x="62738" y="135001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7432" y="1025905"/>
            <a:ext cx="231267" cy="338582"/>
          </a:xfrm>
          <a:custGeom>
            <a:avLst/>
            <a:gdLst/>
            <a:ahLst/>
            <a:cxnLst/>
            <a:rect l="l" t="t" r="r" b="b"/>
            <a:pathLst>
              <a:path w="231267" h="338582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073"/>
                </a:lnTo>
                <a:lnTo>
                  <a:pt x="230148" y="248384"/>
                </a:lnTo>
                <a:lnTo>
                  <a:pt x="228740" y="260987"/>
                </a:lnTo>
                <a:lnTo>
                  <a:pt x="224281" y="280797"/>
                </a:lnTo>
                <a:lnTo>
                  <a:pt x="219040" y="293698"/>
                </a:lnTo>
                <a:lnTo>
                  <a:pt x="212513" y="304572"/>
                </a:lnTo>
                <a:lnTo>
                  <a:pt x="204851" y="313309"/>
                </a:lnTo>
                <a:lnTo>
                  <a:pt x="195629" y="320685"/>
                </a:lnTo>
                <a:lnTo>
                  <a:pt x="184516" y="326848"/>
                </a:lnTo>
                <a:lnTo>
                  <a:pt x="171577" y="331851"/>
                </a:lnTo>
                <a:lnTo>
                  <a:pt x="149090" y="336773"/>
                </a:lnTo>
                <a:lnTo>
                  <a:pt x="135987" y="338051"/>
                </a:lnTo>
                <a:lnTo>
                  <a:pt x="121660" y="338568"/>
                </a:lnTo>
                <a:lnTo>
                  <a:pt x="118745" y="338582"/>
                </a:lnTo>
                <a:lnTo>
                  <a:pt x="102036" y="338152"/>
                </a:lnTo>
                <a:lnTo>
                  <a:pt x="86804" y="336864"/>
                </a:lnTo>
                <a:lnTo>
                  <a:pt x="73046" y="334717"/>
                </a:lnTo>
                <a:lnTo>
                  <a:pt x="60761" y="331712"/>
                </a:lnTo>
                <a:lnTo>
                  <a:pt x="49945" y="327847"/>
                </a:lnTo>
                <a:lnTo>
                  <a:pt x="33274" y="318008"/>
                </a:lnTo>
                <a:lnTo>
                  <a:pt x="23433" y="308439"/>
                </a:lnTo>
                <a:lnTo>
                  <a:pt x="16015" y="297839"/>
                </a:lnTo>
                <a:lnTo>
                  <a:pt x="11009" y="286192"/>
                </a:lnTo>
                <a:lnTo>
                  <a:pt x="8409" y="273483"/>
                </a:lnTo>
                <a:lnTo>
                  <a:pt x="8001" y="265557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700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845"/>
                </a:lnTo>
                <a:lnTo>
                  <a:pt x="97998" y="288500"/>
                </a:lnTo>
                <a:lnTo>
                  <a:pt x="111776" y="290482"/>
                </a:lnTo>
                <a:lnTo>
                  <a:pt x="116205" y="290576"/>
                </a:lnTo>
                <a:lnTo>
                  <a:pt x="131384" y="289748"/>
                </a:lnTo>
                <a:lnTo>
                  <a:pt x="143793" y="287248"/>
                </a:lnTo>
                <a:lnTo>
                  <a:pt x="153162" y="283210"/>
                </a:lnTo>
                <a:lnTo>
                  <a:pt x="158623" y="279908"/>
                </a:lnTo>
                <a:lnTo>
                  <a:pt x="162814" y="274701"/>
                </a:lnTo>
                <a:lnTo>
                  <a:pt x="165608" y="267335"/>
                </a:lnTo>
                <a:lnTo>
                  <a:pt x="167596" y="257937"/>
                </a:lnTo>
                <a:lnTo>
                  <a:pt x="168485" y="243454"/>
                </a:lnTo>
                <a:lnTo>
                  <a:pt x="168529" y="238633"/>
                </a:lnTo>
                <a:lnTo>
                  <a:pt x="168529" y="203962"/>
                </a:lnTo>
                <a:lnTo>
                  <a:pt x="159302" y="215114"/>
                </a:lnTo>
                <a:lnTo>
                  <a:pt x="149356" y="224362"/>
                </a:lnTo>
                <a:lnTo>
                  <a:pt x="138687" y="231707"/>
                </a:lnTo>
                <a:lnTo>
                  <a:pt x="127294" y="237149"/>
                </a:lnTo>
                <a:lnTo>
                  <a:pt x="115173" y="240686"/>
                </a:lnTo>
                <a:lnTo>
                  <a:pt x="102320" y="242320"/>
                </a:lnTo>
                <a:lnTo>
                  <a:pt x="97536" y="242443"/>
                </a:lnTo>
                <a:lnTo>
                  <a:pt x="83823" y="241551"/>
                </a:lnTo>
                <a:lnTo>
                  <a:pt x="70980" y="238881"/>
                </a:lnTo>
                <a:lnTo>
                  <a:pt x="59009" y="234436"/>
                </a:lnTo>
                <a:lnTo>
                  <a:pt x="47912" y="228221"/>
                </a:lnTo>
                <a:lnTo>
                  <a:pt x="37693" y="220243"/>
                </a:lnTo>
                <a:lnTo>
                  <a:pt x="28352" y="210504"/>
                </a:lnTo>
                <a:lnTo>
                  <a:pt x="21843" y="201930"/>
                </a:lnTo>
                <a:lnTo>
                  <a:pt x="15610" y="191734"/>
                </a:lnTo>
                <a:lnTo>
                  <a:pt x="10425" y="180783"/>
                </a:lnTo>
                <a:lnTo>
                  <a:pt x="6286" y="169081"/>
                </a:lnTo>
                <a:lnTo>
                  <a:pt x="3191" y="156635"/>
                </a:lnTo>
                <a:lnTo>
                  <a:pt x="1137" y="143449"/>
                </a:lnTo>
                <a:lnTo>
                  <a:pt x="120" y="129529"/>
                </a:lnTo>
                <a:lnTo>
                  <a:pt x="0" y="122555"/>
                </a:lnTo>
                <a:lnTo>
                  <a:pt x="504" y="107209"/>
                </a:lnTo>
                <a:lnTo>
                  <a:pt x="2019" y="92857"/>
                </a:lnTo>
                <a:lnTo>
                  <a:pt x="4546" y="79497"/>
                </a:lnTo>
                <a:lnTo>
                  <a:pt x="8088" y="67126"/>
                </a:lnTo>
                <a:lnTo>
                  <a:pt x="12645" y="55743"/>
                </a:lnTo>
                <a:lnTo>
                  <a:pt x="18219" y="45347"/>
                </a:lnTo>
                <a:lnTo>
                  <a:pt x="24814" y="35935"/>
                </a:lnTo>
                <a:lnTo>
                  <a:pt x="38400" y="21954"/>
                </a:lnTo>
                <a:lnTo>
                  <a:pt x="48849" y="14219"/>
                </a:lnTo>
                <a:lnTo>
                  <a:pt x="60049" y="8161"/>
                </a:lnTo>
                <a:lnTo>
                  <a:pt x="71998" y="3776"/>
                </a:lnTo>
                <a:lnTo>
                  <a:pt x="84699" y="1061"/>
                </a:lnTo>
                <a:lnTo>
                  <a:pt x="98149" y="13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4326" y="1025905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57" y="17059"/>
                </a:lnTo>
                <a:lnTo>
                  <a:pt x="193562" y="25385"/>
                </a:lnTo>
                <a:lnTo>
                  <a:pt x="200490" y="34883"/>
                </a:lnTo>
                <a:lnTo>
                  <a:pt x="203913" y="43218"/>
                </a:lnTo>
                <a:lnTo>
                  <a:pt x="206402" y="53911"/>
                </a:lnTo>
                <a:lnTo>
                  <a:pt x="208050" y="67140"/>
                </a:lnTo>
                <a:lnTo>
                  <a:pt x="208861" y="82912"/>
                </a:lnTo>
                <a:lnTo>
                  <a:pt x="208953" y="91186"/>
                </a:lnTo>
                <a:lnTo>
                  <a:pt x="208292" y="164465"/>
                </a:lnTo>
                <a:lnTo>
                  <a:pt x="208520" y="180403"/>
                </a:lnTo>
                <a:lnTo>
                  <a:pt x="209202" y="193866"/>
                </a:lnTo>
                <a:lnTo>
                  <a:pt x="210339" y="204852"/>
                </a:lnTo>
                <a:lnTo>
                  <a:pt x="211302" y="210566"/>
                </a:lnTo>
                <a:lnTo>
                  <a:pt x="214305" y="222010"/>
                </a:lnTo>
                <a:lnTo>
                  <a:pt x="218791" y="234072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029"/>
                </a:lnTo>
                <a:lnTo>
                  <a:pt x="154482" y="223901"/>
                </a:lnTo>
                <a:lnTo>
                  <a:pt x="153441" y="220091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22" y="225336"/>
                </a:lnTo>
                <a:lnTo>
                  <a:pt x="131774" y="232666"/>
                </a:lnTo>
                <a:lnTo>
                  <a:pt x="120908" y="238546"/>
                </a:lnTo>
                <a:lnTo>
                  <a:pt x="105957" y="244103"/>
                </a:lnTo>
                <a:lnTo>
                  <a:pt x="93541" y="246730"/>
                </a:lnTo>
                <a:lnTo>
                  <a:pt x="80623" y="247761"/>
                </a:lnTo>
                <a:lnTo>
                  <a:pt x="78803" y="247777"/>
                </a:lnTo>
                <a:lnTo>
                  <a:pt x="64244" y="246918"/>
                </a:lnTo>
                <a:lnTo>
                  <a:pt x="51028" y="244339"/>
                </a:lnTo>
                <a:lnTo>
                  <a:pt x="39154" y="240031"/>
                </a:lnTo>
                <a:lnTo>
                  <a:pt x="28622" y="233988"/>
                </a:lnTo>
                <a:lnTo>
                  <a:pt x="21094" y="227838"/>
                </a:lnTo>
                <a:lnTo>
                  <a:pt x="12399" y="218011"/>
                </a:lnTo>
                <a:lnTo>
                  <a:pt x="6000" y="207032"/>
                </a:lnTo>
                <a:lnTo>
                  <a:pt x="1897" y="194911"/>
                </a:lnTo>
                <a:lnTo>
                  <a:pt x="93" y="181656"/>
                </a:lnTo>
                <a:lnTo>
                  <a:pt x="0" y="177673"/>
                </a:lnTo>
                <a:lnTo>
                  <a:pt x="1126" y="164376"/>
                </a:lnTo>
                <a:lnTo>
                  <a:pt x="4505" y="152152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51"/>
                </a:lnTo>
                <a:lnTo>
                  <a:pt x="57054" y="110023"/>
                </a:lnTo>
                <a:lnTo>
                  <a:pt x="70071" y="106567"/>
                </a:lnTo>
                <a:lnTo>
                  <a:pt x="84911" y="103404"/>
                </a:lnTo>
                <a:lnTo>
                  <a:pt x="86398" y="103124"/>
                </a:lnTo>
                <a:lnTo>
                  <a:pt x="103061" y="99798"/>
                </a:lnTo>
                <a:lnTo>
                  <a:pt x="117519" y="96584"/>
                </a:lnTo>
                <a:lnTo>
                  <a:pt x="129773" y="93470"/>
                </a:lnTo>
                <a:lnTo>
                  <a:pt x="139824" y="90442"/>
                </a:lnTo>
                <a:lnTo>
                  <a:pt x="147345" y="87630"/>
                </a:lnTo>
                <a:lnTo>
                  <a:pt x="147345" y="81407"/>
                </a:lnTo>
                <a:lnTo>
                  <a:pt x="145407" y="66844"/>
                </a:lnTo>
                <a:lnTo>
                  <a:pt x="139605" y="56751"/>
                </a:lnTo>
                <a:lnTo>
                  <a:pt x="129722" y="51019"/>
                </a:lnTo>
                <a:lnTo>
                  <a:pt x="116755" y="48439"/>
                </a:lnTo>
                <a:lnTo>
                  <a:pt x="104698" y="47879"/>
                </a:lnTo>
                <a:lnTo>
                  <a:pt x="90549" y="49377"/>
                </a:lnTo>
                <a:lnTo>
                  <a:pt x="79678" y="53765"/>
                </a:lnTo>
                <a:lnTo>
                  <a:pt x="70728" y="62682"/>
                </a:lnTo>
                <a:lnTo>
                  <a:pt x="64370" y="74985"/>
                </a:lnTo>
                <a:lnTo>
                  <a:pt x="63398" y="77597"/>
                </a:lnTo>
                <a:lnTo>
                  <a:pt x="6477" y="67310"/>
                </a:lnTo>
                <a:lnTo>
                  <a:pt x="11108" y="53710"/>
                </a:lnTo>
                <a:lnTo>
                  <a:pt x="16955" y="41663"/>
                </a:lnTo>
                <a:lnTo>
                  <a:pt x="24018" y="31184"/>
                </a:lnTo>
                <a:lnTo>
                  <a:pt x="32299" y="22287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7763" y="996314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7" y="216483"/>
                </a:lnTo>
                <a:lnTo>
                  <a:pt x="78229" y="215565"/>
                </a:lnTo>
                <a:lnTo>
                  <a:pt x="88040" y="214035"/>
                </a:lnTo>
                <a:lnTo>
                  <a:pt x="101923" y="209330"/>
                </a:lnTo>
                <a:lnTo>
                  <a:pt x="112593" y="202870"/>
                </a:lnTo>
                <a:lnTo>
                  <a:pt x="122977" y="191727"/>
                </a:lnTo>
                <a:lnTo>
                  <a:pt x="129008" y="180321"/>
                </a:lnTo>
                <a:lnTo>
                  <a:pt x="133273" y="168529"/>
                </a:lnTo>
                <a:lnTo>
                  <a:pt x="135793" y="158529"/>
                </a:lnTo>
                <a:lnTo>
                  <a:pt x="137722" y="147137"/>
                </a:lnTo>
                <a:lnTo>
                  <a:pt x="139057" y="134346"/>
                </a:lnTo>
                <a:lnTo>
                  <a:pt x="139799" y="120149"/>
                </a:lnTo>
                <a:lnTo>
                  <a:pt x="139966" y="108585"/>
                </a:lnTo>
                <a:lnTo>
                  <a:pt x="139652" y="92995"/>
                </a:lnTo>
                <a:lnTo>
                  <a:pt x="138711" y="79048"/>
                </a:lnTo>
                <a:lnTo>
                  <a:pt x="137142" y="66742"/>
                </a:lnTo>
                <a:lnTo>
                  <a:pt x="134948" y="56079"/>
                </a:lnTo>
                <a:lnTo>
                  <a:pt x="128022" y="37331"/>
                </a:lnTo>
                <a:lnTo>
                  <a:pt x="121501" y="26509"/>
                </a:lnTo>
                <a:lnTo>
                  <a:pt x="114515" y="18542"/>
                </a:lnTo>
                <a:lnTo>
                  <a:pt x="104678" y="11158"/>
                </a:lnTo>
                <a:lnTo>
                  <a:pt x="93060" y="5740"/>
                </a:lnTo>
                <a:lnTo>
                  <a:pt x="83934" y="3175"/>
                </a:lnTo>
                <a:lnTo>
                  <a:pt x="76016" y="1899"/>
                </a:lnTo>
                <a:lnTo>
                  <a:pt x="65193" y="934"/>
                </a:lnTo>
                <a:lnTo>
                  <a:pt x="51466" y="299"/>
                </a:lnTo>
                <a:lnTo>
                  <a:pt x="34837" y="14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2697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8260" y="941070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1685" y="941070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312" y="10551"/>
                </a:lnTo>
                <a:lnTo>
                  <a:pt x="206771" y="16168"/>
                </a:lnTo>
                <a:lnTo>
                  <a:pt x="217434" y="23073"/>
                </a:lnTo>
                <a:lnTo>
                  <a:pt x="227299" y="31266"/>
                </a:lnTo>
                <a:lnTo>
                  <a:pt x="240440" y="45682"/>
                </a:lnTo>
                <a:lnTo>
                  <a:pt x="247658" y="55858"/>
                </a:lnTo>
                <a:lnTo>
                  <a:pt x="254038" y="66858"/>
                </a:lnTo>
                <a:lnTo>
                  <a:pt x="259581" y="78687"/>
                </a:lnTo>
                <a:lnTo>
                  <a:pt x="263639" y="89407"/>
                </a:lnTo>
                <a:lnTo>
                  <a:pt x="266843" y="99964"/>
                </a:lnTo>
                <a:lnTo>
                  <a:pt x="269480" y="111306"/>
                </a:lnTo>
                <a:lnTo>
                  <a:pt x="271549" y="123434"/>
                </a:lnTo>
                <a:lnTo>
                  <a:pt x="273050" y="136349"/>
                </a:lnTo>
                <a:lnTo>
                  <a:pt x="273984" y="150050"/>
                </a:lnTo>
                <a:lnTo>
                  <a:pt x="274351" y="164537"/>
                </a:lnTo>
                <a:lnTo>
                  <a:pt x="274358" y="166750"/>
                </a:lnTo>
                <a:lnTo>
                  <a:pt x="274030" y="180978"/>
                </a:lnTo>
                <a:lnTo>
                  <a:pt x="273046" y="194479"/>
                </a:lnTo>
                <a:lnTo>
                  <a:pt x="271407" y="207251"/>
                </a:lnTo>
                <a:lnTo>
                  <a:pt x="269113" y="219289"/>
                </a:lnTo>
                <a:lnTo>
                  <a:pt x="266164" y="230588"/>
                </a:lnTo>
                <a:lnTo>
                  <a:pt x="259330" y="249310"/>
                </a:lnTo>
                <a:lnTo>
                  <a:pt x="253605" y="261288"/>
                </a:lnTo>
                <a:lnTo>
                  <a:pt x="247138" y="272291"/>
                </a:lnTo>
                <a:lnTo>
                  <a:pt x="239928" y="282329"/>
                </a:lnTo>
                <a:lnTo>
                  <a:pt x="231976" y="291411"/>
                </a:lnTo>
                <a:lnTo>
                  <a:pt x="220385" y="301708"/>
                </a:lnTo>
                <a:lnTo>
                  <a:pt x="210139" y="308453"/>
                </a:lnTo>
                <a:lnTo>
                  <a:pt x="198524" y="314354"/>
                </a:lnTo>
                <a:lnTo>
                  <a:pt x="185540" y="319403"/>
                </a:lnTo>
                <a:lnTo>
                  <a:pt x="172711" y="322947"/>
                </a:lnTo>
                <a:lnTo>
                  <a:pt x="161220" y="324984"/>
                </a:lnTo>
                <a:lnTo>
                  <a:pt x="148360" y="326387"/>
                </a:lnTo>
                <a:lnTo>
                  <a:pt x="134132" y="327142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65776" y="304800"/>
            <a:ext cx="2116835" cy="5146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46726" y="285750"/>
            <a:ext cx="2154935" cy="5184648"/>
          </a:xfrm>
          <a:custGeom>
            <a:avLst/>
            <a:gdLst/>
            <a:ahLst/>
            <a:cxnLst/>
            <a:rect l="l" t="t" r="r" b="b"/>
            <a:pathLst>
              <a:path w="2154935" h="5184648">
                <a:moveTo>
                  <a:pt x="0" y="5184648"/>
                </a:moveTo>
                <a:lnTo>
                  <a:pt x="2154935" y="5184648"/>
                </a:lnTo>
                <a:lnTo>
                  <a:pt x="2154935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82896" y="5879592"/>
            <a:ext cx="2738628" cy="708660"/>
          </a:xfrm>
          <a:custGeom>
            <a:avLst/>
            <a:gdLst/>
            <a:ahLst/>
            <a:cxnLst/>
            <a:rect l="l" t="t" r="r" b="b"/>
            <a:pathLst>
              <a:path w="2738628" h="708659">
                <a:moveTo>
                  <a:pt x="0" y="708659"/>
                </a:moveTo>
                <a:lnTo>
                  <a:pt x="2738628" y="708659"/>
                </a:lnTo>
                <a:lnTo>
                  <a:pt x="2738628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82896" y="5879592"/>
            <a:ext cx="2738628" cy="708660"/>
          </a:xfrm>
          <a:custGeom>
            <a:avLst/>
            <a:gdLst/>
            <a:ahLst/>
            <a:cxnLst/>
            <a:rect l="l" t="t" r="r" b="b"/>
            <a:pathLst>
              <a:path w="2738628" h="708659">
                <a:moveTo>
                  <a:pt x="0" y="708659"/>
                </a:moveTo>
                <a:lnTo>
                  <a:pt x="2738628" y="708659"/>
                </a:lnTo>
                <a:lnTo>
                  <a:pt x="2738628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ln w="15240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80354" y="3275838"/>
            <a:ext cx="1877949" cy="2650553"/>
          </a:xfrm>
          <a:custGeom>
            <a:avLst/>
            <a:gdLst/>
            <a:ahLst/>
            <a:cxnLst/>
            <a:rect l="l" t="t" r="r" b="b"/>
            <a:pathLst>
              <a:path w="1877949" h="2650553">
                <a:moveTo>
                  <a:pt x="39370" y="88773"/>
                </a:moveTo>
                <a:lnTo>
                  <a:pt x="0" y="0"/>
                </a:lnTo>
                <a:lnTo>
                  <a:pt x="19176" y="126364"/>
                </a:lnTo>
                <a:lnTo>
                  <a:pt x="50371" y="104367"/>
                </a:lnTo>
                <a:lnTo>
                  <a:pt x="39370" y="88773"/>
                </a:lnTo>
                <a:close/>
              </a:path>
              <a:path w="1877949" h="2650553">
                <a:moveTo>
                  <a:pt x="70485" y="66801"/>
                </a:moveTo>
                <a:lnTo>
                  <a:pt x="50371" y="104367"/>
                </a:lnTo>
                <a:lnTo>
                  <a:pt x="1846706" y="2650553"/>
                </a:lnTo>
                <a:lnTo>
                  <a:pt x="1877949" y="2628582"/>
                </a:lnTo>
                <a:lnTo>
                  <a:pt x="81501" y="82416"/>
                </a:lnTo>
                <a:lnTo>
                  <a:pt x="112649" y="60451"/>
                </a:lnTo>
                <a:lnTo>
                  <a:pt x="0" y="0"/>
                </a:lnTo>
                <a:lnTo>
                  <a:pt x="39370" y="88773"/>
                </a:lnTo>
                <a:lnTo>
                  <a:pt x="50371" y="104367"/>
                </a:lnTo>
                <a:lnTo>
                  <a:pt x="70485" y="66801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82896" y="5879592"/>
            <a:ext cx="2738628" cy="708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426970" y="941070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2426970" y="1015174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918260" y="941070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4" name="object 4"/>
          <p:cNvSpPr txBox="1"/>
          <p:nvPr/>
        </p:nvSpPr>
        <p:spPr>
          <a:xfrm>
            <a:off x="918260" y="1015174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046726" y="285750"/>
            <a:ext cx="2154935" cy="5184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398526">
              <a:lnSpc>
                <a:spcPct val="95825"/>
              </a:lnSpc>
              <a:spcBef>
                <a:spcPts val="1100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ph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gosco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ts val="2764"/>
              </a:lnSpc>
              <a:spcBef>
                <a:spcPts val="415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Good 1</a:t>
            </a:r>
            <a:r>
              <a:rPr sz="2400" spc="4" baseline="2536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baseline="2536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215" baseline="2536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test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dysph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&amp;</a:t>
            </a:r>
            <a:endParaRPr sz="2400" dirty="0">
              <a:latin typeface="Arial"/>
              <a:cs typeface="Arial"/>
            </a:endParaRPr>
          </a:p>
          <a:p>
            <a:pPr marL="567690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suspect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ng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 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4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 lumin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From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amural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&amp;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sic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sic</a:t>
            </a:r>
            <a:endParaRPr lang="en-GB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endParaRPr lang="en-GB" sz="2400" dirty="0">
              <a:solidFill>
                <a:srgbClr val="DFE6D0"/>
              </a:solidFill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Also can take biopsy</a:t>
            </a: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Methylene blue can help identify                                      tumour cells</a:t>
            </a:r>
            <a:endParaRPr sz="2400" dirty="0">
              <a:latin typeface="Arial"/>
              <a:cs typeface="Arial"/>
            </a:endParaRPr>
          </a:p>
          <a:p>
            <a:pPr marL="4824857" marR="2655682">
              <a:lnSpc>
                <a:spcPct val="100041"/>
              </a:lnSpc>
              <a:spcBef>
                <a:spcPts val="6723"/>
              </a:spcBef>
            </a:pPr>
            <a:r>
              <a:rPr sz="2000" spc="0" dirty="0" smtClean="0">
                <a:latin typeface="Arial"/>
                <a:cs typeface="Arial"/>
              </a:rPr>
              <a:t>Apple co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 app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ance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5" y="513969"/>
            <a:ext cx="2177262" cy="423544"/>
          </a:xfrm>
          <a:custGeom>
            <a:avLst/>
            <a:gdLst/>
            <a:ahLst/>
            <a:cxnLst/>
            <a:rect l="l" t="t" r="r" b="b"/>
            <a:pathLst>
              <a:path w="2177262" h="423544">
                <a:moveTo>
                  <a:pt x="1629638" y="144398"/>
                </a:moveTo>
                <a:lnTo>
                  <a:pt x="1631924" y="140080"/>
                </a:lnTo>
                <a:lnTo>
                  <a:pt x="1636750" y="136905"/>
                </a:lnTo>
                <a:lnTo>
                  <a:pt x="1644321" y="133357"/>
                </a:lnTo>
                <a:lnTo>
                  <a:pt x="1656509" y="130774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6"/>
                </a:lnTo>
                <a:lnTo>
                  <a:pt x="1711437" y="146358"/>
                </a:lnTo>
                <a:lnTo>
                  <a:pt x="1716887" y="158495"/>
                </a:lnTo>
                <a:lnTo>
                  <a:pt x="1776069" y="147573"/>
                </a:lnTo>
                <a:lnTo>
                  <a:pt x="1773910" y="140899"/>
                </a:lnTo>
                <a:lnTo>
                  <a:pt x="1768467" y="128591"/>
                </a:lnTo>
                <a:lnTo>
                  <a:pt x="1761567" y="117790"/>
                </a:lnTo>
                <a:lnTo>
                  <a:pt x="1753219" y="108497"/>
                </a:lnTo>
                <a:lnTo>
                  <a:pt x="1743430" y="100710"/>
                </a:lnTo>
                <a:lnTo>
                  <a:pt x="1736229" y="96543"/>
                </a:lnTo>
                <a:lnTo>
                  <a:pt x="1726159" y="92338"/>
                </a:lnTo>
                <a:lnTo>
                  <a:pt x="1714613" y="89062"/>
                </a:lnTo>
                <a:lnTo>
                  <a:pt x="1701597" y="86716"/>
                </a:lnTo>
                <a:lnTo>
                  <a:pt x="1687114" y="85306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942"/>
                </a:lnTo>
                <a:lnTo>
                  <a:pt x="1622218" y="221650"/>
                </a:lnTo>
                <a:lnTo>
                  <a:pt x="1633408" y="225447"/>
                </a:lnTo>
                <a:lnTo>
                  <a:pt x="1646350" y="229334"/>
                </a:lnTo>
                <a:lnTo>
                  <a:pt x="1661044" y="233314"/>
                </a:lnTo>
                <a:lnTo>
                  <a:pt x="1677487" y="237386"/>
                </a:lnTo>
                <a:lnTo>
                  <a:pt x="1695678" y="241553"/>
                </a:lnTo>
                <a:lnTo>
                  <a:pt x="1706600" y="244093"/>
                </a:lnTo>
                <a:lnTo>
                  <a:pt x="1713585" y="246887"/>
                </a:lnTo>
                <a:lnTo>
                  <a:pt x="1716633" y="249808"/>
                </a:lnTo>
                <a:lnTo>
                  <a:pt x="1719681" y="252983"/>
                </a:lnTo>
                <a:lnTo>
                  <a:pt x="1721078" y="256920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244"/>
                </a:lnTo>
                <a:lnTo>
                  <a:pt x="1691313" y="286271"/>
                </a:lnTo>
                <a:lnTo>
                  <a:pt x="1676247" y="287273"/>
                </a:lnTo>
                <a:lnTo>
                  <a:pt x="1664335" y="286486"/>
                </a:lnTo>
                <a:lnTo>
                  <a:pt x="1651858" y="283357"/>
                </a:lnTo>
                <a:lnTo>
                  <a:pt x="1641830" y="277875"/>
                </a:lnTo>
                <a:lnTo>
                  <a:pt x="1637031" y="273453"/>
                </a:lnTo>
                <a:lnTo>
                  <a:pt x="1630023" y="263120"/>
                </a:lnTo>
                <a:lnTo>
                  <a:pt x="1625574" y="250062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89"/>
                </a:lnTo>
                <a:lnTo>
                  <a:pt x="1622445" y="324550"/>
                </a:lnTo>
                <a:lnTo>
                  <a:pt x="1634349" y="328087"/>
                </a:lnTo>
                <a:lnTo>
                  <a:pt x="1647282" y="330605"/>
                </a:lnTo>
                <a:lnTo>
                  <a:pt x="1661247" y="332112"/>
                </a:lnTo>
                <a:lnTo>
                  <a:pt x="1676247" y="332613"/>
                </a:lnTo>
                <a:lnTo>
                  <a:pt x="1685888" y="332414"/>
                </a:lnTo>
                <a:lnTo>
                  <a:pt x="1700705" y="331230"/>
                </a:lnTo>
                <a:lnTo>
                  <a:pt x="1714333" y="328979"/>
                </a:lnTo>
                <a:lnTo>
                  <a:pt x="1726768" y="325658"/>
                </a:lnTo>
                <a:lnTo>
                  <a:pt x="1738008" y="321263"/>
                </a:lnTo>
                <a:lnTo>
                  <a:pt x="1748050" y="315793"/>
                </a:lnTo>
                <a:lnTo>
                  <a:pt x="1756892" y="309244"/>
                </a:lnTo>
                <a:lnTo>
                  <a:pt x="1766054" y="300227"/>
                </a:lnTo>
                <a:lnTo>
                  <a:pt x="1773946" y="289583"/>
                </a:lnTo>
                <a:lnTo>
                  <a:pt x="1779575" y="278174"/>
                </a:lnTo>
                <a:lnTo>
                  <a:pt x="1782947" y="266012"/>
                </a:lnTo>
                <a:lnTo>
                  <a:pt x="1784070" y="253110"/>
                </a:lnTo>
                <a:lnTo>
                  <a:pt x="1782881" y="239149"/>
                </a:lnTo>
                <a:lnTo>
                  <a:pt x="1779220" y="226614"/>
                </a:lnTo>
                <a:lnTo>
                  <a:pt x="1773063" y="215736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1"/>
                </a:lnTo>
                <a:lnTo>
                  <a:pt x="1678638" y="174889"/>
                </a:lnTo>
                <a:lnTo>
                  <a:pt x="1662545" y="170751"/>
                </a:lnTo>
                <a:lnTo>
                  <a:pt x="1650046" y="167033"/>
                </a:lnTo>
                <a:lnTo>
                  <a:pt x="1641149" y="163748"/>
                </a:lnTo>
                <a:lnTo>
                  <a:pt x="1635861" y="160908"/>
                </a:lnTo>
                <a:lnTo>
                  <a:pt x="1631670" y="157860"/>
                </a:lnTo>
                <a:lnTo>
                  <a:pt x="1629638" y="154050"/>
                </a:lnTo>
                <a:lnTo>
                  <a:pt x="1629638" y="144398"/>
                </a:lnTo>
                <a:close/>
              </a:path>
              <a:path w="2177262" h="423544">
                <a:moveTo>
                  <a:pt x="1463593" y="230121"/>
                </a:moveTo>
                <a:lnTo>
                  <a:pt x="1460301" y="242706"/>
                </a:lnTo>
                <a:lnTo>
                  <a:pt x="1455364" y="253586"/>
                </a:lnTo>
                <a:lnTo>
                  <a:pt x="1448790" y="262763"/>
                </a:lnTo>
                <a:lnTo>
                  <a:pt x="1443233" y="268265"/>
                </a:lnTo>
                <a:lnTo>
                  <a:pt x="1432554" y="275628"/>
                </a:lnTo>
                <a:lnTo>
                  <a:pt x="1420653" y="280070"/>
                </a:lnTo>
                <a:lnTo>
                  <a:pt x="1407769" y="332613"/>
                </a:lnTo>
                <a:lnTo>
                  <a:pt x="1427302" y="331315"/>
                </a:lnTo>
                <a:lnTo>
                  <a:pt x="1440252" y="328847"/>
                </a:lnTo>
                <a:lnTo>
                  <a:pt x="1452543" y="325096"/>
                </a:lnTo>
                <a:lnTo>
                  <a:pt x="1464176" y="320065"/>
                </a:lnTo>
                <a:lnTo>
                  <a:pt x="1475152" y="313755"/>
                </a:lnTo>
                <a:lnTo>
                  <a:pt x="1485475" y="306168"/>
                </a:lnTo>
                <a:lnTo>
                  <a:pt x="1495145" y="297306"/>
                </a:lnTo>
                <a:lnTo>
                  <a:pt x="1507954" y="282026"/>
                </a:lnTo>
                <a:lnTo>
                  <a:pt x="1514680" y="271316"/>
                </a:lnTo>
                <a:lnTo>
                  <a:pt x="1520180" y="259959"/>
                </a:lnTo>
                <a:lnTo>
                  <a:pt x="1524454" y="247953"/>
                </a:lnTo>
                <a:lnTo>
                  <a:pt x="1527505" y="235297"/>
                </a:lnTo>
                <a:lnTo>
                  <a:pt x="1529334" y="221988"/>
                </a:lnTo>
                <a:lnTo>
                  <a:pt x="1529943" y="208025"/>
                </a:lnTo>
                <a:lnTo>
                  <a:pt x="1529812" y="201523"/>
                </a:lnTo>
                <a:lnTo>
                  <a:pt x="1528618" y="187864"/>
                </a:lnTo>
                <a:lnTo>
                  <a:pt x="1526183" y="174871"/>
                </a:lnTo>
                <a:lnTo>
                  <a:pt x="1522511" y="162539"/>
                </a:lnTo>
                <a:lnTo>
                  <a:pt x="1517606" y="150866"/>
                </a:lnTo>
                <a:lnTo>
                  <a:pt x="1511471" y="139848"/>
                </a:lnTo>
                <a:lnTo>
                  <a:pt x="1504110" y="129481"/>
                </a:lnTo>
                <a:lnTo>
                  <a:pt x="1495526" y="119760"/>
                </a:lnTo>
                <a:lnTo>
                  <a:pt x="1481306" y="107414"/>
                </a:lnTo>
                <a:lnTo>
                  <a:pt x="1470729" y="100522"/>
                </a:lnTo>
                <a:lnTo>
                  <a:pt x="1459451" y="94880"/>
                </a:lnTo>
                <a:lnTo>
                  <a:pt x="1447473" y="90488"/>
                </a:lnTo>
                <a:lnTo>
                  <a:pt x="1434801" y="87349"/>
                </a:lnTo>
                <a:lnTo>
                  <a:pt x="1421438" y="85464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150" y="106464"/>
                </a:lnTo>
                <a:lnTo>
                  <a:pt x="1324176" y="114351"/>
                </a:lnTo>
                <a:lnTo>
                  <a:pt x="1315252" y="123383"/>
                </a:lnTo>
                <a:lnTo>
                  <a:pt x="1307385" y="133566"/>
                </a:lnTo>
                <a:lnTo>
                  <a:pt x="1300581" y="144906"/>
                </a:lnTo>
                <a:lnTo>
                  <a:pt x="1295438" y="155802"/>
                </a:lnTo>
                <a:lnTo>
                  <a:pt x="1290985" y="167931"/>
                </a:lnTo>
                <a:lnTo>
                  <a:pt x="1287787" y="180238"/>
                </a:lnTo>
                <a:lnTo>
                  <a:pt x="1285860" y="192716"/>
                </a:lnTo>
                <a:lnTo>
                  <a:pt x="1285214" y="205358"/>
                </a:lnTo>
                <a:lnTo>
                  <a:pt x="1285389" y="213895"/>
                </a:lnTo>
                <a:lnTo>
                  <a:pt x="1286475" y="227665"/>
                </a:lnTo>
                <a:lnTo>
                  <a:pt x="1288546" y="240630"/>
                </a:lnTo>
                <a:lnTo>
                  <a:pt x="1291593" y="252791"/>
                </a:lnTo>
                <a:lnTo>
                  <a:pt x="1295607" y="264148"/>
                </a:lnTo>
                <a:lnTo>
                  <a:pt x="1300581" y="274700"/>
                </a:lnTo>
                <a:lnTo>
                  <a:pt x="1306819" y="284810"/>
                </a:lnTo>
                <a:lnTo>
                  <a:pt x="1314756" y="294783"/>
                </a:lnTo>
                <a:lnTo>
                  <a:pt x="1323871" y="303627"/>
                </a:lnTo>
                <a:lnTo>
                  <a:pt x="1334173" y="311331"/>
                </a:lnTo>
                <a:lnTo>
                  <a:pt x="1345666" y="317880"/>
                </a:lnTo>
                <a:lnTo>
                  <a:pt x="1350323" y="223797"/>
                </a:lnTo>
                <a:lnTo>
                  <a:pt x="1349476" y="208787"/>
                </a:lnTo>
                <a:lnTo>
                  <a:pt x="1349654" y="201663"/>
                </a:lnTo>
                <a:lnTo>
                  <a:pt x="1351272" y="187415"/>
                </a:lnTo>
                <a:lnTo>
                  <a:pt x="1354576" y="174853"/>
                </a:lnTo>
                <a:lnTo>
                  <a:pt x="1359565" y="163952"/>
                </a:lnTo>
                <a:lnTo>
                  <a:pt x="1366240" y="154685"/>
                </a:lnTo>
                <a:lnTo>
                  <a:pt x="1371771" y="149222"/>
                </a:lnTo>
                <a:lnTo>
                  <a:pt x="1382492" y="141886"/>
                </a:lnTo>
                <a:lnTo>
                  <a:pt x="1394418" y="137484"/>
                </a:lnTo>
                <a:lnTo>
                  <a:pt x="1407515" y="136016"/>
                </a:lnTo>
                <a:lnTo>
                  <a:pt x="1415126" y="136488"/>
                </a:lnTo>
                <a:lnTo>
                  <a:pt x="1427573" y="139619"/>
                </a:lnTo>
                <a:lnTo>
                  <a:pt x="1438789" y="145685"/>
                </a:lnTo>
                <a:lnTo>
                  <a:pt x="1448790" y="154685"/>
                </a:lnTo>
                <a:lnTo>
                  <a:pt x="1451783" y="158400"/>
                </a:lnTo>
                <a:lnTo>
                  <a:pt x="1457739" y="168414"/>
                </a:lnTo>
                <a:lnTo>
                  <a:pt x="1462004" y="180054"/>
                </a:lnTo>
                <a:lnTo>
                  <a:pt x="1464570" y="193336"/>
                </a:lnTo>
                <a:lnTo>
                  <a:pt x="1465427" y="208279"/>
                </a:lnTo>
                <a:lnTo>
                  <a:pt x="1465231" y="215832"/>
                </a:lnTo>
                <a:lnTo>
                  <a:pt x="1463593" y="230121"/>
                </a:lnTo>
                <a:close/>
              </a:path>
              <a:path w="2177262" h="423544">
                <a:moveTo>
                  <a:pt x="1420653" y="280070"/>
                </a:moveTo>
                <a:lnTo>
                  <a:pt x="1407515" y="281558"/>
                </a:lnTo>
                <a:lnTo>
                  <a:pt x="1399902" y="281072"/>
                </a:lnTo>
                <a:lnTo>
                  <a:pt x="1387482" y="277893"/>
                </a:lnTo>
                <a:lnTo>
                  <a:pt x="1376251" y="271778"/>
                </a:lnTo>
                <a:lnTo>
                  <a:pt x="1366240" y="262763"/>
                </a:lnTo>
                <a:lnTo>
                  <a:pt x="1363019" y="258813"/>
                </a:lnTo>
                <a:lnTo>
                  <a:pt x="1357094" y="248819"/>
                </a:lnTo>
                <a:lnTo>
                  <a:pt x="1352862" y="237144"/>
                </a:lnTo>
                <a:lnTo>
                  <a:pt x="1350323" y="223797"/>
                </a:lnTo>
                <a:lnTo>
                  <a:pt x="1345968" y="318032"/>
                </a:lnTo>
                <a:lnTo>
                  <a:pt x="1357846" y="323313"/>
                </a:lnTo>
                <a:lnTo>
                  <a:pt x="1369965" y="327400"/>
                </a:lnTo>
                <a:lnTo>
                  <a:pt x="1382325" y="330304"/>
                </a:lnTo>
                <a:lnTo>
                  <a:pt x="1394926" y="332037"/>
                </a:lnTo>
                <a:lnTo>
                  <a:pt x="1407769" y="332613"/>
                </a:lnTo>
                <a:lnTo>
                  <a:pt x="1420653" y="280070"/>
                </a:lnTo>
                <a:close/>
              </a:path>
              <a:path w="2177262" h="423544">
                <a:moveTo>
                  <a:pt x="274358" y="166750"/>
                </a:moveTo>
                <a:lnTo>
                  <a:pt x="273984" y="150107"/>
                </a:lnTo>
                <a:lnTo>
                  <a:pt x="273050" y="136435"/>
                </a:lnTo>
                <a:lnTo>
                  <a:pt x="271549" y="123529"/>
                </a:lnTo>
                <a:lnTo>
                  <a:pt x="269480" y="111389"/>
                </a:lnTo>
                <a:lnTo>
                  <a:pt x="266843" y="100015"/>
                </a:lnTo>
                <a:lnTo>
                  <a:pt x="263639" y="89407"/>
                </a:lnTo>
                <a:lnTo>
                  <a:pt x="259618" y="78775"/>
                </a:lnTo>
                <a:lnTo>
                  <a:pt x="254070" y="66926"/>
                </a:lnTo>
                <a:lnTo>
                  <a:pt x="247682" y="55922"/>
                </a:lnTo>
                <a:lnTo>
                  <a:pt x="240454" y="45763"/>
                </a:lnTo>
                <a:lnTo>
                  <a:pt x="232384" y="36448"/>
                </a:lnTo>
                <a:lnTo>
                  <a:pt x="217398" y="23169"/>
                </a:lnTo>
                <a:lnTo>
                  <a:pt x="206746" y="16258"/>
                </a:lnTo>
                <a:lnTo>
                  <a:pt x="195299" y="10612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160"/>
                </a:lnTo>
                <a:lnTo>
                  <a:pt x="66078" y="55371"/>
                </a:lnTo>
                <a:lnTo>
                  <a:pt x="100915" y="55384"/>
                </a:lnTo>
                <a:lnTo>
                  <a:pt x="117544" y="55647"/>
                </a:lnTo>
                <a:lnTo>
                  <a:pt x="131271" y="56255"/>
                </a:lnTo>
                <a:lnTo>
                  <a:pt x="142094" y="57218"/>
                </a:lnTo>
                <a:lnTo>
                  <a:pt x="150012" y="58546"/>
                </a:lnTo>
                <a:lnTo>
                  <a:pt x="159138" y="61093"/>
                </a:lnTo>
                <a:lnTo>
                  <a:pt x="170756" y="66474"/>
                </a:lnTo>
                <a:lnTo>
                  <a:pt x="180594" y="73913"/>
                </a:lnTo>
                <a:lnTo>
                  <a:pt x="187537" y="81819"/>
                </a:lnTo>
                <a:lnTo>
                  <a:pt x="194082" y="92632"/>
                </a:lnTo>
                <a:lnTo>
                  <a:pt x="199351" y="105536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402"/>
                </a:lnTo>
                <a:lnTo>
                  <a:pt x="205135" y="189624"/>
                </a:lnTo>
                <a:lnTo>
                  <a:pt x="203800" y="202436"/>
                </a:lnTo>
                <a:lnTo>
                  <a:pt x="201871" y="213824"/>
                </a:lnTo>
                <a:lnTo>
                  <a:pt x="199351" y="223773"/>
                </a:lnTo>
                <a:lnTo>
                  <a:pt x="195052" y="235729"/>
                </a:lnTo>
                <a:lnTo>
                  <a:pt x="189035" y="247124"/>
                </a:lnTo>
                <a:lnTo>
                  <a:pt x="182054" y="255396"/>
                </a:lnTo>
                <a:lnTo>
                  <a:pt x="168024" y="264574"/>
                </a:lnTo>
                <a:lnTo>
                  <a:pt x="155371" y="268985"/>
                </a:lnTo>
                <a:lnTo>
                  <a:pt x="154112" y="269299"/>
                </a:lnTo>
                <a:lnTo>
                  <a:pt x="161214" y="325061"/>
                </a:lnTo>
                <a:lnTo>
                  <a:pt x="172708" y="323060"/>
                </a:lnTo>
                <a:lnTo>
                  <a:pt x="182829" y="320420"/>
                </a:lnTo>
                <a:lnTo>
                  <a:pt x="198524" y="314426"/>
                </a:lnTo>
                <a:lnTo>
                  <a:pt x="210139" y="308534"/>
                </a:lnTo>
                <a:lnTo>
                  <a:pt x="220385" y="301819"/>
                </a:lnTo>
                <a:lnTo>
                  <a:pt x="229260" y="294258"/>
                </a:lnTo>
                <a:lnTo>
                  <a:pt x="239928" y="282438"/>
                </a:lnTo>
                <a:lnTo>
                  <a:pt x="247138" y="272377"/>
                </a:lnTo>
                <a:lnTo>
                  <a:pt x="253605" y="261360"/>
                </a:lnTo>
                <a:lnTo>
                  <a:pt x="259330" y="249390"/>
                </a:lnTo>
                <a:lnTo>
                  <a:pt x="264312" y="236473"/>
                </a:lnTo>
                <a:lnTo>
                  <a:pt x="266194" y="230583"/>
                </a:lnTo>
                <a:lnTo>
                  <a:pt x="269131" y="219253"/>
                </a:lnTo>
                <a:lnTo>
                  <a:pt x="271417" y="207205"/>
                </a:lnTo>
                <a:lnTo>
                  <a:pt x="273050" y="194438"/>
                </a:lnTo>
                <a:lnTo>
                  <a:pt x="274031" y="180954"/>
                </a:lnTo>
                <a:lnTo>
                  <a:pt x="274358" y="166750"/>
                </a:lnTo>
                <a:close/>
              </a:path>
              <a:path w="2177262" h="423544">
                <a:moveTo>
                  <a:pt x="161214" y="325061"/>
                </a:moveTo>
                <a:lnTo>
                  <a:pt x="154112" y="269299"/>
                </a:lnTo>
                <a:lnTo>
                  <a:pt x="144302" y="270905"/>
                </a:lnTo>
                <a:lnTo>
                  <a:pt x="131401" y="271851"/>
                </a:lnTo>
                <a:lnTo>
                  <a:pt x="115404" y="272160"/>
                </a:lnTo>
                <a:lnTo>
                  <a:pt x="66078" y="272160"/>
                </a:lnTo>
                <a:lnTo>
                  <a:pt x="124345" y="327278"/>
                </a:lnTo>
                <a:lnTo>
                  <a:pt x="134117" y="327149"/>
                </a:lnTo>
                <a:lnTo>
                  <a:pt x="148350" y="326424"/>
                </a:lnTo>
                <a:lnTo>
                  <a:pt x="161214" y="325061"/>
                </a:lnTo>
                <a:close/>
              </a:path>
              <a:path w="2177262" h="423544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544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544">
                <a:moveTo>
                  <a:pt x="1077061" y="327278"/>
                </a:moveTo>
                <a:lnTo>
                  <a:pt x="1077083" y="214480"/>
                </a:lnTo>
                <a:lnTo>
                  <a:pt x="1077485" y="198178"/>
                </a:lnTo>
                <a:lnTo>
                  <a:pt x="1078406" y="184571"/>
                </a:lnTo>
                <a:lnTo>
                  <a:pt x="1079867" y="173668"/>
                </a:lnTo>
                <a:lnTo>
                  <a:pt x="1081887" y="165480"/>
                </a:lnTo>
                <a:lnTo>
                  <a:pt x="1089955" y="150480"/>
                </a:lnTo>
                <a:lnTo>
                  <a:pt x="1099540" y="141731"/>
                </a:lnTo>
                <a:lnTo>
                  <a:pt x="1115891" y="134355"/>
                </a:lnTo>
                <a:lnTo>
                  <a:pt x="1128877" y="132841"/>
                </a:lnTo>
                <a:lnTo>
                  <a:pt x="1137259" y="132841"/>
                </a:lnTo>
                <a:lnTo>
                  <a:pt x="1144625" y="134873"/>
                </a:lnTo>
                <a:lnTo>
                  <a:pt x="1150594" y="139064"/>
                </a:lnTo>
                <a:lnTo>
                  <a:pt x="1156563" y="143255"/>
                </a:lnTo>
                <a:lnTo>
                  <a:pt x="1161008" y="149097"/>
                </a:lnTo>
                <a:lnTo>
                  <a:pt x="1163675" y="156590"/>
                </a:lnTo>
                <a:lnTo>
                  <a:pt x="1165345" y="163395"/>
                </a:lnTo>
                <a:lnTo>
                  <a:pt x="1166667" y="174171"/>
                </a:lnTo>
                <a:lnTo>
                  <a:pt x="1167469" y="188464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632"/>
                </a:lnTo>
                <a:lnTo>
                  <a:pt x="1229803" y="160052"/>
                </a:lnTo>
                <a:lnTo>
                  <a:pt x="1228671" y="147766"/>
                </a:lnTo>
                <a:lnTo>
                  <a:pt x="1226921" y="137794"/>
                </a:lnTo>
                <a:lnTo>
                  <a:pt x="1221363" y="122115"/>
                </a:lnTo>
                <a:lnTo>
                  <a:pt x="1214729" y="111378"/>
                </a:lnTo>
                <a:lnTo>
                  <a:pt x="1200902" y="98828"/>
                </a:lnTo>
                <a:lnTo>
                  <a:pt x="1188694" y="92328"/>
                </a:lnTo>
                <a:lnTo>
                  <a:pt x="1176462" y="88081"/>
                </a:lnTo>
                <a:lnTo>
                  <a:pt x="1163974" y="85651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544">
                <a:moveTo>
                  <a:pt x="515378" y="247141"/>
                </a:moveTo>
                <a:lnTo>
                  <a:pt x="519468" y="239775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1"/>
                </a:lnTo>
                <a:lnTo>
                  <a:pt x="563450" y="222663"/>
                </a:lnTo>
                <a:lnTo>
                  <a:pt x="578558" y="219287"/>
                </a:lnTo>
                <a:lnTo>
                  <a:pt x="590736" y="216228"/>
                </a:lnTo>
                <a:lnTo>
                  <a:pt x="599986" y="213486"/>
                </a:lnTo>
                <a:lnTo>
                  <a:pt x="599912" y="233279"/>
                </a:lnTo>
                <a:lnTo>
                  <a:pt x="599137" y="247397"/>
                </a:lnTo>
                <a:lnTo>
                  <a:pt x="597522" y="256539"/>
                </a:lnTo>
                <a:lnTo>
                  <a:pt x="591961" y="267897"/>
                </a:lnTo>
                <a:lnTo>
                  <a:pt x="582574" y="277240"/>
                </a:lnTo>
                <a:lnTo>
                  <a:pt x="574507" y="282287"/>
                </a:lnTo>
                <a:lnTo>
                  <a:pt x="562566" y="286891"/>
                </a:lnTo>
                <a:lnTo>
                  <a:pt x="550202" y="288416"/>
                </a:lnTo>
                <a:lnTo>
                  <a:pt x="548673" y="288392"/>
                </a:lnTo>
                <a:lnTo>
                  <a:pt x="546165" y="331607"/>
                </a:lnTo>
                <a:lnTo>
                  <a:pt x="558590" y="329037"/>
                </a:lnTo>
                <a:lnTo>
                  <a:pt x="570509" y="324865"/>
                </a:lnTo>
                <a:lnTo>
                  <a:pt x="573606" y="323480"/>
                </a:lnTo>
                <a:lnTo>
                  <a:pt x="584451" y="317564"/>
                </a:lnTo>
                <a:lnTo>
                  <a:pt x="594880" y="310187"/>
                </a:lnTo>
                <a:lnTo>
                  <a:pt x="604888" y="301370"/>
                </a:lnTo>
                <a:lnTo>
                  <a:pt x="606082" y="305053"/>
                </a:lnTo>
                <a:lnTo>
                  <a:pt x="607123" y="308736"/>
                </a:lnTo>
                <a:lnTo>
                  <a:pt x="609511" y="316991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69" y="319051"/>
                </a:lnTo>
                <a:lnTo>
                  <a:pt x="666959" y="306952"/>
                </a:lnTo>
                <a:lnTo>
                  <a:pt x="663943" y="295528"/>
                </a:lnTo>
                <a:lnTo>
                  <a:pt x="662980" y="289815"/>
                </a:lnTo>
                <a:lnTo>
                  <a:pt x="661843" y="278829"/>
                </a:lnTo>
                <a:lnTo>
                  <a:pt x="661160" y="265366"/>
                </a:lnTo>
                <a:lnTo>
                  <a:pt x="660933" y="249427"/>
                </a:lnTo>
                <a:lnTo>
                  <a:pt x="661593" y="176148"/>
                </a:lnTo>
                <a:lnTo>
                  <a:pt x="661501" y="167871"/>
                </a:lnTo>
                <a:lnTo>
                  <a:pt x="660691" y="152075"/>
                </a:lnTo>
                <a:lnTo>
                  <a:pt x="659042" y="138822"/>
                </a:lnTo>
                <a:lnTo>
                  <a:pt x="656554" y="128129"/>
                </a:lnTo>
                <a:lnTo>
                  <a:pt x="653224" y="120014"/>
                </a:lnTo>
                <a:lnTo>
                  <a:pt x="646167" y="110275"/>
                </a:lnTo>
                <a:lnTo>
                  <a:pt x="636574" y="101911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877" y="107224"/>
                </a:lnTo>
                <a:lnTo>
                  <a:pt x="476619" y="116134"/>
                </a:lnTo>
                <a:lnTo>
                  <a:pt x="469573" y="126603"/>
                </a:lnTo>
                <a:lnTo>
                  <a:pt x="463740" y="138644"/>
                </a:lnTo>
                <a:lnTo>
                  <a:pt x="459117" y="152272"/>
                </a:lnTo>
                <a:lnTo>
                  <a:pt x="516039" y="162559"/>
                </a:lnTo>
                <a:lnTo>
                  <a:pt x="517011" y="159919"/>
                </a:lnTo>
                <a:lnTo>
                  <a:pt x="523369" y="147550"/>
                </a:lnTo>
                <a:lnTo>
                  <a:pt x="531228" y="139445"/>
                </a:lnTo>
                <a:lnTo>
                  <a:pt x="532319" y="138709"/>
                </a:lnTo>
                <a:lnTo>
                  <a:pt x="543189" y="134295"/>
                </a:lnTo>
                <a:lnTo>
                  <a:pt x="557339" y="132841"/>
                </a:lnTo>
                <a:lnTo>
                  <a:pt x="569396" y="133382"/>
                </a:lnTo>
                <a:lnTo>
                  <a:pt x="582362" y="135926"/>
                </a:lnTo>
                <a:lnTo>
                  <a:pt x="591058" y="140588"/>
                </a:lnTo>
                <a:lnTo>
                  <a:pt x="598048" y="151763"/>
                </a:lnTo>
                <a:lnTo>
                  <a:pt x="599986" y="166369"/>
                </a:lnTo>
                <a:lnTo>
                  <a:pt x="599986" y="172592"/>
                </a:lnTo>
                <a:lnTo>
                  <a:pt x="592483" y="175350"/>
                </a:lnTo>
                <a:lnTo>
                  <a:pt x="582430" y="178365"/>
                </a:lnTo>
                <a:lnTo>
                  <a:pt x="570173" y="181480"/>
                </a:lnTo>
                <a:lnTo>
                  <a:pt x="555709" y="184682"/>
                </a:lnTo>
                <a:lnTo>
                  <a:pt x="539038" y="187959"/>
                </a:lnTo>
                <a:lnTo>
                  <a:pt x="537552" y="188249"/>
                </a:lnTo>
                <a:lnTo>
                  <a:pt x="522711" y="191457"/>
                </a:lnTo>
                <a:lnTo>
                  <a:pt x="509695" y="194905"/>
                </a:lnTo>
                <a:lnTo>
                  <a:pt x="498504" y="198604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7071"/>
                </a:lnTo>
                <a:lnTo>
                  <a:pt x="453767" y="249298"/>
                </a:lnTo>
                <a:lnTo>
                  <a:pt x="452640" y="262508"/>
                </a:lnTo>
                <a:lnTo>
                  <a:pt x="452739" y="266634"/>
                </a:lnTo>
                <a:lnTo>
                  <a:pt x="454557" y="279888"/>
                </a:lnTo>
                <a:lnTo>
                  <a:pt x="458663" y="291981"/>
                </a:lnTo>
                <a:lnTo>
                  <a:pt x="465056" y="302943"/>
                </a:lnTo>
                <a:lnTo>
                  <a:pt x="473735" y="312800"/>
                </a:lnTo>
                <a:lnTo>
                  <a:pt x="481236" y="318879"/>
                </a:lnTo>
                <a:lnTo>
                  <a:pt x="491772" y="324887"/>
                </a:lnTo>
                <a:lnTo>
                  <a:pt x="503651" y="329179"/>
                </a:lnTo>
                <a:lnTo>
                  <a:pt x="516875" y="331754"/>
                </a:lnTo>
                <a:lnTo>
                  <a:pt x="531444" y="332613"/>
                </a:lnTo>
                <a:lnTo>
                  <a:pt x="535729" y="285787"/>
                </a:lnTo>
                <a:lnTo>
                  <a:pt x="525195" y="278891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141"/>
                </a:lnTo>
                <a:close/>
              </a:path>
              <a:path w="2177262" h="423544">
                <a:moveTo>
                  <a:pt x="535729" y="285787"/>
                </a:moveTo>
                <a:lnTo>
                  <a:pt x="531444" y="332613"/>
                </a:lnTo>
                <a:lnTo>
                  <a:pt x="533239" y="332598"/>
                </a:lnTo>
                <a:lnTo>
                  <a:pt x="546165" y="331607"/>
                </a:lnTo>
                <a:lnTo>
                  <a:pt x="548673" y="288392"/>
                </a:lnTo>
                <a:lnTo>
                  <a:pt x="535729" y="285787"/>
                </a:lnTo>
                <a:close/>
              </a:path>
              <a:path w="2177262" h="423544">
                <a:moveTo>
                  <a:pt x="781427" y="183145"/>
                </a:moveTo>
                <a:lnTo>
                  <a:pt x="784277" y="170284"/>
                </a:lnTo>
                <a:lnTo>
                  <a:pt x="788670" y="159361"/>
                </a:lnTo>
                <a:lnTo>
                  <a:pt x="794613" y="150367"/>
                </a:lnTo>
                <a:lnTo>
                  <a:pt x="800402" y="85915"/>
                </a:lnTo>
                <a:lnTo>
                  <a:pt x="787713" y="88657"/>
                </a:lnTo>
                <a:lnTo>
                  <a:pt x="781427" y="183145"/>
                </a:lnTo>
                <a:close/>
              </a:path>
              <a:path w="2177262" h="423544">
                <a:moveTo>
                  <a:pt x="723874" y="345820"/>
                </a:moveTo>
                <a:lnTo>
                  <a:pt x="724145" y="358304"/>
                </a:lnTo>
                <a:lnTo>
                  <a:pt x="726734" y="371021"/>
                </a:lnTo>
                <a:lnTo>
                  <a:pt x="731737" y="382694"/>
                </a:lnTo>
                <a:lnTo>
                  <a:pt x="739163" y="393307"/>
                </a:lnTo>
                <a:lnTo>
                  <a:pt x="749020" y="402843"/>
                </a:lnTo>
                <a:lnTo>
                  <a:pt x="765708" y="412715"/>
                </a:lnTo>
                <a:lnTo>
                  <a:pt x="776523" y="416601"/>
                </a:lnTo>
                <a:lnTo>
                  <a:pt x="788806" y="419632"/>
                </a:lnTo>
                <a:lnTo>
                  <a:pt x="802560" y="421803"/>
                </a:lnTo>
                <a:lnTo>
                  <a:pt x="817788" y="423108"/>
                </a:lnTo>
                <a:lnTo>
                  <a:pt x="834491" y="423544"/>
                </a:lnTo>
                <a:lnTo>
                  <a:pt x="837406" y="423530"/>
                </a:lnTo>
                <a:lnTo>
                  <a:pt x="851734" y="422992"/>
                </a:lnTo>
                <a:lnTo>
                  <a:pt x="864836" y="421686"/>
                </a:lnTo>
                <a:lnTo>
                  <a:pt x="876703" y="419623"/>
                </a:lnTo>
                <a:lnTo>
                  <a:pt x="900262" y="411783"/>
                </a:lnTo>
                <a:lnTo>
                  <a:pt x="911376" y="405592"/>
                </a:lnTo>
                <a:lnTo>
                  <a:pt x="920597" y="398271"/>
                </a:lnTo>
                <a:lnTo>
                  <a:pt x="928301" y="389446"/>
                </a:lnTo>
                <a:lnTo>
                  <a:pt x="934803" y="378533"/>
                </a:lnTo>
                <a:lnTo>
                  <a:pt x="940028" y="365632"/>
                </a:lnTo>
                <a:lnTo>
                  <a:pt x="944487" y="345859"/>
                </a:lnTo>
                <a:lnTo>
                  <a:pt x="945894" y="333275"/>
                </a:lnTo>
                <a:lnTo>
                  <a:pt x="946734" y="318958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41" y="84851"/>
                </a:lnTo>
                <a:lnTo>
                  <a:pt x="800402" y="85915"/>
                </a:lnTo>
                <a:lnTo>
                  <a:pt x="794613" y="150367"/>
                </a:lnTo>
                <a:lnTo>
                  <a:pt x="796817" y="147879"/>
                </a:lnTo>
                <a:lnTo>
                  <a:pt x="806963" y="139525"/>
                </a:lnTo>
                <a:lnTo>
                  <a:pt x="818617" y="134512"/>
                </a:lnTo>
                <a:lnTo>
                  <a:pt x="831824" y="132841"/>
                </a:lnTo>
                <a:lnTo>
                  <a:pt x="836384" y="133020"/>
                </a:lnTo>
                <a:lnTo>
                  <a:pt x="849089" y="135706"/>
                </a:lnTo>
                <a:lnTo>
                  <a:pt x="860340" y="141615"/>
                </a:lnTo>
                <a:lnTo>
                  <a:pt x="870178" y="150748"/>
                </a:lnTo>
                <a:lnTo>
                  <a:pt x="873183" y="154644"/>
                </a:lnTo>
                <a:lnTo>
                  <a:pt x="878536" y="164452"/>
                </a:lnTo>
                <a:lnTo>
                  <a:pt x="882359" y="176186"/>
                </a:lnTo>
                <a:lnTo>
                  <a:pt x="884653" y="189827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54" y="262354"/>
                </a:lnTo>
                <a:lnTo>
                  <a:pt x="855468" y="270285"/>
                </a:lnTo>
                <a:lnTo>
                  <a:pt x="843711" y="275029"/>
                </a:lnTo>
                <a:lnTo>
                  <a:pt x="830681" y="276605"/>
                </a:lnTo>
                <a:lnTo>
                  <a:pt x="828551" y="276562"/>
                </a:lnTo>
                <a:lnTo>
                  <a:pt x="815858" y="274250"/>
                </a:lnTo>
                <a:lnTo>
                  <a:pt x="804562" y="268423"/>
                </a:lnTo>
                <a:lnTo>
                  <a:pt x="794613" y="259079"/>
                </a:lnTo>
                <a:lnTo>
                  <a:pt x="791540" y="254940"/>
                </a:lnTo>
                <a:lnTo>
                  <a:pt x="786482" y="245156"/>
                </a:lnTo>
                <a:lnTo>
                  <a:pt x="782880" y="233377"/>
                </a:lnTo>
                <a:lnTo>
                  <a:pt x="780725" y="219603"/>
                </a:lnTo>
                <a:lnTo>
                  <a:pt x="780008" y="203834"/>
                </a:lnTo>
                <a:lnTo>
                  <a:pt x="780109" y="197955"/>
                </a:lnTo>
                <a:lnTo>
                  <a:pt x="781427" y="183145"/>
                </a:lnTo>
                <a:lnTo>
                  <a:pt x="787713" y="88657"/>
                </a:lnTo>
                <a:lnTo>
                  <a:pt x="775772" y="93073"/>
                </a:lnTo>
                <a:lnTo>
                  <a:pt x="764582" y="99159"/>
                </a:lnTo>
                <a:lnTo>
                  <a:pt x="754140" y="106913"/>
                </a:lnTo>
                <a:lnTo>
                  <a:pt x="744448" y="116331"/>
                </a:lnTo>
                <a:lnTo>
                  <a:pt x="734012" y="130172"/>
                </a:lnTo>
                <a:lnTo>
                  <a:pt x="728424" y="140548"/>
                </a:lnTo>
                <a:lnTo>
                  <a:pt x="723855" y="151921"/>
                </a:lnTo>
                <a:lnTo>
                  <a:pt x="720305" y="164292"/>
                </a:lnTo>
                <a:lnTo>
                  <a:pt x="717771" y="177660"/>
                </a:lnTo>
                <a:lnTo>
                  <a:pt x="716252" y="192026"/>
                </a:lnTo>
                <a:lnTo>
                  <a:pt x="715746" y="207390"/>
                </a:lnTo>
                <a:lnTo>
                  <a:pt x="715871" y="214517"/>
                </a:lnTo>
                <a:lnTo>
                  <a:pt x="716895" y="228439"/>
                </a:lnTo>
                <a:lnTo>
                  <a:pt x="718953" y="241609"/>
                </a:lnTo>
                <a:lnTo>
                  <a:pt x="722049" y="254034"/>
                </a:lnTo>
                <a:lnTo>
                  <a:pt x="726186" y="265720"/>
                </a:lnTo>
                <a:lnTo>
                  <a:pt x="731365" y="276670"/>
                </a:lnTo>
                <a:lnTo>
                  <a:pt x="737590" y="286892"/>
                </a:lnTo>
                <a:lnTo>
                  <a:pt x="744062" y="295419"/>
                </a:lnTo>
                <a:lnTo>
                  <a:pt x="753405" y="305154"/>
                </a:lnTo>
                <a:lnTo>
                  <a:pt x="763629" y="313119"/>
                </a:lnTo>
                <a:lnTo>
                  <a:pt x="774731" y="319314"/>
                </a:lnTo>
                <a:lnTo>
                  <a:pt x="786709" y="323739"/>
                </a:lnTo>
                <a:lnTo>
                  <a:pt x="799560" y="326394"/>
                </a:lnTo>
                <a:lnTo>
                  <a:pt x="813282" y="327278"/>
                </a:lnTo>
                <a:lnTo>
                  <a:pt x="818007" y="327159"/>
                </a:lnTo>
                <a:lnTo>
                  <a:pt x="830872" y="325533"/>
                </a:lnTo>
                <a:lnTo>
                  <a:pt x="843005" y="322004"/>
                </a:lnTo>
                <a:lnTo>
                  <a:pt x="854409" y="316576"/>
                </a:lnTo>
                <a:lnTo>
                  <a:pt x="865087" y="309252"/>
                </a:lnTo>
                <a:lnTo>
                  <a:pt x="875041" y="300033"/>
                </a:lnTo>
                <a:lnTo>
                  <a:pt x="884275" y="288925"/>
                </a:lnTo>
                <a:lnTo>
                  <a:pt x="884229" y="328444"/>
                </a:lnTo>
                <a:lnTo>
                  <a:pt x="883336" y="342900"/>
                </a:lnTo>
                <a:lnTo>
                  <a:pt x="881354" y="352297"/>
                </a:lnTo>
                <a:lnTo>
                  <a:pt x="878560" y="359536"/>
                </a:lnTo>
                <a:lnTo>
                  <a:pt x="874369" y="364870"/>
                </a:lnTo>
                <a:lnTo>
                  <a:pt x="868908" y="368172"/>
                </a:lnTo>
                <a:lnTo>
                  <a:pt x="859540" y="372154"/>
                </a:lnTo>
                <a:lnTo>
                  <a:pt x="847130" y="374683"/>
                </a:lnTo>
                <a:lnTo>
                  <a:pt x="831951" y="375538"/>
                </a:lnTo>
                <a:lnTo>
                  <a:pt x="827523" y="375440"/>
                </a:lnTo>
                <a:lnTo>
                  <a:pt x="813744" y="373410"/>
                </a:lnTo>
                <a:lnTo>
                  <a:pt x="803884" y="368807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663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544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544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544">
                <a:moveTo>
                  <a:pt x="2022830" y="144398"/>
                </a:moveTo>
                <a:lnTo>
                  <a:pt x="2025116" y="140080"/>
                </a:lnTo>
                <a:lnTo>
                  <a:pt x="2029942" y="136905"/>
                </a:lnTo>
                <a:lnTo>
                  <a:pt x="2037513" y="133357"/>
                </a:lnTo>
                <a:lnTo>
                  <a:pt x="2049701" y="130774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6"/>
                </a:lnTo>
                <a:lnTo>
                  <a:pt x="2104629" y="146358"/>
                </a:lnTo>
                <a:lnTo>
                  <a:pt x="2110079" y="158495"/>
                </a:lnTo>
                <a:lnTo>
                  <a:pt x="2169261" y="147573"/>
                </a:lnTo>
                <a:lnTo>
                  <a:pt x="2167102" y="140899"/>
                </a:lnTo>
                <a:lnTo>
                  <a:pt x="2161659" y="128591"/>
                </a:lnTo>
                <a:lnTo>
                  <a:pt x="2154759" y="117790"/>
                </a:lnTo>
                <a:lnTo>
                  <a:pt x="2146411" y="108497"/>
                </a:lnTo>
                <a:lnTo>
                  <a:pt x="2136622" y="100710"/>
                </a:lnTo>
                <a:lnTo>
                  <a:pt x="2129421" y="96543"/>
                </a:lnTo>
                <a:lnTo>
                  <a:pt x="2119351" y="92338"/>
                </a:lnTo>
                <a:lnTo>
                  <a:pt x="2107805" y="89062"/>
                </a:lnTo>
                <a:lnTo>
                  <a:pt x="2094789" y="86716"/>
                </a:lnTo>
                <a:lnTo>
                  <a:pt x="2080306" y="85306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942"/>
                </a:lnTo>
                <a:lnTo>
                  <a:pt x="2015410" y="221650"/>
                </a:lnTo>
                <a:lnTo>
                  <a:pt x="2026600" y="225447"/>
                </a:lnTo>
                <a:lnTo>
                  <a:pt x="2039542" y="229334"/>
                </a:lnTo>
                <a:lnTo>
                  <a:pt x="2054236" y="233314"/>
                </a:lnTo>
                <a:lnTo>
                  <a:pt x="2070679" y="237386"/>
                </a:lnTo>
                <a:lnTo>
                  <a:pt x="2088870" y="241553"/>
                </a:lnTo>
                <a:lnTo>
                  <a:pt x="2099792" y="244093"/>
                </a:lnTo>
                <a:lnTo>
                  <a:pt x="2106777" y="246887"/>
                </a:lnTo>
                <a:lnTo>
                  <a:pt x="2109825" y="249808"/>
                </a:lnTo>
                <a:lnTo>
                  <a:pt x="2112873" y="252983"/>
                </a:lnTo>
                <a:lnTo>
                  <a:pt x="2114270" y="256920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244"/>
                </a:lnTo>
                <a:lnTo>
                  <a:pt x="2084505" y="286271"/>
                </a:lnTo>
                <a:lnTo>
                  <a:pt x="2069439" y="287273"/>
                </a:lnTo>
                <a:lnTo>
                  <a:pt x="2057527" y="286486"/>
                </a:lnTo>
                <a:lnTo>
                  <a:pt x="2045050" y="283357"/>
                </a:lnTo>
                <a:lnTo>
                  <a:pt x="2035022" y="277875"/>
                </a:lnTo>
                <a:lnTo>
                  <a:pt x="2030223" y="273453"/>
                </a:lnTo>
                <a:lnTo>
                  <a:pt x="2023215" y="263120"/>
                </a:lnTo>
                <a:lnTo>
                  <a:pt x="2018766" y="250062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89"/>
                </a:lnTo>
                <a:lnTo>
                  <a:pt x="2015637" y="324550"/>
                </a:lnTo>
                <a:lnTo>
                  <a:pt x="2027541" y="328087"/>
                </a:lnTo>
                <a:lnTo>
                  <a:pt x="2040474" y="330605"/>
                </a:lnTo>
                <a:lnTo>
                  <a:pt x="2054439" y="332112"/>
                </a:lnTo>
                <a:lnTo>
                  <a:pt x="2069439" y="332613"/>
                </a:lnTo>
                <a:lnTo>
                  <a:pt x="2079080" y="332414"/>
                </a:lnTo>
                <a:lnTo>
                  <a:pt x="2093897" y="331230"/>
                </a:lnTo>
                <a:lnTo>
                  <a:pt x="2107525" y="328979"/>
                </a:lnTo>
                <a:lnTo>
                  <a:pt x="2119960" y="325658"/>
                </a:lnTo>
                <a:lnTo>
                  <a:pt x="2131200" y="321263"/>
                </a:lnTo>
                <a:lnTo>
                  <a:pt x="2141242" y="315793"/>
                </a:lnTo>
                <a:lnTo>
                  <a:pt x="2150084" y="309244"/>
                </a:lnTo>
                <a:lnTo>
                  <a:pt x="2159246" y="300227"/>
                </a:lnTo>
                <a:lnTo>
                  <a:pt x="2167138" y="289583"/>
                </a:lnTo>
                <a:lnTo>
                  <a:pt x="2172767" y="278174"/>
                </a:lnTo>
                <a:lnTo>
                  <a:pt x="2176139" y="266012"/>
                </a:lnTo>
                <a:lnTo>
                  <a:pt x="2177262" y="253110"/>
                </a:lnTo>
                <a:lnTo>
                  <a:pt x="2176073" y="239149"/>
                </a:lnTo>
                <a:lnTo>
                  <a:pt x="2172412" y="226614"/>
                </a:lnTo>
                <a:lnTo>
                  <a:pt x="2166255" y="215736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1"/>
                </a:lnTo>
                <a:lnTo>
                  <a:pt x="2071830" y="174889"/>
                </a:lnTo>
                <a:lnTo>
                  <a:pt x="2055737" y="170751"/>
                </a:lnTo>
                <a:lnTo>
                  <a:pt x="2043238" y="167033"/>
                </a:lnTo>
                <a:lnTo>
                  <a:pt x="2034341" y="163748"/>
                </a:lnTo>
                <a:lnTo>
                  <a:pt x="2029053" y="160908"/>
                </a:lnTo>
                <a:lnTo>
                  <a:pt x="2024862" y="157860"/>
                </a:lnTo>
                <a:lnTo>
                  <a:pt x="2022830" y="154050"/>
                </a:lnTo>
                <a:lnTo>
                  <a:pt x="2022830" y="144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970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60" y="6041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970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60" y="5139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064" y="727455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1162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694" y="646811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19"/>
                </a:lnTo>
                <a:lnTo>
                  <a:pt x="4269" y="37442"/>
                </a:lnTo>
                <a:lnTo>
                  <a:pt x="1418" y="50303"/>
                </a:lnTo>
                <a:lnTo>
                  <a:pt x="100" y="65113"/>
                </a:lnTo>
                <a:lnTo>
                  <a:pt x="0" y="70992"/>
                </a:lnTo>
                <a:lnTo>
                  <a:pt x="716" y="86761"/>
                </a:lnTo>
                <a:lnTo>
                  <a:pt x="2871" y="100535"/>
                </a:lnTo>
                <a:lnTo>
                  <a:pt x="6473" y="112314"/>
                </a:lnTo>
                <a:lnTo>
                  <a:pt x="11531" y="122098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02" y="142187"/>
                </a:lnTo>
                <a:lnTo>
                  <a:pt x="75460" y="137443"/>
                </a:lnTo>
                <a:lnTo>
                  <a:pt x="85945" y="129512"/>
                </a:lnTo>
                <a:lnTo>
                  <a:pt x="89534" y="125729"/>
                </a:lnTo>
                <a:lnTo>
                  <a:pt x="95948" y="116624"/>
                </a:lnTo>
                <a:lnTo>
                  <a:pt x="100719" y="105693"/>
                </a:lnTo>
                <a:lnTo>
                  <a:pt x="103837" y="92948"/>
                </a:lnTo>
                <a:lnTo>
                  <a:pt x="105293" y="78396"/>
                </a:lnTo>
                <a:lnTo>
                  <a:pt x="105409" y="72516"/>
                </a:lnTo>
                <a:lnTo>
                  <a:pt x="104645" y="56985"/>
                </a:lnTo>
                <a:lnTo>
                  <a:pt x="102351" y="43344"/>
                </a:lnTo>
                <a:lnTo>
                  <a:pt x="98527" y="31610"/>
                </a:lnTo>
                <a:lnTo>
                  <a:pt x="93175" y="21802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6970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8260" y="6041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7460" y="5988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7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7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8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4268" y="5988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8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6009" y="5988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2" y="71755"/>
                </a:lnTo>
                <a:lnTo>
                  <a:pt x="146684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8" y="135000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432" y="598804"/>
            <a:ext cx="231267" cy="338709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122"/>
                </a:lnTo>
                <a:lnTo>
                  <a:pt x="230148" y="248439"/>
                </a:lnTo>
                <a:lnTo>
                  <a:pt x="228740" y="261023"/>
                </a:lnTo>
                <a:lnTo>
                  <a:pt x="224281" y="280797"/>
                </a:lnTo>
                <a:lnTo>
                  <a:pt x="219057" y="293697"/>
                </a:lnTo>
                <a:lnTo>
                  <a:pt x="212554" y="304610"/>
                </a:lnTo>
                <a:lnTo>
                  <a:pt x="204851" y="313436"/>
                </a:lnTo>
                <a:lnTo>
                  <a:pt x="195629" y="320756"/>
                </a:lnTo>
                <a:lnTo>
                  <a:pt x="184516" y="326947"/>
                </a:lnTo>
                <a:lnTo>
                  <a:pt x="171577" y="331978"/>
                </a:lnTo>
                <a:lnTo>
                  <a:pt x="149090" y="336850"/>
                </a:lnTo>
                <a:lnTo>
                  <a:pt x="135987" y="338156"/>
                </a:lnTo>
                <a:lnTo>
                  <a:pt x="121660" y="338694"/>
                </a:lnTo>
                <a:lnTo>
                  <a:pt x="118745" y="338709"/>
                </a:lnTo>
                <a:lnTo>
                  <a:pt x="102041" y="338272"/>
                </a:lnTo>
                <a:lnTo>
                  <a:pt x="86814" y="336967"/>
                </a:lnTo>
                <a:lnTo>
                  <a:pt x="73059" y="334796"/>
                </a:lnTo>
                <a:lnTo>
                  <a:pt x="60776" y="331765"/>
                </a:lnTo>
                <a:lnTo>
                  <a:pt x="49962" y="327879"/>
                </a:lnTo>
                <a:lnTo>
                  <a:pt x="33274" y="318008"/>
                </a:lnTo>
                <a:lnTo>
                  <a:pt x="23417" y="308471"/>
                </a:lnTo>
                <a:lnTo>
                  <a:pt x="15990" y="297858"/>
                </a:lnTo>
                <a:lnTo>
                  <a:pt x="10987" y="286185"/>
                </a:lnTo>
                <a:lnTo>
                  <a:pt x="8398" y="273468"/>
                </a:lnTo>
                <a:lnTo>
                  <a:pt x="8001" y="265684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827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972"/>
                </a:lnTo>
                <a:lnTo>
                  <a:pt x="97998" y="288574"/>
                </a:lnTo>
                <a:lnTo>
                  <a:pt x="111776" y="290604"/>
                </a:lnTo>
                <a:lnTo>
                  <a:pt x="116205" y="290703"/>
                </a:lnTo>
                <a:lnTo>
                  <a:pt x="131384" y="289847"/>
                </a:lnTo>
                <a:lnTo>
                  <a:pt x="143793" y="287318"/>
                </a:lnTo>
                <a:lnTo>
                  <a:pt x="153162" y="283337"/>
                </a:lnTo>
                <a:lnTo>
                  <a:pt x="158623" y="280035"/>
                </a:lnTo>
                <a:lnTo>
                  <a:pt x="162814" y="274700"/>
                </a:lnTo>
                <a:lnTo>
                  <a:pt x="165608" y="267462"/>
                </a:lnTo>
                <a:lnTo>
                  <a:pt x="167589" y="258064"/>
                </a:lnTo>
                <a:lnTo>
                  <a:pt x="168482" y="243608"/>
                </a:lnTo>
                <a:lnTo>
                  <a:pt x="168529" y="238633"/>
                </a:lnTo>
                <a:lnTo>
                  <a:pt x="168529" y="204089"/>
                </a:lnTo>
                <a:lnTo>
                  <a:pt x="159294" y="215197"/>
                </a:lnTo>
                <a:lnTo>
                  <a:pt x="149340" y="224416"/>
                </a:lnTo>
                <a:lnTo>
                  <a:pt x="138662" y="231740"/>
                </a:lnTo>
                <a:lnTo>
                  <a:pt x="127259" y="237168"/>
                </a:lnTo>
                <a:lnTo>
                  <a:pt x="115126" y="240697"/>
                </a:lnTo>
                <a:lnTo>
                  <a:pt x="102261" y="242323"/>
                </a:lnTo>
                <a:lnTo>
                  <a:pt x="97536" y="242443"/>
                </a:lnTo>
                <a:lnTo>
                  <a:pt x="83814" y="241558"/>
                </a:lnTo>
                <a:lnTo>
                  <a:pt x="70962" y="238903"/>
                </a:lnTo>
                <a:lnTo>
                  <a:pt x="58985" y="234478"/>
                </a:lnTo>
                <a:lnTo>
                  <a:pt x="47882" y="228283"/>
                </a:lnTo>
                <a:lnTo>
                  <a:pt x="37658" y="220318"/>
                </a:lnTo>
                <a:lnTo>
                  <a:pt x="28315" y="210583"/>
                </a:lnTo>
                <a:lnTo>
                  <a:pt x="21843" y="202057"/>
                </a:lnTo>
                <a:lnTo>
                  <a:pt x="15618" y="191834"/>
                </a:lnTo>
                <a:lnTo>
                  <a:pt x="10439" y="180884"/>
                </a:lnTo>
                <a:lnTo>
                  <a:pt x="6303" y="169198"/>
                </a:lnTo>
                <a:lnTo>
                  <a:pt x="3207" y="156773"/>
                </a:lnTo>
                <a:lnTo>
                  <a:pt x="1148" y="143603"/>
                </a:lnTo>
                <a:lnTo>
                  <a:pt x="124" y="129681"/>
                </a:lnTo>
                <a:lnTo>
                  <a:pt x="0" y="122555"/>
                </a:lnTo>
                <a:lnTo>
                  <a:pt x="505" y="107190"/>
                </a:lnTo>
                <a:lnTo>
                  <a:pt x="2024" y="92824"/>
                </a:lnTo>
                <a:lnTo>
                  <a:pt x="4558" y="79456"/>
                </a:lnTo>
                <a:lnTo>
                  <a:pt x="8108" y="67085"/>
                </a:lnTo>
                <a:lnTo>
                  <a:pt x="12677" y="55712"/>
                </a:lnTo>
                <a:lnTo>
                  <a:pt x="18266" y="45336"/>
                </a:lnTo>
                <a:lnTo>
                  <a:pt x="24877" y="35959"/>
                </a:lnTo>
                <a:lnTo>
                  <a:pt x="38394" y="22077"/>
                </a:lnTo>
                <a:lnTo>
                  <a:pt x="48835" y="14323"/>
                </a:lnTo>
                <a:lnTo>
                  <a:pt x="60026" y="8237"/>
                </a:lnTo>
                <a:lnTo>
                  <a:pt x="71966" y="3821"/>
                </a:lnTo>
                <a:lnTo>
                  <a:pt x="84656" y="1079"/>
                </a:lnTo>
                <a:lnTo>
                  <a:pt x="98095" y="15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326" y="598804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7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63" y="5693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970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260" y="5139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85" y="5139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9200" y="1981200"/>
            <a:ext cx="3810000" cy="317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970" y="5139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2426970" y="5880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18260" y="513969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918260" y="588073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398526">
              <a:lnSpc>
                <a:spcPct val="95825"/>
              </a:lnSpc>
              <a:spcBef>
                <a:spcPts val="500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dosco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soph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5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best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ade by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scop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opsy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5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Critical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nts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Loc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tion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from tooth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ture of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ly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etc)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tent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&amp;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relati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nsh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endParaRPr sz="2400" dirty="0">
              <a:latin typeface="Arial"/>
              <a:cs typeface="Arial"/>
            </a:endParaRPr>
          </a:p>
          <a:p>
            <a:pPr marL="651510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cric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ay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us</a:t>
            </a:r>
            <a:r>
              <a:rPr sz="2400" spc="5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,GEJ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5" y="513969"/>
            <a:ext cx="2177262" cy="423544"/>
          </a:xfrm>
          <a:custGeom>
            <a:avLst/>
            <a:gdLst/>
            <a:ahLst/>
            <a:cxnLst/>
            <a:rect l="l" t="t" r="r" b="b"/>
            <a:pathLst>
              <a:path w="2177262" h="423544">
                <a:moveTo>
                  <a:pt x="1629638" y="144398"/>
                </a:moveTo>
                <a:lnTo>
                  <a:pt x="1631924" y="140080"/>
                </a:lnTo>
                <a:lnTo>
                  <a:pt x="1636750" y="136905"/>
                </a:lnTo>
                <a:lnTo>
                  <a:pt x="1644321" y="133357"/>
                </a:lnTo>
                <a:lnTo>
                  <a:pt x="1656509" y="130774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6"/>
                </a:lnTo>
                <a:lnTo>
                  <a:pt x="1711437" y="146358"/>
                </a:lnTo>
                <a:lnTo>
                  <a:pt x="1716887" y="158495"/>
                </a:lnTo>
                <a:lnTo>
                  <a:pt x="1776069" y="147573"/>
                </a:lnTo>
                <a:lnTo>
                  <a:pt x="1773910" y="140899"/>
                </a:lnTo>
                <a:lnTo>
                  <a:pt x="1768467" y="128591"/>
                </a:lnTo>
                <a:lnTo>
                  <a:pt x="1761567" y="117790"/>
                </a:lnTo>
                <a:lnTo>
                  <a:pt x="1753219" y="108497"/>
                </a:lnTo>
                <a:lnTo>
                  <a:pt x="1743430" y="100710"/>
                </a:lnTo>
                <a:lnTo>
                  <a:pt x="1736229" y="96543"/>
                </a:lnTo>
                <a:lnTo>
                  <a:pt x="1726159" y="92338"/>
                </a:lnTo>
                <a:lnTo>
                  <a:pt x="1714613" y="89062"/>
                </a:lnTo>
                <a:lnTo>
                  <a:pt x="1701597" y="86716"/>
                </a:lnTo>
                <a:lnTo>
                  <a:pt x="1687114" y="85306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942"/>
                </a:lnTo>
                <a:lnTo>
                  <a:pt x="1622218" y="221650"/>
                </a:lnTo>
                <a:lnTo>
                  <a:pt x="1633408" y="225447"/>
                </a:lnTo>
                <a:lnTo>
                  <a:pt x="1646350" y="229334"/>
                </a:lnTo>
                <a:lnTo>
                  <a:pt x="1661044" y="233314"/>
                </a:lnTo>
                <a:lnTo>
                  <a:pt x="1677487" y="237386"/>
                </a:lnTo>
                <a:lnTo>
                  <a:pt x="1695678" y="241553"/>
                </a:lnTo>
                <a:lnTo>
                  <a:pt x="1706600" y="244093"/>
                </a:lnTo>
                <a:lnTo>
                  <a:pt x="1713585" y="246887"/>
                </a:lnTo>
                <a:lnTo>
                  <a:pt x="1716633" y="249808"/>
                </a:lnTo>
                <a:lnTo>
                  <a:pt x="1719681" y="252983"/>
                </a:lnTo>
                <a:lnTo>
                  <a:pt x="1721078" y="256920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244"/>
                </a:lnTo>
                <a:lnTo>
                  <a:pt x="1691313" y="286271"/>
                </a:lnTo>
                <a:lnTo>
                  <a:pt x="1676247" y="287273"/>
                </a:lnTo>
                <a:lnTo>
                  <a:pt x="1664335" y="286486"/>
                </a:lnTo>
                <a:lnTo>
                  <a:pt x="1651858" y="283357"/>
                </a:lnTo>
                <a:lnTo>
                  <a:pt x="1641830" y="277875"/>
                </a:lnTo>
                <a:lnTo>
                  <a:pt x="1637031" y="273453"/>
                </a:lnTo>
                <a:lnTo>
                  <a:pt x="1630023" y="263120"/>
                </a:lnTo>
                <a:lnTo>
                  <a:pt x="1625574" y="250062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89"/>
                </a:lnTo>
                <a:lnTo>
                  <a:pt x="1622445" y="324550"/>
                </a:lnTo>
                <a:lnTo>
                  <a:pt x="1634349" y="328087"/>
                </a:lnTo>
                <a:lnTo>
                  <a:pt x="1647282" y="330605"/>
                </a:lnTo>
                <a:lnTo>
                  <a:pt x="1661247" y="332112"/>
                </a:lnTo>
                <a:lnTo>
                  <a:pt x="1676247" y="332613"/>
                </a:lnTo>
                <a:lnTo>
                  <a:pt x="1685888" y="332414"/>
                </a:lnTo>
                <a:lnTo>
                  <a:pt x="1700705" y="331230"/>
                </a:lnTo>
                <a:lnTo>
                  <a:pt x="1714333" y="328979"/>
                </a:lnTo>
                <a:lnTo>
                  <a:pt x="1726768" y="325658"/>
                </a:lnTo>
                <a:lnTo>
                  <a:pt x="1738008" y="321263"/>
                </a:lnTo>
                <a:lnTo>
                  <a:pt x="1748050" y="315793"/>
                </a:lnTo>
                <a:lnTo>
                  <a:pt x="1756892" y="309244"/>
                </a:lnTo>
                <a:lnTo>
                  <a:pt x="1766054" y="300227"/>
                </a:lnTo>
                <a:lnTo>
                  <a:pt x="1773946" y="289583"/>
                </a:lnTo>
                <a:lnTo>
                  <a:pt x="1779575" y="278174"/>
                </a:lnTo>
                <a:lnTo>
                  <a:pt x="1782947" y="266012"/>
                </a:lnTo>
                <a:lnTo>
                  <a:pt x="1784070" y="253110"/>
                </a:lnTo>
                <a:lnTo>
                  <a:pt x="1782881" y="239149"/>
                </a:lnTo>
                <a:lnTo>
                  <a:pt x="1779220" y="226614"/>
                </a:lnTo>
                <a:lnTo>
                  <a:pt x="1773063" y="215736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1"/>
                </a:lnTo>
                <a:lnTo>
                  <a:pt x="1678638" y="174889"/>
                </a:lnTo>
                <a:lnTo>
                  <a:pt x="1662545" y="170751"/>
                </a:lnTo>
                <a:lnTo>
                  <a:pt x="1650046" y="167033"/>
                </a:lnTo>
                <a:lnTo>
                  <a:pt x="1641149" y="163748"/>
                </a:lnTo>
                <a:lnTo>
                  <a:pt x="1635861" y="160908"/>
                </a:lnTo>
                <a:lnTo>
                  <a:pt x="1631670" y="157860"/>
                </a:lnTo>
                <a:lnTo>
                  <a:pt x="1629638" y="154050"/>
                </a:lnTo>
                <a:lnTo>
                  <a:pt x="1629638" y="144398"/>
                </a:lnTo>
                <a:close/>
              </a:path>
              <a:path w="2177262" h="423544">
                <a:moveTo>
                  <a:pt x="1463593" y="230121"/>
                </a:moveTo>
                <a:lnTo>
                  <a:pt x="1460301" y="242706"/>
                </a:lnTo>
                <a:lnTo>
                  <a:pt x="1455364" y="253586"/>
                </a:lnTo>
                <a:lnTo>
                  <a:pt x="1448790" y="262763"/>
                </a:lnTo>
                <a:lnTo>
                  <a:pt x="1443233" y="268265"/>
                </a:lnTo>
                <a:lnTo>
                  <a:pt x="1432554" y="275628"/>
                </a:lnTo>
                <a:lnTo>
                  <a:pt x="1420653" y="280070"/>
                </a:lnTo>
                <a:lnTo>
                  <a:pt x="1407769" y="332613"/>
                </a:lnTo>
                <a:lnTo>
                  <a:pt x="1427302" y="331315"/>
                </a:lnTo>
                <a:lnTo>
                  <a:pt x="1440252" y="328847"/>
                </a:lnTo>
                <a:lnTo>
                  <a:pt x="1452543" y="325096"/>
                </a:lnTo>
                <a:lnTo>
                  <a:pt x="1464176" y="320065"/>
                </a:lnTo>
                <a:lnTo>
                  <a:pt x="1475152" y="313755"/>
                </a:lnTo>
                <a:lnTo>
                  <a:pt x="1485475" y="306168"/>
                </a:lnTo>
                <a:lnTo>
                  <a:pt x="1495145" y="297306"/>
                </a:lnTo>
                <a:lnTo>
                  <a:pt x="1507954" y="282026"/>
                </a:lnTo>
                <a:lnTo>
                  <a:pt x="1514680" y="271316"/>
                </a:lnTo>
                <a:lnTo>
                  <a:pt x="1520180" y="259959"/>
                </a:lnTo>
                <a:lnTo>
                  <a:pt x="1524454" y="247953"/>
                </a:lnTo>
                <a:lnTo>
                  <a:pt x="1527505" y="235297"/>
                </a:lnTo>
                <a:lnTo>
                  <a:pt x="1529334" y="221988"/>
                </a:lnTo>
                <a:lnTo>
                  <a:pt x="1529943" y="208025"/>
                </a:lnTo>
                <a:lnTo>
                  <a:pt x="1529812" y="201523"/>
                </a:lnTo>
                <a:lnTo>
                  <a:pt x="1528618" y="187864"/>
                </a:lnTo>
                <a:lnTo>
                  <a:pt x="1526183" y="174871"/>
                </a:lnTo>
                <a:lnTo>
                  <a:pt x="1522511" y="162539"/>
                </a:lnTo>
                <a:lnTo>
                  <a:pt x="1517606" y="150866"/>
                </a:lnTo>
                <a:lnTo>
                  <a:pt x="1511471" y="139848"/>
                </a:lnTo>
                <a:lnTo>
                  <a:pt x="1504110" y="129481"/>
                </a:lnTo>
                <a:lnTo>
                  <a:pt x="1495526" y="119760"/>
                </a:lnTo>
                <a:lnTo>
                  <a:pt x="1481306" y="107414"/>
                </a:lnTo>
                <a:lnTo>
                  <a:pt x="1470729" y="100522"/>
                </a:lnTo>
                <a:lnTo>
                  <a:pt x="1459451" y="94880"/>
                </a:lnTo>
                <a:lnTo>
                  <a:pt x="1447473" y="90488"/>
                </a:lnTo>
                <a:lnTo>
                  <a:pt x="1434801" y="87349"/>
                </a:lnTo>
                <a:lnTo>
                  <a:pt x="1421438" y="85464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150" y="106464"/>
                </a:lnTo>
                <a:lnTo>
                  <a:pt x="1324176" y="114351"/>
                </a:lnTo>
                <a:lnTo>
                  <a:pt x="1315252" y="123383"/>
                </a:lnTo>
                <a:lnTo>
                  <a:pt x="1307385" y="133566"/>
                </a:lnTo>
                <a:lnTo>
                  <a:pt x="1300581" y="144906"/>
                </a:lnTo>
                <a:lnTo>
                  <a:pt x="1295438" y="155802"/>
                </a:lnTo>
                <a:lnTo>
                  <a:pt x="1290985" y="167931"/>
                </a:lnTo>
                <a:lnTo>
                  <a:pt x="1287787" y="180238"/>
                </a:lnTo>
                <a:lnTo>
                  <a:pt x="1285860" y="192716"/>
                </a:lnTo>
                <a:lnTo>
                  <a:pt x="1285214" y="205358"/>
                </a:lnTo>
                <a:lnTo>
                  <a:pt x="1285389" y="213895"/>
                </a:lnTo>
                <a:lnTo>
                  <a:pt x="1286475" y="227665"/>
                </a:lnTo>
                <a:lnTo>
                  <a:pt x="1288546" y="240630"/>
                </a:lnTo>
                <a:lnTo>
                  <a:pt x="1291593" y="252791"/>
                </a:lnTo>
                <a:lnTo>
                  <a:pt x="1295607" y="264148"/>
                </a:lnTo>
                <a:lnTo>
                  <a:pt x="1300581" y="274700"/>
                </a:lnTo>
                <a:lnTo>
                  <a:pt x="1306819" y="284810"/>
                </a:lnTo>
                <a:lnTo>
                  <a:pt x="1314756" y="294783"/>
                </a:lnTo>
                <a:lnTo>
                  <a:pt x="1323871" y="303627"/>
                </a:lnTo>
                <a:lnTo>
                  <a:pt x="1334173" y="311331"/>
                </a:lnTo>
                <a:lnTo>
                  <a:pt x="1345666" y="317880"/>
                </a:lnTo>
                <a:lnTo>
                  <a:pt x="1350323" y="223797"/>
                </a:lnTo>
                <a:lnTo>
                  <a:pt x="1349476" y="208787"/>
                </a:lnTo>
                <a:lnTo>
                  <a:pt x="1349654" y="201663"/>
                </a:lnTo>
                <a:lnTo>
                  <a:pt x="1351272" y="187415"/>
                </a:lnTo>
                <a:lnTo>
                  <a:pt x="1354576" y="174853"/>
                </a:lnTo>
                <a:lnTo>
                  <a:pt x="1359565" y="163952"/>
                </a:lnTo>
                <a:lnTo>
                  <a:pt x="1366240" y="154685"/>
                </a:lnTo>
                <a:lnTo>
                  <a:pt x="1371771" y="149222"/>
                </a:lnTo>
                <a:lnTo>
                  <a:pt x="1382492" y="141886"/>
                </a:lnTo>
                <a:lnTo>
                  <a:pt x="1394418" y="137484"/>
                </a:lnTo>
                <a:lnTo>
                  <a:pt x="1407515" y="136016"/>
                </a:lnTo>
                <a:lnTo>
                  <a:pt x="1415126" y="136488"/>
                </a:lnTo>
                <a:lnTo>
                  <a:pt x="1427573" y="139619"/>
                </a:lnTo>
                <a:lnTo>
                  <a:pt x="1438789" y="145685"/>
                </a:lnTo>
                <a:lnTo>
                  <a:pt x="1448790" y="154685"/>
                </a:lnTo>
                <a:lnTo>
                  <a:pt x="1451783" y="158400"/>
                </a:lnTo>
                <a:lnTo>
                  <a:pt x="1457739" y="168414"/>
                </a:lnTo>
                <a:lnTo>
                  <a:pt x="1462004" y="180054"/>
                </a:lnTo>
                <a:lnTo>
                  <a:pt x="1464570" y="193336"/>
                </a:lnTo>
                <a:lnTo>
                  <a:pt x="1465427" y="208279"/>
                </a:lnTo>
                <a:lnTo>
                  <a:pt x="1465231" y="215832"/>
                </a:lnTo>
                <a:lnTo>
                  <a:pt x="1463593" y="230121"/>
                </a:lnTo>
                <a:close/>
              </a:path>
              <a:path w="2177262" h="423544">
                <a:moveTo>
                  <a:pt x="1420653" y="280070"/>
                </a:moveTo>
                <a:lnTo>
                  <a:pt x="1407515" y="281558"/>
                </a:lnTo>
                <a:lnTo>
                  <a:pt x="1399902" y="281072"/>
                </a:lnTo>
                <a:lnTo>
                  <a:pt x="1387482" y="277893"/>
                </a:lnTo>
                <a:lnTo>
                  <a:pt x="1376251" y="271778"/>
                </a:lnTo>
                <a:lnTo>
                  <a:pt x="1366240" y="262763"/>
                </a:lnTo>
                <a:lnTo>
                  <a:pt x="1363019" y="258813"/>
                </a:lnTo>
                <a:lnTo>
                  <a:pt x="1357094" y="248819"/>
                </a:lnTo>
                <a:lnTo>
                  <a:pt x="1352862" y="237144"/>
                </a:lnTo>
                <a:lnTo>
                  <a:pt x="1350323" y="223797"/>
                </a:lnTo>
                <a:lnTo>
                  <a:pt x="1345968" y="318032"/>
                </a:lnTo>
                <a:lnTo>
                  <a:pt x="1357846" y="323313"/>
                </a:lnTo>
                <a:lnTo>
                  <a:pt x="1369965" y="327400"/>
                </a:lnTo>
                <a:lnTo>
                  <a:pt x="1382325" y="330304"/>
                </a:lnTo>
                <a:lnTo>
                  <a:pt x="1394926" y="332037"/>
                </a:lnTo>
                <a:lnTo>
                  <a:pt x="1407769" y="332613"/>
                </a:lnTo>
                <a:lnTo>
                  <a:pt x="1420653" y="280070"/>
                </a:lnTo>
                <a:close/>
              </a:path>
              <a:path w="2177262" h="423544">
                <a:moveTo>
                  <a:pt x="274358" y="166750"/>
                </a:moveTo>
                <a:lnTo>
                  <a:pt x="273984" y="150107"/>
                </a:lnTo>
                <a:lnTo>
                  <a:pt x="273050" y="136435"/>
                </a:lnTo>
                <a:lnTo>
                  <a:pt x="271549" y="123529"/>
                </a:lnTo>
                <a:lnTo>
                  <a:pt x="269480" y="111389"/>
                </a:lnTo>
                <a:lnTo>
                  <a:pt x="266843" y="100015"/>
                </a:lnTo>
                <a:lnTo>
                  <a:pt x="263639" y="89407"/>
                </a:lnTo>
                <a:lnTo>
                  <a:pt x="259618" y="78775"/>
                </a:lnTo>
                <a:lnTo>
                  <a:pt x="254070" y="66926"/>
                </a:lnTo>
                <a:lnTo>
                  <a:pt x="247682" y="55922"/>
                </a:lnTo>
                <a:lnTo>
                  <a:pt x="240454" y="45763"/>
                </a:lnTo>
                <a:lnTo>
                  <a:pt x="232384" y="36448"/>
                </a:lnTo>
                <a:lnTo>
                  <a:pt x="217398" y="23169"/>
                </a:lnTo>
                <a:lnTo>
                  <a:pt x="206746" y="16258"/>
                </a:lnTo>
                <a:lnTo>
                  <a:pt x="195299" y="10612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160"/>
                </a:lnTo>
                <a:lnTo>
                  <a:pt x="66078" y="55371"/>
                </a:lnTo>
                <a:lnTo>
                  <a:pt x="100915" y="55384"/>
                </a:lnTo>
                <a:lnTo>
                  <a:pt x="117544" y="55647"/>
                </a:lnTo>
                <a:lnTo>
                  <a:pt x="131271" y="56255"/>
                </a:lnTo>
                <a:lnTo>
                  <a:pt x="142094" y="57218"/>
                </a:lnTo>
                <a:lnTo>
                  <a:pt x="150012" y="58546"/>
                </a:lnTo>
                <a:lnTo>
                  <a:pt x="159138" y="61093"/>
                </a:lnTo>
                <a:lnTo>
                  <a:pt x="170756" y="66474"/>
                </a:lnTo>
                <a:lnTo>
                  <a:pt x="180594" y="73913"/>
                </a:lnTo>
                <a:lnTo>
                  <a:pt x="187537" y="81819"/>
                </a:lnTo>
                <a:lnTo>
                  <a:pt x="194082" y="92632"/>
                </a:lnTo>
                <a:lnTo>
                  <a:pt x="199351" y="105536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402"/>
                </a:lnTo>
                <a:lnTo>
                  <a:pt x="205135" y="189624"/>
                </a:lnTo>
                <a:lnTo>
                  <a:pt x="203800" y="202436"/>
                </a:lnTo>
                <a:lnTo>
                  <a:pt x="201871" y="213824"/>
                </a:lnTo>
                <a:lnTo>
                  <a:pt x="199351" y="223773"/>
                </a:lnTo>
                <a:lnTo>
                  <a:pt x="195052" y="235729"/>
                </a:lnTo>
                <a:lnTo>
                  <a:pt x="189035" y="247124"/>
                </a:lnTo>
                <a:lnTo>
                  <a:pt x="182054" y="255396"/>
                </a:lnTo>
                <a:lnTo>
                  <a:pt x="168024" y="264574"/>
                </a:lnTo>
                <a:lnTo>
                  <a:pt x="155371" y="268985"/>
                </a:lnTo>
                <a:lnTo>
                  <a:pt x="154112" y="269299"/>
                </a:lnTo>
                <a:lnTo>
                  <a:pt x="161214" y="325061"/>
                </a:lnTo>
                <a:lnTo>
                  <a:pt x="172708" y="323060"/>
                </a:lnTo>
                <a:lnTo>
                  <a:pt x="182829" y="320420"/>
                </a:lnTo>
                <a:lnTo>
                  <a:pt x="198524" y="314426"/>
                </a:lnTo>
                <a:lnTo>
                  <a:pt x="210139" y="308534"/>
                </a:lnTo>
                <a:lnTo>
                  <a:pt x="220385" y="301819"/>
                </a:lnTo>
                <a:lnTo>
                  <a:pt x="229260" y="294258"/>
                </a:lnTo>
                <a:lnTo>
                  <a:pt x="239928" y="282438"/>
                </a:lnTo>
                <a:lnTo>
                  <a:pt x="247138" y="272377"/>
                </a:lnTo>
                <a:lnTo>
                  <a:pt x="253605" y="261360"/>
                </a:lnTo>
                <a:lnTo>
                  <a:pt x="259330" y="249390"/>
                </a:lnTo>
                <a:lnTo>
                  <a:pt x="264312" y="236473"/>
                </a:lnTo>
                <a:lnTo>
                  <a:pt x="266194" y="230583"/>
                </a:lnTo>
                <a:lnTo>
                  <a:pt x="269131" y="219253"/>
                </a:lnTo>
                <a:lnTo>
                  <a:pt x="271417" y="207205"/>
                </a:lnTo>
                <a:lnTo>
                  <a:pt x="273050" y="194438"/>
                </a:lnTo>
                <a:lnTo>
                  <a:pt x="274031" y="180954"/>
                </a:lnTo>
                <a:lnTo>
                  <a:pt x="274358" y="166750"/>
                </a:lnTo>
                <a:close/>
              </a:path>
              <a:path w="2177262" h="423544">
                <a:moveTo>
                  <a:pt x="161214" y="325061"/>
                </a:moveTo>
                <a:lnTo>
                  <a:pt x="154112" y="269299"/>
                </a:lnTo>
                <a:lnTo>
                  <a:pt x="144302" y="270905"/>
                </a:lnTo>
                <a:lnTo>
                  <a:pt x="131401" y="271851"/>
                </a:lnTo>
                <a:lnTo>
                  <a:pt x="115404" y="272160"/>
                </a:lnTo>
                <a:lnTo>
                  <a:pt x="66078" y="272160"/>
                </a:lnTo>
                <a:lnTo>
                  <a:pt x="124345" y="327278"/>
                </a:lnTo>
                <a:lnTo>
                  <a:pt x="134117" y="327149"/>
                </a:lnTo>
                <a:lnTo>
                  <a:pt x="148350" y="326424"/>
                </a:lnTo>
                <a:lnTo>
                  <a:pt x="161214" y="325061"/>
                </a:lnTo>
                <a:close/>
              </a:path>
              <a:path w="2177262" h="423544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544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544">
                <a:moveTo>
                  <a:pt x="1077061" y="327278"/>
                </a:moveTo>
                <a:lnTo>
                  <a:pt x="1077083" y="214480"/>
                </a:lnTo>
                <a:lnTo>
                  <a:pt x="1077485" y="198178"/>
                </a:lnTo>
                <a:lnTo>
                  <a:pt x="1078406" y="184571"/>
                </a:lnTo>
                <a:lnTo>
                  <a:pt x="1079867" y="173668"/>
                </a:lnTo>
                <a:lnTo>
                  <a:pt x="1081887" y="165480"/>
                </a:lnTo>
                <a:lnTo>
                  <a:pt x="1089955" y="150480"/>
                </a:lnTo>
                <a:lnTo>
                  <a:pt x="1099540" y="141731"/>
                </a:lnTo>
                <a:lnTo>
                  <a:pt x="1115891" y="134355"/>
                </a:lnTo>
                <a:lnTo>
                  <a:pt x="1128877" y="132841"/>
                </a:lnTo>
                <a:lnTo>
                  <a:pt x="1137259" y="132841"/>
                </a:lnTo>
                <a:lnTo>
                  <a:pt x="1144625" y="134873"/>
                </a:lnTo>
                <a:lnTo>
                  <a:pt x="1150594" y="139064"/>
                </a:lnTo>
                <a:lnTo>
                  <a:pt x="1156563" y="143255"/>
                </a:lnTo>
                <a:lnTo>
                  <a:pt x="1161008" y="149097"/>
                </a:lnTo>
                <a:lnTo>
                  <a:pt x="1163675" y="156590"/>
                </a:lnTo>
                <a:lnTo>
                  <a:pt x="1165345" y="163395"/>
                </a:lnTo>
                <a:lnTo>
                  <a:pt x="1166667" y="174171"/>
                </a:lnTo>
                <a:lnTo>
                  <a:pt x="1167469" y="188464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632"/>
                </a:lnTo>
                <a:lnTo>
                  <a:pt x="1229803" y="160052"/>
                </a:lnTo>
                <a:lnTo>
                  <a:pt x="1228671" y="147766"/>
                </a:lnTo>
                <a:lnTo>
                  <a:pt x="1226921" y="137794"/>
                </a:lnTo>
                <a:lnTo>
                  <a:pt x="1221363" y="122115"/>
                </a:lnTo>
                <a:lnTo>
                  <a:pt x="1214729" y="111378"/>
                </a:lnTo>
                <a:lnTo>
                  <a:pt x="1200902" y="98828"/>
                </a:lnTo>
                <a:lnTo>
                  <a:pt x="1188694" y="92328"/>
                </a:lnTo>
                <a:lnTo>
                  <a:pt x="1176462" y="88081"/>
                </a:lnTo>
                <a:lnTo>
                  <a:pt x="1163974" y="85651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544">
                <a:moveTo>
                  <a:pt x="515378" y="247141"/>
                </a:moveTo>
                <a:lnTo>
                  <a:pt x="519468" y="239775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1"/>
                </a:lnTo>
                <a:lnTo>
                  <a:pt x="563450" y="222663"/>
                </a:lnTo>
                <a:lnTo>
                  <a:pt x="578558" y="219287"/>
                </a:lnTo>
                <a:lnTo>
                  <a:pt x="590736" y="216228"/>
                </a:lnTo>
                <a:lnTo>
                  <a:pt x="599986" y="213486"/>
                </a:lnTo>
                <a:lnTo>
                  <a:pt x="599912" y="233279"/>
                </a:lnTo>
                <a:lnTo>
                  <a:pt x="599137" y="247397"/>
                </a:lnTo>
                <a:lnTo>
                  <a:pt x="597522" y="256539"/>
                </a:lnTo>
                <a:lnTo>
                  <a:pt x="591961" y="267897"/>
                </a:lnTo>
                <a:lnTo>
                  <a:pt x="582574" y="277240"/>
                </a:lnTo>
                <a:lnTo>
                  <a:pt x="574507" y="282287"/>
                </a:lnTo>
                <a:lnTo>
                  <a:pt x="562566" y="286891"/>
                </a:lnTo>
                <a:lnTo>
                  <a:pt x="550202" y="288416"/>
                </a:lnTo>
                <a:lnTo>
                  <a:pt x="548673" y="288392"/>
                </a:lnTo>
                <a:lnTo>
                  <a:pt x="546165" y="331607"/>
                </a:lnTo>
                <a:lnTo>
                  <a:pt x="558590" y="329037"/>
                </a:lnTo>
                <a:lnTo>
                  <a:pt x="570509" y="324865"/>
                </a:lnTo>
                <a:lnTo>
                  <a:pt x="573606" y="323480"/>
                </a:lnTo>
                <a:lnTo>
                  <a:pt x="584451" y="317564"/>
                </a:lnTo>
                <a:lnTo>
                  <a:pt x="594880" y="310187"/>
                </a:lnTo>
                <a:lnTo>
                  <a:pt x="604888" y="301370"/>
                </a:lnTo>
                <a:lnTo>
                  <a:pt x="606082" y="305053"/>
                </a:lnTo>
                <a:lnTo>
                  <a:pt x="607123" y="308736"/>
                </a:lnTo>
                <a:lnTo>
                  <a:pt x="609511" y="316991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69" y="319051"/>
                </a:lnTo>
                <a:lnTo>
                  <a:pt x="666959" y="306952"/>
                </a:lnTo>
                <a:lnTo>
                  <a:pt x="663943" y="295528"/>
                </a:lnTo>
                <a:lnTo>
                  <a:pt x="662980" y="289815"/>
                </a:lnTo>
                <a:lnTo>
                  <a:pt x="661843" y="278829"/>
                </a:lnTo>
                <a:lnTo>
                  <a:pt x="661160" y="265366"/>
                </a:lnTo>
                <a:lnTo>
                  <a:pt x="660933" y="249427"/>
                </a:lnTo>
                <a:lnTo>
                  <a:pt x="661593" y="176148"/>
                </a:lnTo>
                <a:lnTo>
                  <a:pt x="661501" y="167871"/>
                </a:lnTo>
                <a:lnTo>
                  <a:pt x="660691" y="152075"/>
                </a:lnTo>
                <a:lnTo>
                  <a:pt x="659042" y="138822"/>
                </a:lnTo>
                <a:lnTo>
                  <a:pt x="656554" y="128129"/>
                </a:lnTo>
                <a:lnTo>
                  <a:pt x="653224" y="120014"/>
                </a:lnTo>
                <a:lnTo>
                  <a:pt x="646167" y="110275"/>
                </a:lnTo>
                <a:lnTo>
                  <a:pt x="636574" y="101911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877" y="107224"/>
                </a:lnTo>
                <a:lnTo>
                  <a:pt x="476619" y="116134"/>
                </a:lnTo>
                <a:lnTo>
                  <a:pt x="469573" y="126603"/>
                </a:lnTo>
                <a:lnTo>
                  <a:pt x="463740" y="138644"/>
                </a:lnTo>
                <a:lnTo>
                  <a:pt x="459117" y="152272"/>
                </a:lnTo>
                <a:lnTo>
                  <a:pt x="516039" y="162559"/>
                </a:lnTo>
                <a:lnTo>
                  <a:pt x="517011" y="159919"/>
                </a:lnTo>
                <a:lnTo>
                  <a:pt x="523369" y="147550"/>
                </a:lnTo>
                <a:lnTo>
                  <a:pt x="531228" y="139445"/>
                </a:lnTo>
                <a:lnTo>
                  <a:pt x="532319" y="138709"/>
                </a:lnTo>
                <a:lnTo>
                  <a:pt x="543189" y="134295"/>
                </a:lnTo>
                <a:lnTo>
                  <a:pt x="557339" y="132841"/>
                </a:lnTo>
                <a:lnTo>
                  <a:pt x="569396" y="133382"/>
                </a:lnTo>
                <a:lnTo>
                  <a:pt x="582362" y="135926"/>
                </a:lnTo>
                <a:lnTo>
                  <a:pt x="591058" y="140588"/>
                </a:lnTo>
                <a:lnTo>
                  <a:pt x="598048" y="151763"/>
                </a:lnTo>
                <a:lnTo>
                  <a:pt x="599986" y="166369"/>
                </a:lnTo>
                <a:lnTo>
                  <a:pt x="599986" y="172592"/>
                </a:lnTo>
                <a:lnTo>
                  <a:pt x="592483" y="175350"/>
                </a:lnTo>
                <a:lnTo>
                  <a:pt x="582430" y="178365"/>
                </a:lnTo>
                <a:lnTo>
                  <a:pt x="570173" y="181480"/>
                </a:lnTo>
                <a:lnTo>
                  <a:pt x="555709" y="184682"/>
                </a:lnTo>
                <a:lnTo>
                  <a:pt x="539038" y="187959"/>
                </a:lnTo>
                <a:lnTo>
                  <a:pt x="537552" y="188249"/>
                </a:lnTo>
                <a:lnTo>
                  <a:pt x="522711" y="191457"/>
                </a:lnTo>
                <a:lnTo>
                  <a:pt x="509695" y="194905"/>
                </a:lnTo>
                <a:lnTo>
                  <a:pt x="498504" y="198604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7071"/>
                </a:lnTo>
                <a:lnTo>
                  <a:pt x="453767" y="249298"/>
                </a:lnTo>
                <a:lnTo>
                  <a:pt x="452640" y="262508"/>
                </a:lnTo>
                <a:lnTo>
                  <a:pt x="452739" y="266634"/>
                </a:lnTo>
                <a:lnTo>
                  <a:pt x="454557" y="279888"/>
                </a:lnTo>
                <a:lnTo>
                  <a:pt x="458663" y="291981"/>
                </a:lnTo>
                <a:lnTo>
                  <a:pt x="465056" y="302943"/>
                </a:lnTo>
                <a:lnTo>
                  <a:pt x="473735" y="312800"/>
                </a:lnTo>
                <a:lnTo>
                  <a:pt x="481236" y="318879"/>
                </a:lnTo>
                <a:lnTo>
                  <a:pt x="491772" y="324887"/>
                </a:lnTo>
                <a:lnTo>
                  <a:pt x="503651" y="329179"/>
                </a:lnTo>
                <a:lnTo>
                  <a:pt x="516875" y="331754"/>
                </a:lnTo>
                <a:lnTo>
                  <a:pt x="531444" y="332613"/>
                </a:lnTo>
                <a:lnTo>
                  <a:pt x="535729" y="285787"/>
                </a:lnTo>
                <a:lnTo>
                  <a:pt x="525195" y="278891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141"/>
                </a:lnTo>
                <a:close/>
              </a:path>
              <a:path w="2177262" h="423544">
                <a:moveTo>
                  <a:pt x="535729" y="285787"/>
                </a:moveTo>
                <a:lnTo>
                  <a:pt x="531444" y="332613"/>
                </a:lnTo>
                <a:lnTo>
                  <a:pt x="533239" y="332598"/>
                </a:lnTo>
                <a:lnTo>
                  <a:pt x="546165" y="331607"/>
                </a:lnTo>
                <a:lnTo>
                  <a:pt x="548673" y="288392"/>
                </a:lnTo>
                <a:lnTo>
                  <a:pt x="535729" y="285787"/>
                </a:lnTo>
                <a:close/>
              </a:path>
              <a:path w="2177262" h="423544">
                <a:moveTo>
                  <a:pt x="781427" y="183145"/>
                </a:moveTo>
                <a:lnTo>
                  <a:pt x="784277" y="170284"/>
                </a:lnTo>
                <a:lnTo>
                  <a:pt x="788670" y="159361"/>
                </a:lnTo>
                <a:lnTo>
                  <a:pt x="794613" y="150367"/>
                </a:lnTo>
                <a:lnTo>
                  <a:pt x="800402" y="85915"/>
                </a:lnTo>
                <a:lnTo>
                  <a:pt x="787713" y="88657"/>
                </a:lnTo>
                <a:lnTo>
                  <a:pt x="781427" y="183145"/>
                </a:lnTo>
                <a:close/>
              </a:path>
              <a:path w="2177262" h="423544">
                <a:moveTo>
                  <a:pt x="723874" y="345820"/>
                </a:moveTo>
                <a:lnTo>
                  <a:pt x="724145" y="358304"/>
                </a:lnTo>
                <a:lnTo>
                  <a:pt x="726734" y="371021"/>
                </a:lnTo>
                <a:lnTo>
                  <a:pt x="731737" y="382694"/>
                </a:lnTo>
                <a:lnTo>
                  <a:pt x="739163" y="393307"/>
                </a:lnTo>
                <a:lnTo>
                  <a:pt x="749020" y="402843"/>
                </a:lnTo>
                <a:lnTo>
                  <a:pt x="765708" y="412715"/>
                </a:lnTo>
                <a:lnTo>
                  <a:pt x="776523" y="416601"/>
                </a:lnTo>
                <a:lnTo>
                  <a:pt x="788806" y="419632"/>
                </a:lnTo>
                <a:lnTo>
                  <a:pt x="802560" y="421803"/>
                </a:lnTo>
                <a:lnTo>
                  <a:pt x="817788" y="423108"/>
                </a:lnTo>
                <a:lnTo>
                  <a:pt x="834491" y="423544"/>
                </a:lnTo>
                <a:lnTo>
                  <a:pt x="837406" y="423530"/>
                </a:lnTo>
                <a:lnTo>
                  <a:pt x="851734" y="422992"/>
                </a:lnTo>
                <a:lnTo>
                  <a:pt x="864836" y="421686"/>
                </a:lnTo>
                <a:lnTo>
                  <a:pt x="876703" y="419623"/>
                </a:lnTo>
                <a:lnTo>
                  <a:pt x="900262" y="411783"/>
                </a:lnTo>
                <a:lnTo>
                  <a:pt x="911376" y="405592"/>
                </a:lnTo>
                <a:lnTo>
                  <a:pt x="920597" y="398271"/>
                </a:lnTo>
                <a:lnTo>
                  <a:pt x="928301" y="389446"/>
                </a:lnTo>
                <a:lnTo>
                  <a:pt x="934803" y="378533"/>
                </a:lnTo>
                <a:lnTo>
                  <a:pt x="940028" y="365632"/>
                </a:lnTo>
                <a:lnTo>
                  <a:pt x="944487" y="345859"/>
                </a:lnTo>
                <a:lnTo>
                  <a:pt x="945894" y="333275"/>
                </a:lnTo>
                <a:lnTo>
                  <a:pt x="946734" y="318958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41" y="84851"/>
                </a:lnTo>
                <a:lnTo>
                  <a:pt x="800402" y="85915"/>
                </a:lnTo>
                <a:lnTo>
                  <a:pt x="794613" y="150367"/>
                </a:lnTo>
                <a:lnTo>
                  <a:pt x="796817" y="147879"/>
                </a:lnTo>
                <a:lnTo>
                  <a:pt x="806963" y="139525"/>
                </a:lnTo>
                <a:lnTo>
                  <a:pt x="818617" y="134512"/>
                </a:lnTo>
                <a:lnTo>
                  <a:pt x="831824" y="132841"/>
                </a:lnTo>
                <a:lnTo>
                  <a:pt x="836384" y="133020"/>
                </a:lnTo>
                <a:lnTo>
                  <a:pt x="849089" y="135706"/>
                </a:lnTo>
                <a:lnTo>
                  <a:pt x="860340" y="141615"/>
                </a:lnTo>
                <a:lnTo>
                  <a:pt x="870178" y="150748"/>
                </a:lnTo>
                <a:lnTo>
                  <a:pt x="873183" y="154644"/>
                </a:lnTo>
                <a:lnTo>
                  <a:pt x="878536" y="164452"/>
                </a:lnTo>
                <a:lnTo>
                  <a:pt x="882359" y="176186"/>
                </a:lnTo>
                <a:lnTo>
                  <a:pt x="884653" y="189827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54" y="262354"/>
                </a:lnTo>
                <a:lnTo>
                  <a:pt x="855468" y="270285"/>
                </a:lnTo>
                <a:lnTo>
                  <a:pt x="843711" y="275029"/>
                </a:lnTo>
                <a:lnTo>
                  <a:pt x="830681" y="276605"/>
                </a:lnTo>
                <a:lnTo>
                  <a:pt x="828551" y="276562"/>
                </a:lnTo>
                <a:lnTo>
                  <a:pt x="815858" y="274250"/>
                </a:lnTo>
                <a:lnTo>
                  <a:pt x="804562" y="268423"/>
                </a:lnTo>
                <a:lnTo>
                  <a:pt x="794613" y="259079"/>
                </a:lnTo>
                <a:lnTo>
                  <a:pt x="791540" y="254940"/>
                </a:lnTo>
                <a:lnTo>
                  <a:pt x="786482" y="245156"/>
                </a:lnTo>
                <a:lnTo>
                  <a:pt x="782880" y="233377"/>
                </a:lnTo>
                <a:lnTo>
                  <a:pt x="780725" y="219603"/>
                </a:lnTo>
                <a:lnTo>
                  <a:pt x="780008" y="203834"/>
                </a:lnTo>
                <a:lnTo>
                  <a:pt x="780109" y="197955"/>
                </a:lnTo>
                <a:lnTo>
                  <a:pt x="781427" y="183145"/>
                </a:lnTo>
                <a:lnTo>
                  <a:pt x="787713" y="88657"/>
                </a:lnTo>
                <a:lnTo>
                  <a:pt x="775772" y="93073"/>
                </a:lnTo>
                <a:lnTo>
                  <a:pt x="764582" y="99159"/>
                </a:lnTo>
                <a:lnTo>
                  <a:pt x="754140" y="106913"/>
                </a:lnTo>
                <a:lnTo>
                  <a:pt x="744448" y="116331"/>
                </a:lnTo>
                <a:lnTo>
                  <a:pt x="734012" y="130172"/>
                </a:lnTo>
                <a:lnTo>
                  <a:pt x="728424" y="140548"/>
                </a:lnTo>
                <a:lnTo>
                  <a:pt x="723855" y="151921"/>
                </a:lnTo>
                <a:lnTo>
                  <a:pt x="720305" y="164292"/>
                </a:lnTo>
                <a:lnTo>
                  <a:pt x="717771" y="177660"/>
                </a:lnTo>
                <a:lnTo>
                  <a:pt x="716252" y="192026"/>
                </a:lnTo>
                <a:lnTo>
                  <a:pt x="715746" y="207390"/>
                </a:lnTo>
                <a:lnTo>
                  <a:pt x="715871" y="214517"/>
                </a:lnTo>
                <a:lnTo>
                  <a:pt x="716895" y="228439"/>
                </a:lnTo>
                <a:lnTo>
                  <a:pt x="718953" y="241609"/>
                </a:lnTo>
                <a:lnTo>
                  <a:pt x="722049" y="254034"/>
                </a:lnTo>
                <a:lnTo>
                  <a:pt x="726186" y="265720"/>
                </a:lnTo>
                <a:lnTo>
                  <a:pt x="731365" y="276670"/>
                </a:lnTo>
                <a:lnTo>
                  <a:pt x="737590" y="286892"/>
                </a:lnTo>
                <a:lnTo>
                  <a:pt x="744062" y="295419"/>
                </a:lnTo>
                <a:lnTo>
                  <a:pt x="753405" y="305154"/>
                </a:lnTo>
                <a:lnTo>
                  <a:pt x="763629" y="313119"/>
                </a:lnTo>
                <a:lnTo>
                  <a:pt x="774731" y="319314"/>
                </a:lnTo>
                <a:lnTo>
                  <a:pt x="786709" y="323739"/>
                </a:lnTo>
                <a:lnTo>
                  <a:pt x="799560" y="326394"/>
                </a:lnTo>
                <a:lnTo>
                  <a:pt x="813282" y="327278"/>
                </a:lnTo>
                <a:lnTo>
                  <a:pt x="818007" y="327159"/>
                </a:lnTo>
                <a:lnTo>
                  <a:pt x="830872" y="325533"/>
                </a:lnTo>
                <a:lnTo>
                  <a:pt x="843005" y="322004"/>
                </a:lnTo>
                <a:lnTo>
                  <a:pt x="854409" y="316576"/>
                </a:lnTo>
                <a:lnTo>
                  <a:pt x="865087" y="309252"/>
                </a:lnTo>
                <a:lnTo>
                  <a:pt x="875041" y="300033"/>
                </a:lnTo>
                <a:lnTo>
                  <a:pt x="884275" y="288925"/>
                </a:lnTo>
                <a:lnTo>
                  <a:pt x="884229" y="328444"/>
                </a:lnTo>
                <a:lnTo>
                  <a:pt x="883336" y="342900"/>
                </a:lnTo>
                <a:lnTo>
                  <a:pt x="881354" y="352297"/>
                </a:lnTo>
                <a:lnTo>
                  <a:pt x="878560" y="359536"/>
                </a:lnTo>
                <a:lnTo>
                  <a:pt x="874369" y="364870"/>
                </a:lnTo>
                <a:lnTo>
                  <a:pt x="868908" y="368172"/>
                </a:lnTo>
                <a:lnTo>
                  <a:pt x="859540" y="372154"/>
                </a:lnTo>
                <a:lnTo>
                  <a:pt x="847130" y="374683"/>
                </a:lnTo>
                <a:lnTo>
                  <a:pt x="831951" y="375538"/>
                </a:lnTo>
                <a:lnTo>
                  <a:pt x="827523" y="375440"/>
                </a:lnTo>
                <a:lnTo>
                  <a:pt x="813744" y="373410"/>
                </a:lnTo>
                <a:lnTo>
                  <a:pt x="803884" y="368807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663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544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544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544">
                <a:moveTo>
                  <a:pt x="2022830" y="144398"/>
                </a:moveTo>
                <a:lnTo>
                  <a:pt x="2025116" y="140080"/>
                </a:lnTo>
                <a:lnTo>
                  <a:pt x="2029942" y="136905"/>
                </a:lnTo>
                <a:lnTo>
                  <a:pt x="2037513" y="133357"/>
                </a:lnTo>
                <a:lnTo>
                  <a:pt x="2049701" y="130774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6"/>
                </a:lnTo>
                <a:lnTo>
                  <a:pt x="2104629" y="146358"/>
                </a:lnTo>
                <a:lnTo>
                  <a:pt x="2110079" y="158495"/>
                </a:lnTo>
                <a:lnTo>
                  <a:pt x="2169261" y="147573"/>
                </a:lnTo>
                <a:lnTo>
                  <a:pt x="2167102" y="140899"/>
                </a:lnTo>
                <a:lnTo>
                  <a:pt x="2161659" y="128591"/>
                </a:lnTo>
                <a:lnTo>
                  <a:pt x="2154759" y="117790"/>
                </a:lnTo>
                <a:lnTo>
                  <a:pt x="2146411" y="108497"/>
                </a:lnTo>
                <a:lnTo>
                  <a:pt x="2136622" y="100710"/>
                </a:lnTo>
                <a:lnTo>
                  <a:pt x="2129421" y="96543"/>
                </a:lnTo>
                <a:lnTo>
                  <a:pt x="2119351" y="92338"/>
                </a:lnTo>
                <a:lnTo>
                  <a:pt x="2107805" y="89062"/>
                </a:lnTo>
                <a:lnTo>
                  <a:pt x="2094789" y="86716"/>
                </a:lnTo>
                <a:lnTo>
                  <a:pt x="2080306" y="85306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942"/>
                </a:lnTo>
                <a:lnTo>
                  <a:pt x="2015410" y="221650"/>
                </a:lnTo>
                <a:lnTo>
                  <a:pt x="2026600" y="225447"/>
                </a:lnTo>
                <a:lnTo>
                  <a:pt x="2039542" y="229334"/>
                </a:lnTo>
                <a:lnTo>
                  <a:pt x="2054236" y="233314"/>
                </a:lnTo>
                <a:lnTo>
                  <a:pt x="2070679" y="237386"/>
                </a:lnTo>
                <a:lnTo>
                  <a:pt x="2088870" y="241553"/>
                </a:lnTo>
                <a:lnTo>
                  <a:pt x="2099792" y="244093"/>
                </a:lnTo>
                <a:lnTo>
                  <a:pt x="2106777" y="246887"/>
                </a:lnTo>
                <a:lnTo>
                  <a:pt x="2109825" y="249808"/>
                </a:lnTo>
                <a:lnTo>
                  <a:pt x="2112873" y="252983"/>
                </a:lnTo>
                <a:lnTo>
                  <a:pt x="2114270" y="256920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244"/>
                </a:lnTo>
                <a:lnTo>
                  <a:pt x="2084505" y="286271"/>
                </a:lnTo>
                <a:lnTo>
                  <a:pt x="2069439" y="287273"/>
                </a:lnTo>
                <a:lnTo>
                  <a:pt x="2057527" y="286486"/>
                </a:lnTo>
                <a:lnTo>
                  <a:pt x="2045050" y="283357"/>
                </a:lnTo>
                <a:lnTo>
                  <a:pt x="2035022" y="277875"/>
                </a:lnTo>
                <a:lnTo>
                  <a:pt x="2030223" y="273453"/>
                </a:lnTo>
                <a:lnTo>
                  <a:pt x="2023215" y="263120"/>
                </a:lnTo>
                <a:lnTo>
                  <a:pt x="2018766" y="250062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89"/>
                </a:lnTo>
                <a:lnTo>
                  <a:pt x="2015637" y="324550"/>
                </a:lnTo>
                <a:lnTo>
                  <a:pt x="2027541" y="328087"/>
                </a:lnTo>
                <a:lnTo>
                  <a:pt x="2040474" y="330605"/>
                </a:lnTo>
                <a:lnTo>
                  <a:pt x="2054439" y="332112"/>
                </a:lnTo>
                <a:lnTo>
                  <a:pt x="2069439" y="332613"/>
                </a:lnTo>
                <a:lnTo>
                  <a:pt x="2079080" y="332414"/>
                </a:lnTo>
                <a:lnTo>
                  <a:pt x="2093897" y="331230"/>
                </a:lnTo>
                <a:lnTo>
                  <a:pt x="2107525" y="328979"/>
                </a:lnTo>
                <a:lnTo>
                  <a:pt x="2119960" y="325658"/>
                </a:lnTo>
                <a:lnTo>
                  <a:pt x="2131200" y="321263"/>
                </a:lnTo>
                <a:lnTo>
                  <a:pt x="2141242" y="315793"/>
                </a:lnTo>
                <a:lnTo>
                  <a:pt x="2150084" y="309244"/>
                </a:lnTo>
                <a:lnTo>
                  <a:pt x="2159246" y="300227"/>
                </a:lnTo>
                <a:lnTo>
                  <a:pt x="2167138" y="289583"/>
                </a:lnTo>
                <a:lnTo>
                  <a:pt x="2172767" y="278174"/>
                </a:lnTo>
                <a:lnTo>
                  <a:pt x="2176139" y="266012"/>
                </a:lnTo>
                <a:lnTo>
                  <a:pt x="2177262" y="253110"/>
                </a:lnTo>
                <a:lnTo>
                  <a:pt x="2176073" y="239149"/>
                </a:lnTo>
                <a:lnTo>
                  <a:pt x="2172412" y="226614"/>
                </a:lnTo>
                <a:lnTo>
                  <a:pt x="2166255" y="215736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1"/>
                </a:lnTo>
                <a:lnTo>
                  <a:pt x="2071830" y="174889"/>
                </a:lnTo>
                <a:lnTo>
                  <a:pt x="2055737" y="170751"/>
                </a:lnTo>
                <a:lnTo>
                  <a:pt x="2043238" y="167033"/>
                </a:lnTo>
                <a:lnTo>
                  <a:pt x="2034341" y="163748"/>
                </a:lnTo>
                <a:lnTo>
                  <a:pt x="2029053" y="160908"/>
                </a:lnTo>
                <a:lnTo>
                  <a:pt x="2024862" y="157860"/>
                </a:lnTo>
                <a:lnTo>
                  <a:pt x="2022830" y="154050"/>
                </a:lnTo>
                <a:lnTo>
                  <a:pt x="2022830" y="144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970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60" y="6041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970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60" y="5139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064" y="727455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1162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694" y="646811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19"/>
                </a:lnTo>
                <a:lnTo>
                  <a:pt x="4269" y="37442"/>
                </a:lnTo>
                <a:lnTo>
                  <a:pt x="1418" y="50303"/>
                </a:lnTo>
                <a:lnTo>
                  <a:pt x="100" y="65113"/>
                </a:lnTo>
                <a:lnTo>
                  <a:pt x="0" y="70992"/>
                </a:lnTo>
                <a:lnTo>
                  <a:pt x="716" y="86761"/>
                </a:lnTo>
                <a:lnTo>
                  <a:pt x="2871" y="100535"/>
                </a:lnTo>
                <a:lnTo>
                  <a:pt x="6473" y="112314"/>
                </a:lnTo>
                <a:lnTo>
                  <a:pt x="11531" y="122098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02" y="142187"/>
                </a:lnTo>
                <a:lnTo>
                  <a:pt x="75460" y="137443"/>
                </a:lnTo>
                <a:lnTo>
                  <a:pt x="85945" y="129512"/>
                </a:lnTo>
                <a:lnTo>
                  <a:pt x="89534" y="125729"/>
                </a:lnTo>
                <a:lnTo>
                  <a:pt x="95948" y="116624"/>
                </a:lnTo>
                <a:lnTo>
                  <a:pt x="100719" y="105693"/>
                </a:lnTo>
                <a:lnTo>
                  <a:pt x="103837" y="92948"/>
                </a:lnTo>
                <a:lnTo>
                  <a:pt x="105293" y="78396"/>
                </a:lnTo>
                <a:lnTo>
                  <a:pt x="105409" y="72516"/>
                </a:lnTo>
                <a:lnTo>
                  <a:pt x="104645" y="56985"/>
                </a:lnTo>
                <a:lnTo>
                  <a:pt x="102351" y="43344"/>
                </a:lnTo>
                <a:lnTo>
                  <a:pt x="98527" y="31610"/>
                </a:lnTo>
                <a:lnTo>
                  <a:pt x="93175" y="21802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6970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8260" y="6041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7460" y="5988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7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7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8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4268" y="5988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8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6009" y="5988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2" y="71755"/>
                </a:lnTo>
                <a:lnTo>
                  <a:pt x="146684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8" y="135000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432" y="598804"/>
            <a:ext cx="231267" cy="338709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122"/>
                </a:lnTo>
                <a:lnTo>
                  <a:pt x="230148" y="248439"/>
                </a:lnTo>
                <a:lnTo>
                  <a:pt x="228740" y="261023"/>
                </a:lnTo>
                <a:lnTo>
                  <a:pt x="224281" y="280797"/>
                </a:lnTo>
                <a:lnTo>
                  <a:pt x="219057" y="293697"/>
                </a:lnTo>
                <a:lnTo>
                  <a:pt x="212554" y="304610"/>
                </a:lnTo>
                <a:lnTo>
                  <a:pt x="204851" y="313436"/>
                </a:lnTo>
                <a:lnTo>
                  <a:pt x="195629" y="320756"/>
                </a:lnTo>
                <a:lnTo>
                  <a:pt x="184516" y="326947"/>
                </a:lnTo>
                <a:lnTo>
                  <a:pt x="171577" y="331978"/>
                </a:lnTo>
                <a:lnTo>
                  <a:pt x="149090" y="336850"/>
                </a:lnTo>
                <a:lnTo>
                  <a:pt x="135987" y="338156"/>
                </a:lnTo>
                <a:lnTo>
                  <a:pt x="121660" y="338694"/>
                </a:lnTo>
                <a:lnTo>
                  <a:pt x="118745" y="338709"/>
                </a:lnTo>
                <a:lnTo>
                  <a:pt x="102041" y="338272"/>
                </a:lnTo>
                <a:lnTo>
                  <a:pt x="86814" y="336967"/>
                </a:lnTo>
                <a:lnTo>
                  <a:pt x="73059" y="334796"/>
                </a:lnTo>
                <a:lnTo>
                  <a:pt x="60776" y="331765"/>
                </a:lnTo>
                <a:lnTo>
                  <a:pt x="49962" y="327879"/>
                </a:lnTo>
                <a:lnTo>
                  <a:pt x="33274" y="318008"/>
                </a:lnTo>
                <a:lnTo>
                  <a:pt x="23417" y="308471"/>
                </a:lnTo>
                <a:lnTo>
                  <a:pt x="15990" y="297858"/>
                </a:lnTo>
                <a:lnTo>
                  <a:pt x="10987" y="286185"/>
                </a:lnTo>
                <a:lnTo>
                  <a:pt x="8398" y="273468"/>
                </a:lnTo>
                <a:lnTo>
                  <a:pt x="8001" y="265684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827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972"/>
                </a:lnTo>
                <a:lnTo>
                  <a:pt x="97998" y="288574"/>
                </a:lnTo>
                <a:lnTo>
                  <a:pt x="111776" y="290604"/>
                </a:lnTo>
                <a:lnTo>
                  <a:pt x="116205" y="290703"/>
                </a:lnTo>
                <a:lnTo>
                  <a:pt x="131384" y="289847"/>
                </a:lnTo>
                <a:lnTo>
                  <a:pt x="143793" y="287318"/>
                </a:lnTo>
                <a:lnTo>
                  <a:pt x="153162" y="283337"/>
                </a:lnTo>
                <a:lnTo>
                  <a:pt x="158623" y="280035"/>
                </a:lnTo>
                <a:lnTo>
                  <a:pt x="162814" y="274700"/>
                </a:lnTo>
                <a:lnTo>
                  <a:pt x="165608" y="267462"/>
                </a:lnTo>
                <a:lnTo>
                  <a:pt x="167589" y="258064"/>
                </a:lnTo>
                <a:lnTo>
                  <a:pt x="168482" y="243608"/>
                </a:lnTo>
                <a:lnTo>
                  <a:pt x="168529" y="238633"/>
                </a:lnTo>
                <a:lnTo>
                  <a:pt x="168529" y="204089"/>
                </a:lnTo>
                <a:lnTo>
                  <a:pt x="159294" y="215197"/>
                </a:lnTo>
                <a:lnTo>
                  <a:pt x="149340" y="224416"/>
                </a:lnTo>
                <a:lnTo>
                  <a:pt x="138662" y="231740"/>
                </a:lnTo>
                <a:lnTo>
                  <a:pt x="127259" y="237168"/>
                </a:lnTo>
                <a:lnTo>
                  <a:pt x="115126" y="240697"/>
                </a:lnTo>
                <a:lnTo>
                  <a:pt x="102261" y="242323"/>
                </a:lnTo>
                <a:lnTo>
                  <a:pt x="97536" y="242443"/>
                </a:lnTo>
                <a:lnTo>
                  <a:pt x="83814" y="241558"/>
                </a:lnTo>
                <a:lnTo>
                  <a:pt x="70962" y="238903"/>
                </a:lnTo>
                <a:lnTo>
                  <a:pt x="58985" y="234478"/>
                </a:lnTo>
                <a:lnTo>
                  <a:pt x="47882" y="228283"/>
                </a:lnTo>
                <a:lnTo>
                  <a:pt x="37658" y="220318"/>
                </a:lnTo>
                <a:lnTo>
                  <a:pt x="28315" y="210583"/>
                </a:lnTo>
                <a:lnTo>
                  <a:pt x="21843" y="202057"/>
                </a:lnTo>
                <a:lnTo>
                  <a:pt x="15618" y="191834"/>
                </a:lnTo>
                <a:lnTo>
                  <a:pt x="10439" y="180884"/>
                </a:lnTo>
                <a:lnTo>
                  <a:pt x="6303" y="169198"/>
                </a:lnTo>
                <a:lnTo>
                  <a:pt x="3207" y="156773"/>
                </a:lnTo>
                <a:lnTo>
                  <a:pt x="1148" y="143603"/>
                </a:lnTo>
                <a:lnTo>
                  <a:pt x="124" y="129681"/>
                </a:lnTo>
                <a:lnTo>
                  <a:pt x="0" y="122555"/>
                </a:lnTo>
                <a:lnTo>
                  <a:pt x="505" y="107190"/>
                </a:lnTo>
                <a:lnTo>
                  <a:pt x="2024" y="92824"/>
                </a:lnTo>
                <a:lnTo>
                  <a:pt x="4558" y="79456"/>
                </a:lnTo>
                <a:lnTo>
                  <a:pt x="8108" y="67085"/>
                </a:lnTo>
                <a:lnTo>
                  <a:pt x="12677" y="55712"/>
                </a:lnTo>
                <a:lnTo>
                  <a:pt x="18266" y="45336"/>
                </a:lnTo>
                <a:lnTo>
                  <a:pt x="24877" y="35959"/>
                </a:lnTo>
                <a:lnTo>
                  <a:pt x="38394" y="22077"/>
                </a:lnTo>
                <a:lnTo>
                  <a:pt x="48835" y="14323"/>
                </a:lnTo>
                <a:lnTo>
                  <a:pt x="60026" y="8237"/>
                </a:lnTo>
                <a:lnTo>
                  <a:pt x="71966" y="3821"/>
                </a:lnTo>
                <a:lnTo>
                  <a:pt x="84656" y="1079"/>
                </a:lnTo>
                <a:lnTo>
                  <a:pt x="98095" y="15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326" y="598804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7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63" y="5693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970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260" y="5139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85" y="5139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4400" y="73151"/>
            <a:ext cx="4235196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970" y="5139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2426970" y="5880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18260" y="513969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918260" y="588073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4"/>
              </a:spcBef>
            </a:pPr>
            <a:endParaRPr sz="550" dirty="0"/>
          </a:p>
          <a:p>
            <a:pPr marL="169926">
              <a:lnSpc>
                <a:spcPct val="95825"/>
              </a:lnSpc>
              <a:spcBef>
                <a:spcPts val="600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CT</a:t>
            </a:r>
            <a:r>
              <a:rPr sz="2400" spc="-5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chest &amp; abdomen</a:t>
            </a:r>
            <a:endParaRPr sz="2400" dirty="0">
              <a:latin typeface="Arial"/>
              <a:cs typeface="Arial"/>
            </a:endParaRPr>
          </a:p>
          <a:p>
            <a:pPr marL="1699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Imp for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stag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69926" marR="5371164">
              <a:lnSpc>
                <a:spcPts val="2759"/>
              </a:lnSpc>
              <a:spcBef>
                <a:spcPts val="699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 </a:t>
            </a:r>
            <a:endParaRPr sz="2400" dirty="0">
              <a:latin typeface="Arial"/>
              <a:cs typeface="Arial"/>
            </a:endParaRPr>
          </a:p>
          <a:p>
            <a:pPr marL="169926" marR="5371164">
              <a:lnSpc>
                <a:spcPts val="2759"/>
              </a:lnSpc>
              <a:spcBef>
                <a:spcPts val="695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gth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thicknes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LN </a:t>
            </a:r>
            <a:endParaRPr sz="2400" dirty="0">
              <a:latin typeface="Arial"/>
              <a:cs typeface="Arial"/>
            </a:endParaRPr>
          </a:p>
          <a:p>
            <a:pPr marL="169926" marR="5371164">
              <a:lnSpc>
                <a:spcPts val="2759"/>
              </a:lnSpc>
              <a:spcBef>
                <a:spcPts val="695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ver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 lung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-5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T4</a:t>
            </a:r>
            <a:endParaRPr sz="2400" dirty="0">
              <a:latin typeface="Arial"/>
              <a:cs typeface="Arial"/>
            </a:endParaRPr>
          </a:p>
          <a:p>
            <a:pPr marL="169926">
              <a:lnSpc>
                <a:spcPct val="95825"/>
              </a:lnSpc>
              <a:spcBef>
                <a:spcPts val="71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racy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IN" sz="2400" dirty="0" smtClean="0">
                <a:solidFill>
                  <a:srgbClr val="DFE6D0"/>
                </a:solidFill>
                <a:latin typeface="Arial"/>
                <a:cs typeface="Arial"/>
              </a:rPr>
              <a:t>95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%</a:t>
            </a:r>
            <a:r>
              <a:rPr sz="2400" spc="-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 marL="1699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Many 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resecta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le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tumors by</a:t>
            </a:r>
            <a:endParaRPr sz="2400" dirty="0">
              <a:latin typeface="Arial"/>
              <a:cs typeface="Arial"/>
            </a:endParaRPr>
          </a:p>
          <a:p>
            <a:pPr marL="169926" marR="3466469">
              <a:lnSpc>
                <a:spcPts val="2759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CT</a:t>
            </a:r>
            <a:r>
              <a:rPr sz="2400" spc="-5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scan are deemed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resectable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 </a:t>
            </a:r>
            <a:endParaRPr sz="2400" dirty="0">
              <a:latin typeface="Arial"/>
              <a:cs typeface="Arial"/>
            </a:endParaRPr>
          </a:p>
          <a:p>
            <a:pPr marL="169926" marR="3466469">
              <a:lnSpc>
                <a:spcPts val="2759"/>
              </a:lnSpc>
              <a:spcBef>
                <a:spcPts val="695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time of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surger</a:t>
            </a:r>
            <a:r>
              <a:rPr sz="2400" spc="-179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 abdomen  –secondaries in liver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5504"/>
            <a:ext cx="5943600" cy="4451963"/>
          </a:xfrm>
        </p:spPr>
      </p:pic>
    </p:spTree>
    <p:extLst>
      <p:ext uri="{BB962C8B-B14F-4D97-AF65-F5344CB8AC3E}">
        <p14:creationId xmlns:p14="http://schemas.microsoft.com/office/powerpoint/2010/main" val="174440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Reason of more adenocarcinoma in white is probably due to rising cases of GERD ( mainly due to obesity)  and sub sequent Barrette's oesophagus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9599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293" y="941070"/>
            <a:ext cx="585050" cy="332866"/>
          </a:xfrm>
          <a:custGeom>
            <a:avLst/>
            <a:gdLst/>
            <a:ahLst/>
            <a:cxnLst/>
            <a:rect l="l" t="t" r="r" b="b"/>
            <a:pathLst>
              <a:path w="585050" h="332866">
                <a:moveTo>
                  <a:pt x="422084" y="327278"/>
                </a:moveTo>
                <a:lnTo>
                  <a:pt x="488162" y="327278"/>
                </a:lnTo>
                <a:lnTo>
                  <a:pt x="488162" y="55244"/>
                </a:lnTo>
                <a:lnTo>
                  <a:pt x="585050" y="55244"/>
                </a:lnTo>
                <a:lnTo>
                  <a:pt x="585050" y="0"/>
                </a:lnTo>
                <a:lnTo>
                  <a:pt x="324967" y="0"/>
                </a:lnTo>
                <a:lnTo>
                  <a:pt x="324967" y="55244"/>
                </a:lnTo>
                <a:lnTo>
                  <a:pt x="422084" y="55244"/>
                </a:lnTo>
                <a:lnTo>
                  <a:pt x="422084" y="327278"/>
                </a:lnTo>
                <a:close/>
              </a:path>
              <a:path w="585050" h="332866">
                <a:moveTo>
                  <a:pt x="62851" y="306669"/>
                </a:moveTo>
                <a:lnTo>
                  <a:pt x="73505" y="313598"/>
                </a:lnTo>
                <a:lnTo>
                  <a:pt x="84716" y="319455"/>
                </a:lnTo>
                <a:lnTo>
                  <a:pt x="96484" y="324243"/>
                </a:lnTo>
                <a:lnTo>
                  <a:pt x="108808" y="327963"/>
                </a:lnTo>
                <a:lnTo>
                  <a:pt x="121690" y="330618"/>
                </a:lnTo>
                <a:lnTo>
                  <a:pt x="135128" y="332209"/>
                </a:lnTo>
                <a:lnTo>
                  <a:pt x="149123" y="332739"/>
                </a:lnTo>
                <a:lnTo>
                  <a:pt x="151246" y="332729"/>
                </a:lnTo>
                <a:lnTo>
                  <a:pt x="165531" y="332075"/>
                </a:lnTo>
                <a:lnTo>
                  <a:pt x="179094" y="330405"/>
                </a:lnTo>
                <a:lnTo>
                  <a:pt x="191934" y="327721"/>
                </a:lnTo>
                <a:lnTo>
                  <a:pt x="204053" y="324021"/>
                </a:lnTo>
                <a:lnTo>
                  <a:pt x="215450" y="319306"/>
                </a:lnTo>
                <a:lnTo>
                  <a:pt x="226125" y="313577"/>
                </a:lnTo>
                <a:lnTo>
                  <a:pt x="236080" y="306831"/>
                </a:lnTo>
                <a:lnTo>
                  <a:pt x="248090" y="296237"/>
                </a:lnTo>
                <a:lnTo>
                  <a:pt x="256058" y="287262"/>
                </a:lnTo>
                <a:lnTo>
                  <a:pt x="263304" y="277275"/>
                </a:lnTo>
                <a:lnTo>
                  <a:pt x="269829" y="266275"/>
                </a:lnTo>
                <a:lnTo>
                  <a:pt x="275633" y="254263"/>
                </a:lnTo>
                <a:lnTo>
                  <a:pt x="280715" y="241239"/>
                </a:lnTo>
                <a:lnTo>
                  <a:pt x="285076" y="227202"/>
                </a:lnTo>
                <a:lnTo>
                  <a:pt x="221005" y="206882"/>
                </a:lnTo>
                <a:lnTo>
                  <a:pt x="218413" y="216827"/>
                </a:lnTo>
                <a:lnTo>
                  <a:pt x="213728" y="230163"/>
                </a:lnTo>
                <a:lnTo>
                  <a:pt x="208060" y="241730"/>
                </a:lnTo>
                <a:lnTo>
                  <a:pt x="201409" y="251535"/>
                </a:lnTo>
                <a:lnTo>
                  <a:pt x="193776" y="259587"/>
                </a:lnTo>
                <a:lnTo>
                  <a:pt x="185423" y="265927"/>
                </a:lnTo>
                <a:lnTo>
                  <a:pt x="174118" y="271718"/>
                </a:lnTo>
                <a:lnTo>
                  <a:pt x="161797" y="275193"/>
                </a:lnTo>
                <a:lnTo>
                  <a:pt x="148462" y="276351"/>
                </a:lnTo>
                <a:lnTo>
                  <a:pt x="148150" y="276351"/>
                </a:lnTo>
                <a:lnTo>
                  <a:pt x="134479" y="275262"/>
                </a:lnTo>
                <a:lnTo>
                  <a:pt x="121868" y="272082"/>
                </a:lnTo>
                <a:lnTo>
                  <a:pt x="110320" y="266804"/>
                </a:lnTo>
                <a:lnTo>
                  <a:pt x="99834" y="259424"/>
                </a:lnTo>
                <a:lnTo>
                  <a:pt x="90411" y="249935"/>
                </a:lnTo>
                <a:lnTo>
                  <a:pt x="83681" y="240338"/>
                </a:lnTo>
                <a:lnTo>
                  <a:pt x="78916" y="230680"/>
                </a:lnTo>
                <a:lnTo>
                  <a:pt x="75016" y="219633"/>
                </a:lnTo>
                <a:lnTo>
                  <a:pt x="71984" y="207195"/>
                </a:lnTo>
                <a:lnTo>
                  <a:pt x="69817" y="193368"/>
                </a:lnTo>
                <a:lnTo>
                  <a:pt x="68517" y="178151"/>
                </a:lnTo>
                <a:lnTo>
                  <a:pt x="68084" y="161543"/>
                </a:lnTo>
                <a:lnTo>
                  <a:pt x="68466" y="146906"/>
                </a:lnTo>
                <a:lnTo>
                  <a:pt x="69797" y="131842"/>
                </a:lnTo>
                <a:lnTo>
                  <a:pt x="72081" y="118141"/>
                </a:lnTo>
                <a:lnTo>
                  <a:pt x="75318" y="105803"/>
                </a:lnTo>
                <a:lnTo>
                  <a:pt x="79510" y="94827"/>
                </a:lnTo>
                <a:lnTo>
                  <a:pt x="84655" y="85213"/>
                </a:lnTo>
                <a:lnTo>
                  <a:pt x="90754" y="76962"/>
                </a:lnTo>
                <a:lnTo>
                  <a:pt x="101045" y="67005"/>
                </a:lnTo>
                <a:lnTo>
                  <a:pt x="111640" y="59924"/>
                </a:lnTo>
                <a:lnTo>
                  <a:pt x="123297" y="54859"/>
                </a:lnTo>
                <a:lnTo>
                  <a:pt x="136016" y="51815"/>
                </a:lnTo>
                <a:lnTo>
                  <a:pt x="149796" y="50800"/>
                </a:lnTo>
                <a:lnTo>
                  <a:pt x="159590" y="51343"/>
                </a:lnTo>
                <a:lnTo>
                  <a:pt x="172398" y="53944"/>
                </a:lnTo>
                <a:lnTo>
                  <a:pt x="184052" y="58678"/>
                </a:lnTo>
                <a:lnTo>
                  <a:pt x="194551" y="65531"/>
                </a:lnTo>
                <a:lnTo>
                  <a:pt x="201069" y="71523"/>
                </a:lnTo>
                <a:lnTo>
                  <a:pt x="208816" y="81381"/>
                </a:lnTo>
                <a:lnTo>
                  <a:pt x="214720" y="92794"/>
                </a:lnTo>
                <a:lnTo>
                  <a:pt x="218782" y="105790"/>
                </a:lnTo>
                <a:lnTo>
                  <a:pt x="284187" y="90169"/>
                </a:lnTo>
                <a:lnTo>
                  <a:pt x="277522" y="70665"/>
                </a:lnTo>
                <a:lnTo>
                  <a:pt x="271951" y="58585"/>
                </a:lnTo>
                <a:lnTo>
                  <a:pt x="265623" y="47757"/>
                </a:lnTo>
                <a:lnTo>
                  <a:pt x="258538" y="38179"/>
                </a:lnTo>
                <a:lnTo>
                  <a:pt x="250697" y="29844"/>
                </a:lnTo>
                <a:lnTo>
                  <a:pt x="239479" y="20410"/>
                </a:lnTo>
                <a:lnTo>
                  <a:pt x="229173" y="13512"/>
                </a:lnTo>
                <a:lnTo>
                  <a:pt x="218191" y="7676"/>
                </a:lnTo>
                <a:lnTo>
                  <a:pt x="206533" y="2901"/>
                </a:lnTo>
                <a:lnTo>
                  <a:pt x="194199" y="-812"/>
                </a:lnTo>
                <a:lnTo>
                  <a:pt x="181191" y="-3465"/>
                </a:lnTo>
                <a:lnTo>
                  <a:pt x="167507" y="-5057"/>
                </a:lnTo>
                <a:lnTo>
                  <a:pt x="153149" y="-5587"/>
                </a:lnTo>
                <a:lnTo>
                  <a:pt x="146872" y="-5492"/>
                </a:lnTo>
                <a:lnTo>
                  <a:pt x="132851" y="-4547"/>
                </a:lnTo>
                <a:lnTo>
                  <a:pt x="119428" y="-2590"/>
                </a:lnTo>
                <a:lnTo>
                  <a:pt x="106603" y="382"/>
                </a:lnTo>
                <a:lnTo>
                  <a:pt x="94375" y="4370"/>
                </a:lnTo>
                <a:lnTo>
                  <a:pt x="82744" y="9377"/>
                </a:lnTo>
                <a:lnTo>
                  <a:pt x="71710" y="15404"/>
                </a:lnTo>
                <a:lnTo>
                  <a:pt x="61272" y="22453"/>
                </a:lnTo>
                <a:lnTo>
                  <a:pt x="51432" y="30525"/>
                </a:lnTo>
                <a:lnTo>
                  <a:pt x="42189" y="39624"/>
                </a:lnTo>
                <a:lnTo>
                  <a:pt x="30831" y="53498"/>
                </a:lnTo>
                <a:lnTo>
                  <a:pt x="24359" y="63414"/>
                </a:lnTo>
                <a:lnTo>
                  <a:pt x="18649" y="73989"/>
                </a:lnTo>
                <a:lnTo>
                  <a:pt x="13701" y="85224"/>
                </a:lnTo>
                <a:lnTo>
                  <a:pt x="9514" y="97120"/>
                </a:lnTo>
                <a:lnTo>
                  <a:pt x="6089" y="109675"/>
                </a:lnTo>
                <a:lnTo>
                  <a:pt x="3425" y="122890"/>
                </a:lnTo>
                <a:lnTo>
                  <a:pt x="1522" y="136766"/>
                </a:lnTo>
                <a:lnTo>
                  <a:pt x="380" y="151301"/>
                </a:lnTo>
                <a:lnTo>
                  <a:pt x="0" y="166496"/>
                </a:lnTo>
                <a:lnTo>
                  <a:pt x="8" y="168673"/>
                </a:lnTo>
                <a:lnTo>
                  <a:pt x="533" y="183480"/>
                </a:lnTo>
                <a:lnTo>
                  <a:pt x="1874" y="197657"/>
                </a:lnTo>
                <a:lnTo>
                  <a:pt x="4032" y="211202"/>
                </a:lnTo>
                <a:lnTo>
                  <a:pt x="7005" y="224116"/>
                </a:lnTo>
                <a:lnTo>
                  <a:pt x="10794" y="236397"/>
                </a:lnTo>
                <a:lnTo>
                  <a:pt x="15398" y="248045"/>
                </a:lnTo>
                <a:lnTo>
                  <a:pt x="20819" y="259059"/>
                </a:lnTo>
                <a:lnTo>
                  <a:pt x="27055" y="269438"/>
                </a:lnTo>
                <a:lnTo>
                  <a:pt x="34106" y="279182"/>
                </a:lnTo>
                <a:lnTo>
                  <a:pt x="41973" y="288289"/>
                </a:lnTo>
                <a:lnTo>
                  <a:pt x="52753" y="298667"/>
                </a:lnTo>
                <a:lnTo>
                  <a:pt x="62851" y="3066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5261" y="941070"/>
            <a:ext cx="260083" cy="327278"/>
          </a:xfrm>
          <a:custGeom>
            <a:avLst/>
            <a:gdLst/>
            <a:ahLst/>
            <a:cxnLst/>
            <a:rect l="l" t="t" r="r" b="b"/>
            <a:pathLst>
              <a:path w="260083" h="327278">
                <a:moveTo>
                  <a:pt x="0" y="0"/>
                </a:moveTo>
                <a:lnTo>
                  <a:pt x="260083" y="0"/>
                </a:lnTo>
                <a:lnTo>
                  <a:pt x="260083" y="55244"/>
                </a:lnTo>
                <a:lnTo>
                  <a:pt x="163195" y="55244"/>
                </a:lnTo>
                <a:lnTo>
                  <a:pt x="163195" y="327278"/>
                </a:lnTo>
                <a:lnTo>
                  <a:pt x="97116" y="327278"/>
                </a:lnTo>
                <a:lnTo>
                  <a:pt x="97116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0293" y="935482"/>
            <a:ext cx="285076" cy="338327"/>
          </a:xfrm>
          <a:custGeom>
            <a:avLst/>
            <a:gdLst/>
            <a:ahLst/>
            <a:cxnLst/>
            <a:rect l="l" t="t" r="r" b="b"/>
            <a:pathLst>
              <a:path w="285076" h="338327">
                <a:moveTo>
                  <a:pt x="153149" y="0"/>
                </a:moveTo>
                <a:lnTo>
                  <a:pt x="167507" y="530"/>
                </a:lnTo>
                <a:lnTo>
                  <a:pt x="181191" y="2122"/>
                </a:lnTo>
                <a:lnTo>
                  <a:pt x="194199" y="4775"/>
                </a:lnTo>
                <a:lnTo>
                  <a:pt x="206533" y="8489"/>
                </a:lnTo>
                <a:lnTo>
                  <a:pt x="218191" y="13264"/>
                </a:lnTo>
                <a:lnTo>
                  <a:pt x="229173" y="19100"/>
                </a:lnTo>
                <a:lnTo>
                  <a:pt x="239479" y="25998"/>
                </a:lnTo>
                <a:lnTo>
                  <a:pt x="249109" y="33957"/>
                </a:lnTo>
                <a:lnTo>
                  <a:pt x="258538" y="43767"/>
                </a:lnTo>
                <a:lnTo>
                  <a:pt x="265623" y="53345"/>
                </a:lnTo>
                <a:lnTo>
                  <a:pt x="271951" y="64173"/>
                </a:lnTo>
                <a:lnTo>
                  <a:pt x="277522" y="76253"/>
                </a:lnTo>
                <a:lnTo>
                  <a:pt x="282338" y="89592"/>
                </a:lnTo>
                <a:lnTo>
                  <a:pt x="284187" y="95757"/>
                </a:lnTo>
                <a:lnTo>
                  <a:pt x="218782" y="111378"/>
                </a:lnTo>
                <a:lnTo>
                  <a:pt x="214720" y="98382"/>
                </a:lnTo>
                <a:lnTo>
                  <a:pt x="208816" y="86969"/>
                </a:lnTo>
                <a:lnTo>
                  <a:pt x="201069" y="77111"/>
                </a:lnTo>
                <a:lnTo>
                  <a:pt x="194551" y="71119"/>
                </a:lnTo>
                <a:lnTo>
                  <a:pt x="184052" y="64266"/>
                </a:lnTo>
                <a:lnTo>
                  <a:pt x="172398" y="59532"/>
                </a:lnTo>
                <a:lnTo>
                  <a:pt x="159590" y="56931"/>
                </a:lnTo>
                <a:lnTo>
                  <a:pt x="149796" y="56387"/>
                </a:lnTo>
                <a:lnTo>
                  <a:pt x="136016" y="57403"/>
                </a:lnTo>
                <a:lnTo>
                  <a:pt x="123297" y="60447"/>
                </a:lnTo>
                <a:lnTo>
                  <a:pt x="111640" y="65512"/>
                </a:lnTo>
                <a:lnTo>
                  <a:pt x="101045" y="72593"/>
                </a:lnTo>
                <a:lnTo>
                  <a:pt x="91514" y="81685"/>
                </a:lnTo>
                <a:lnTo>
                  <a:pt x="84655" y="90801"/>
                </a:lnTo>
                <a:lnTo>
                  <a:pt x="79510" y="100415"/>
                </a:lnTo>
                <a:lnTo>
                  <a:pt x="75318" y="111391"/>
                </a:lnTo>
                <a:lnTo>
                  <a:pt x="72081" y="123729"/>
                </a:lnTo>
                <a:lnTo>
                  <a:pt x="69797" y="137430"/>
                </a:lnTo>
                <a:lnTo>
                  <a:pt x="68466" y="152494"/>
                </a:lnTo>
                <a:lnTo>
                  <a:pt x="68084" y="167131"/>
                </a:lnTo>
                <a:lnTo>
                  <a:pt x="68517" y="183739"/>
                </a:lnTo>
                <a:lnTo>
                  <a:pt x="69817" y="198956"/>
                </a:lnTo>
                <a:lnTo>
                  <a:pt x="71984" y="212783"/>
                </a:lnTo>
                <a:lnTo>
                  <a:pt x="75016" y="225221"/>
                </a:lnTo>
                <a:lnTo>
                  <a:pt x="78916" y="236268"/>
                </a:lnTo>
                <a:lnTo>
                  <a:pt x="83681" y="245926"/>
                </a:lnTo>
                <a:lnTo>
                  <a:pt x="89314" y="254193"/>
                </a:lnTo>
                <a:lnTo>
                  <a:pt x="99834" y="265012"/>
                </a:lnTo>
                <a:lnTo>
                  <a:pt x="110320" y="272392"/>
                </a:lnTo>
                <a:lnTo>
                  <a:pt x="121868" y="277670"/>
                </a:lnTo>
                <a:lnTo>
                  <a:pt x="134479" y="280850"/>
                </a:lnTo>
                <a:lnTo>
                  <a:pt x="148150" y="281939"/>
                </a:lnTo>
                <a:lnTo>
                  <a:pt x="148462" y="281939"/>
                </a:lnTo>
                <a:lnTo>
                  <a:pt x="161797" y="280781"/>
                </a:lnTo>
                <a:lnTo>
                  <a:pt x="174118" y="277306"/>
                </a:lnTo>
                <a:lnTo>
                  <a:pt x="185423" y="271515"/>
                </a:lnTo>
                <a:lnTo>
                  <a:pt x="193776" y="265175"/>
                </a:lnTo>
                <a:lnTo>
                  <a:pt x="201409" y="257123"/>
                </a:lnTo>
                <a:lnTo>
                  <a:pt x="208060" y="247318"/>
                </a:lnTo>
                <a:lnTo>
                  <a:pt x="213728" y="235751"/>
                </a:lnTo>
                <a:lnTo>
                  <a:pt x="218413" y="222415"/>
                </a:lnTo>
                <a:lnTo>
                  <a:pt x="221005" y="212470"/>
                </a:lnTo>
                <a:lnTo>
                  <a:pt x="285076" y="232790"/>
                </a:lnTo>
                <a:lnTo>
                  <a:pt x="280715" y="246827"/>
                </a:lnTo>
                <a:lnTo>
                  <a:pt x="275633" y="259851"/>
                </a:lnTo>
                <a:lnTo>
                  <a:pt x="269829" y="271863"/>
                </a:lnTo>
                <a:lnTo>
                  <a:pt x="263304" y="282863"/>
                </a:lnTo>
                <a:lnTo>
                  <a:pt x="256058" y="292850"/>
                </a:lnTo>
                <a:lnTo>
                  <a:pt x="248090" y="301825"/>
                </a:lnTo>
                <a:lnTo>
                  <a:pt x="239402" y="309788"/>
                </a:lnTo>
                <a:lnTo>
                  <a:pt x="226125" y="319165"/>
                </a:lnTo>
                <a:lnTo>
                  <a:pt x="215450" y="324894"/>
                </a:lnTo>
                <a:lnTo>
                  <a:pt x="204053" y="329609"/>
                </a:lnTo>
                <a:lnTo>
                  <a:pt x="191934" y="333309"/>
                </a:lnTo>
                <a:lnTo>
                  <a:pt x="179094" y="335993"/>
                </a:lnTo>
                <a:lnTo>
                  <a:pt x="165531" y="337663"/>
                </a:lnTo>
                <a:lnTo>
                  <a:pt x="151246" y="338317"/>
                </a:lnTo>
                <a:lnTo>
                  <a:pt x="149123" y="338327"/>
                </a:lnTo>
                <a:lnTo>
                  <a:pt x="135128" y="337797"/>
                </a:lnTo>
                <a:lnTo>
                  <a:pt x="121690" y="336206"/>
                </a:lnTo>
                <a:lnTo>
                  <a:pt x="108808" y="333551"/>
                </a:lnTo>
                <a:lnTo>
                  <a:pt x="96484" y="329831"/>
                </a:lnTo>
                <a:lnTo>
                  <a:pt x="84716" y="325043"/>
                </a:lnTo>
                <a:lnTo>
                  <a:pt x="73505" y="319186"/>
                </a:lnTo>
                <a:lnTo>
                  <a:pt x="62851" y="312257"/>
                </a:lnTo>
                <a:lnTo>
                  <a:pt x="52753" y="304255"/>
                </a:lnTo>
                <a:lnTo>
                  <a:pt x="43211" y="295177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2" y="142354"/>
                </a:lnTo>
                <a:lnTo>
                  <a:pt x="3425" y="128478"/>
                </a:lnTo>
                <a:lnTo>
                  <a:pt x="6089" y="115263"/>
                </a:lnTo>
                <a:lnTo>
                  <a:pt x="9514" y="102708"/>
                </a:lnTo>
                <a:lnTo>
                  <a:pt x="13701" y="90812"/>
                </a:lnTo>
                <a:lnTo>
                  <a:pt x="18649" y="79577"/>
                </a:lnTo>
                <a:lnTo>
                  <a:pt x="24359" y="69002"/>
                </a:lnTo>
                <a:lnTo>
                  <a:pt x="30831" y="59086"/>
                </a:lnTo>
                <a:lnTo>
                  <a:pt x="38064" y="49831"/>
                </a:lnTo>
                <a:lnTo>
                  <a:pt x="51432" y="36113"/>
                </a:lnTo>
                <a:lnTo>
                  <a:pt x="61272" y="28041"/>
                </a:lnTo>
                <a:lnTo>
                  <a:pt x="71710" y="20992"/>
                </a:lnTo>
                <a:lnTo>
                  <a:pt x="82744" y="14965"/>
                </a:lnTo>
                <a:lnTo>
                  <a:pt x="94375" y="9958"/>
                </a:lnTo>
                <a:lnTo>
                  <a:pt x="106603" y="5970"/>
                </a:lnTo>
                <a:lnTo>
                  <a:pt x="119428" y="2997"/>
                </a:lnTo>
                <a:lnTo>
                  <a:pt x="132851" y="1040"/>
                </a:lnTo>
                <a:lnTo>
                  <a:pt x="146872" y="95"/>
                </a:lnTo>
                <a:lnTo>
                  <a:pt x="1531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524000"/>
            <a:ext cx="4613148" cy="3413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5591" y="4058384"/>
            <a:ext cx="4820670" cy="2796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5261" y="941070"/>
            <a:ext cx="260083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5261" y="996314"/>
            <a:ext cx="97116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92378" y="996314"/>
            <a:ext cx="66078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58456" y="996314"/>
            <a:ext cx="96888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5" y="666369"/>
            <a:ext cx="2177262" cy="423544"/>
          </a:xfrm>
          <a:custGeom>
            <a:avLst/>
            <a:gdLst/>
            <a:ahLst/>
            <a:cxnLst/>
            <a:rect l="l" t="t" r="r" b="b"/>
            <a:pathLst>
              <a:path w="2177262" h="423544">
                <a:moveTo>
                  <a:pt x="1629638" y="144398"/>
                </a:moveTo>
                <a:lnTo>
                  <a:pt x="1631924" y="140080"/>
                </a:lnTo>
                <a:lnTo>
                  <a:pt x="1636750" y="136905"/>
                </a:lnTo>
                <a:lnTo>
                  <a:pt x="1644321" y="133357"/>
                </a:lnTo>
                <a:lnTo>
                  <a:pt x="1656509" y="130774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6"/>
                </a:lnTo>
                <a:lnTo>
                  <a:pt x="1711437" y="146358"/>
                </a:lnTo>
                <a:lnTo>
                  <a:pt x="1716887" y="158495"/>
                </a:lnTo>
                <a:lnTo>
                  <a:pt x="1776069" y="147573"/>
                </a:lnTo>
                <a:lnTo>
                  <a:pt x="1773910" y="140899"/>
                </a:lnTo>
                <a:lnTo>
                  <a:pt x="1768467" y="128591"/>
                </a:lnTo>
                <a:lnTo>
                  <a:pt x="1761567" y="117790"/>
                </a:lnTo>
                <a:lnTo>
                  <a:pt x="1753219" y="108497"/>
                </a:lnTo>
                <a:lnTo>
                  <a:pt x="1743430" y="100710"/>
                </a:lnTo>
                <a:lnTo>
                  <a:pt x="1736229" y="96543"/>
                </a:lnTo>
                <a:lnTo>
                  <a:pt x="1726159" y="92338"/>
                </a:lnTo>
                <a:lnTo>
                  <a:pt x="1714613" y="89062"/>
                </a:lnTo>
                <a:lnTo>
                  <a:pt x="1701597" y="86716"/>
                </a:lnTo>
                <a:lnTo>
                  <a:pt x="1687114" y="85306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942"/>
                </a:lnTo>
                <a:lnTo>
                  <a:pt x="1622218" y="221650"/>
                </a:lnTo>
                <a:lnTo>
                  <a:pt x="1633408" y="225447"/>
                </a:lnTo>
                <a:lnTo>
                  <a:pt x="1646350" y="229334"/>
                </a:lnTo>
                <a:lnTo>
                  <a:pt x="1661044" y="233314"/>
                </a:lnTo>
                <a:lnTo>
                  <a:pt x="1677487" y="237386"/>
                </a:lnTo>
                <a:lnTo>
                  <a:pt x="1695678" y="241553"/>
                </a:lnTo>
                <a:lnTo>
                  <a:pt x="1706600" y="244093"/>
                </a:lnTo>
                <a:lnTo>
                  <a:pt x="1713585" y="246887"/>
                </a:lnTo>
                <a:lnTo>
                  <a:pt x="1716633" y="249808"/>
                </a:lnTo>
                <a:lnTo>
                  <a:pt x="1719681" y="252983"/>
                </a:lnTo>
                <a:lnTo>
                  <a:pt x="1721078" y="256920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244"/>
                </a:lnTo>
                <a:lnTo>
                  <a:pt x="1691313" y="286271"/>
                </a:lnTo>
                <a:lnTo>
                  <a:pt x="1676247" y="287273"/>
                </a:lnTo>
                <a:lnTo>
                  <a:pt x="1664335" y="286486"/>
                </a:lnTo>
                <a:lnTo>
                  <a:pt x="1651858" y="283357"/>
                </a:lnTo>
                <a:lnTo>
                  <a:pt x="1641830" y="277875"/>
                </a:lnTo>
                <a:lnTo>
                  <a:pt x="1637031" y="273453"/>
                </a:lnTo>
                <a:lnTo>
                  <a:pt x="1630023" y="263120"/>
                </a:lnTo>
                <a:lnTo>
                  <a:pt x="1625574" y="250062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89"/>
                </a:lnTo>
                <a:lnTo>
                  <a:pt x="1622445" y="324550"/>
                </a:lnTo>
                <a:lnTo>
                  <a:pt x="1634349" y="328087"/>
                </a:lnTo>
                <a:lnTo>
                  <a:pt x="1647282" y="330605"/>
                </a:lnTo>
                <a:lnTo>
                  <a:pt x="1661247" y="332112"/>
                </a:lnTo>
                <a:lnTo>
                  <a:pt x="1676247" y="332613"/>
                </a:lnTo>
                <a:lnTo>
                  <a:pt x="1685888" y="332414"/>
                </a:lnTo>
                <a:lnTo>
                  <a:pt x="1700705" y="331230"/>
                </a:lnTo>
                <a:lnTo>
                  <a:pt x="1714333" y="328979"/>
                </a:lnTo>
                <a:lnTo>
                  <a:pt x="1726768" y="325658"/>
                </a:lnTo>
                <a:lnTo>
                  <a:pt x="1738008" y="321263"/>
                </a:lnTo>
                <a:lnTo>
                  <a:pt x="1748050" y="315793"/>
                </a:lnTo>
                <a:lnTo>
                  <a:pt x="1756892" y="309244"/>
                </a:lnTo>
                <a:lnTo>
                  <a:pt x="1766054" y="300227"/>
                </a:lnTo>
                <a:lnTo>
                  <a:pt x="1773946" y="289583"/>
                </a:lnTo>
                <a:lnTo>
                  <a:pt x="1779575" y="278174"/>
                </a:lnTo>
                <a:lnTo>
                  <a:pt x="1782947" y="266012"/>
                </a:lnTo>
                <a:lnTo>
                  <a:pt x="1784070" y="253110"/>
                </a:lnTo>
                <a:lnTo>
                  <a:pt x="1782881" y="239149"/>
                </a:lnTo>
                <a:lnTo>
                  <a:pt x="1779220" y="226614"/>
                </a:lnTo>
                <a:lnTo>
                  <a:pt x="1773063" y="215736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1"/>
                </a:lnTo>
                <a:lnTo>
                  <a:pt x="1678638" y="174889"/>
                </a:lnTo>
                <a:lnTo>
                  <a:pt x="1662545" y="170751"/>
                </a:lnTo>
                <a:lnTo>
                  <a:pt x="1650046" y="167033"/>
                </a:lnTo>
                <a:lnTo>
                  <a:pt x="1641149" y="163748"/>
                </a:lnTo>
                <a:lnTo>
                  <a:pt x="1635861" y="160908"/>
                </a:lnTo>
                <a:lnTo>
                  <a:pt x="1631670" y="157860"/>
                </a:lnTo>
                <a:lnTo>
                  <a:pt x="1629638" y="154050"/>
                </a:lnTo>
                <a:lnTo>
                  <a:pt x="1629638" y="144398"/>
                </a:lnTo>
                <a:close/>
              </a:path>
              <a:path w="2177262" h="423544">
                <a:moveTo>
                  <a:pt x="1463593" y="230121"/>
                </a:moveTo>
                <a:lnTo>
                  <a:pt x="1460301" y="242706"/>
                </a:lnTo>
                <a:lnTo>
                  <a:pt x="1455364" y="253586"/>
                </a:lnTo>
                <a:lnTo>
                  <a:pt x="1448790" y="262763"/>
                </a:lnTo>
                <a:lnTo>
                  <a:pt x="1443233" y="268265"/>
                </a:lnTo>
                <a:lnTo>
                  <a:pt x="1432554" y="275628"/>
                </a:lnTo>
                <a:lnTo>
                  <a:pt x="1420653" y="280070"/>
                </a:lnTo>
                <a:lnTo>
                  <a:pt x="1407769" y="332613"/>
                </a:lnTo>
                <a:lnTo>
                  <a:pt x="1427302" y="331315"/>
                </a:lnTo>
                <a:lnTo>
                  <a:pt x="1440252" y="328847"/>
                </a:lnTo>
                <a:lnTo>
                  <a:pt x="1452543" y="325096"/>
                </a:lnTo>
                <a:lnTo>
                  <a:pt x="1464176" y="320065"/>
                </a:lnTo>
                <a:lnTo>
                  <a:pt x="1475152" y="313755"/>
                </a:lnTo>
                <a:lnTo>
                  <a:pt x="1485475" y="306168"/>
                </a:lnTo>
                <a:lnTo>
                  <a:pt x="1495145" y="297306"/>
                </a:lnTo>
                <a:lnTo>
                  <a:pt x="1507954" y="282026"/>
                </a:lnTo>
                <a:lnTo>
                  <a:pt x="1514680" y="271316"/>
                </a:lnTo>
                <a:lnTo>
                  <a:pt x="1520180" y="259959"/>
                </a:lnTo>
                <a:lnTo>
                  <a:pt x="1524454" y="247953"/>
                </a:lnTo>
                <a:lnTo>
                  <a:pt x="1527505" y="235297"/>
                </a:lnTo>
                <a:lnTo>
                  <a:pt x="1529334" y="221988"/>
                </a:lnTo>
                <a:lnTo>
                  <a:pt x="1529943" y="208025"/>
                </a:lnTo>
                <a:lnTo>
                  <a:pt x="1529812" y="201523"/>
                </a:lnTo>
                <a:lnTo>
                  <a:pt x="1528618" y="187864"/>
                </a:lnTo>
                <a:lnTo>
                  <a:pt x="1526183" y="174871"/>
                </a:lnTo>
                <a:lnTo>
                  <a:pt x="1522511" y="162539"/>
                </a:lnTo>
                <a:lnTo>
                  <a:pt x="1517606" y="150866"/>
                </a:lnTo>
                <a:lnTo>
                  <a:pt x="1511471" y="139848"/>
                </a:lnTo>
                <a:lnTo>
                  <a:pt x="1504110" y="129481"/>
                </a:lnTo>
                <a:lnTo>
                  <a:pt x="1495526" y="119760"/>
                </a:lnTo>
                <a:lnTo>
                  <a:pt x="1481306" y="107414"/>
                </a:lnTo>
                <a:lnTo>
                  <a:pt x="1470729" y="100522"/>
                </a:lnTo>
                <a:lnTo>
                  <a:pt x="1459451" y="94880"/>
                </a:lnTo>
                <a:lnTo>
                  <a:pt x="1447473" y="90488"/>
                </a:lnTo>
                <a:lnTo>
                  <a:pt x="1434801" y="87349"/>
                </a:lnTo>
                <a:lnTo>
                  <a:pt x="1421438" y="85464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150" y="106464"/>
                </a:lnTo>
                <a:lnTo>
                  <a:pt x="1324176" y="114351"/>
                </a:lnTo>
                <a:lnTo>
                  <a:pt x="1315252" y="123383"/>
                </a:lnTo>
                <a:lnTo>
                  <a:pt x="1307385" y="133566"/>
                </a:lnTo>
                <a:lnTo>
                  <a:pt x="1300581" y="144906"/>
                </a:lnTo>
                <a:lnTo>
                  <a:pt x="1295438" y="155802"/>
                </a:lnTo>
                <a:lnTo>
                  <a:pt x="1290985" y="167931"/>
                </a:lnTo>
                <a:lnTo>
                  <a:pt x="1287787" y="180238"/>
                </a:lnTo>
                <a:lnTo>
                  <a:pt x="1285860" y="192716"/>
                </a:lnTo>
                <a:lnTo>
                  <a:pt x="1285214" y="205358"/>
                </a:lnTo>
                <a:lnTo>
                  <a:pt x="1285389" y="213895"/>
                </a:lnTo>
                <a:lnTo>
                  <a:pt x="1286475" y="227665"/>
                </a:lnTo>
                <a:lnTo>
                  <a:pt x="1288546" y="240630"/>
                </a:lnTo>
                <a:lnTo>
                  <a:pt x="1291593" y="252791"/>
                </a:lnTo>
                <a:lnTo>
                  <a:pt x="1295607" y="264148"/>
                </a:lnTo>
                <a:lnTo>
                  <a:pt x="1300581" y="274700"/>
                </a:lnTo>
                <a:lnTo>
                  <a:pt x="1306819" y="284810"/>
                </a:lnTo>
                <a:lnTo>
                  <a:pt x="1314756" y="294783"/>
                </a:lnTo>
                <a:lnTo>
                  <a:pt x="1323871" y="303627"/>
                </a:lnTo>
                <a:lnTo>
                  <a:pt x="1334173" y="311331"/>
                </a:lnTo>
                <a:lnTo>
                  <a:pt x="1345666" y="317880"/>
                </a:lnTo>
                <a:lnTo>
                  <a:pt x="1350323" y="223797"/>
                </a:lnTo>
                <a:lnTo>
                  <a:pt x="1349476" y="208787"/>
                </a:lnTo>
                <a:lnTo>
                  <a:pt x="1349654" y="201663"/>
                </a:lnTo>
                <a:lnTo>
                  <a:pt x="1351272" y="187415"/>
                </a:lnTo>
                <a:lnTo>
                  <a:pt x="1354576" y="174853"/>
                </a:lnTo>
                <a:lnTo>
                  <a:pt x="1359565" y="163952"/>
                </a:lnTo>
                <a:lnTo>
                  <a:pt x="1366240" y="154685"/>
                </a:lnTo>
                <a:lnTo>
                  <a:pt x="1371771" y="149222"/>
                </a:lnTo>
                <a:lnTo>
                  <a:pt x="1382492" y="141886"/>
                </a:lnTo>
                <a:lnTo>
                  <a:pt x="1394418" y="137484"/>
                </a:lnTo>
                <a:lnTo>
                  <a:pt x="1407515" y="136016"/>
                </a:lnTo>
                <a:lnTo>
                  <a:pt x="1415126" y="136488"/>
                </a:lnTo>
                <a:lnTo>
                  <a:pt x="1427573" y="139619"/>
                </a:lnTo>
                <a:lnTo>
                  <a:pt x="1438789" y="145685"/>
                </a:lnTo>
                <a:lnTo>
                  <a:pt x="1448790" y="154685"/>
                </a:lnTo>
                <a:lnTo>
                  <a:pt x="1451783" y="158400"/>
                </a:lnTo>
                <a:lnTo>
                  <a:pt x="1457739" y="168414"/>
                </a:lnTo>
                <a:lnTo>
                  <a:pt x="1462004" y="180054"/>
                </a:lnTo>
                <a:lnTo>
                  <a:pt x="1464570" y="193336"/>
                </a:lnTo>
                <a:lnTo>
                  <a:pt x="1465427" y="208279"/>
                </a:lnTo>
                <a:lnTo>
                  <a:pt x="1465231" y="215832"/>
                </a:lnTo>
                <a:lnTo>
                  <a:pt x="1463593" y="230121"/>
                </a:lnTo>
                <a:close/>
              </a:path>
              <a:path w="2177262" h="423544">
                <a:moveTo>
                  <a:pt x="1420653" y="280070"/>
                </a:moveTo>
                <a:lnTo>
                  <a:pt x="1407515" y="281558"/>
                </a:lnTo>
                <a:lnTo>
                  <a:pt x="1399902" y="281072"/>
                </a:lnTo>
                <a:lnTo>
                  <a:pt x="1387482" y="277893"/>
                </a:lnTo>
                <a:lnTo>
                  <a:pt x="1376251" y="271778"/>
                </a:lnTo>
                <a:lnTo>
                  <a:pt x="1366240" y="262763"/>
                </a:lnTo>
                <a:lnTo>
                  <a:pt x="1363019" y="258813"/>
                </a:lnTo>
                <a:lnTo>
                  <a:pt x="1357094" y="248819"/>
                </a:lnTo>
                <a:lnTo>
                  <a:pt x="1352862" y="237144"/>
                </a:lnTo>
                <a:lnTo>
                  <a:pt x="1350323" y="223797"/>
                </a:lnTo>
                <a:lnTo>
                  <a:pt x="1345968" y="318032"/>
                </a:lnTo>
                <a:lnTo>
                  <a:pt x="1357846" y="323313"/>
                </a:lnTo>
                <a:lnTo>
                  <a:pt x="1369965" y="327400"/>
                </a:lnTo>
                <a:lnTo>
                  <a:pt x="1382325" y="330304"/>
                </a:lnTo>
                <a:lnTo>
                  <a:pt x="1394926" y="332037"/>
                </a:lnTo>
                <a:lnTo>
                  <a:pt x="1407769" y="332613"/>
                </a:lnTo>
                <a:lnTo>
                  <a:pt x="1420653" y="280070"/>
                </a:lnTo>
                <a:close/>
              </a:path>
              <a:path w="2177262" h="423544">
                <a:moveTo>
                  <a:pt x="274358" y="166750"/>
                </a:moveTo>
                <a:lnTo>
                  <a:pt x="273984" y="150107"/>
                </a:lnTo>
                <a:lnTo>
                  <a:pt x="273050" y="136435"/>
                </a:lnTo>
                <a:lnTo>
                  <a:pt x="271549" y="123529"/>
                </a:lnTo>
                <a:lnTo>
                  <a:pt x="269480" y="111389"/>
                </a:lnTo>
                <a:lnTo>
                  <a:pt x="266843" y="100015"/>
                </a:lnTo>
                <a:lnTo>
                  <a:pt x="263639" y="89407"/>
                </a:lnTo>
                <a:lnTo>
                  <a:pt x="259618" y="78775"/>
                </a:lnTo>
                <a:lnTo>
                  <a:pt x="254070" y="66926"/>
                </a:lnTo>
                <a:lnTo>
                  <a:pt x="247682" y="55922"/>
                </a:lnTo>
                <a:lnTo>
                  <a:pt x="240454" y="45763"/>
                </a:lnTo>
                <a:lnTo>
                  <a:pt x="232384" y="36448"/>
                </a:lnTo>
                <a:lnTo>
                  <a:pt x="217398" y="23169"/>
                </a:lnTo>
                <a:lnTo>
                  <a:pt x="206746" y="16258"/>
                </a:lnTo>
                <a:lnTo>
                  <a:pt x="195299" y="10612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160"/>
                </a:lnTo>
                <a:lnTo>
                  <a:pt x="66078" y="55371"/>
                </a:lnTo>
                <a:lnTo>
                  <a:pt x="100915" y="55384"/>
                </a:lnTo>
                <a:lnTo>
                  <a:pt x="117544" y="55647"/>
                </a:lnTo>
                <a:lnTo>
                  <a:pt x="131271" y="56255"/>
                </a:lnTo>
                <a:lnTo>
                  <a:pt x="142094" y="57218"/>
                </a:lnTo>
                <a:lnTo>
                  <a:pt x="150012" y="58546"/>
                </a:lnTo>
                <a:lnTo>
                  <a:pt x="159138" y="61093"/>
                </a:lnTo>
                <a:lnTo>
                  <a:pt x="170756" y="66474"/>
                </a:lnTo>
                <a:lnTo>
                  <a:pt x="180594" y="73913"/>
                </a:lnTo>
                <a:lnTo>
                  <a:pt x="187537" y="81819"/>
                </a:lnTo>
                <a:lnTo>
                  <a:pt x="194082" y="92632"/>
                </a:lnTo>
                <a:lnTo>
                  <a:pt x="199351" y="105536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402"/>
                </a:lnTo>
                <a:lnTo>
                  <a:pt x="205135" y="189624"/>
                </a:lnTo>
                <a:lnTo>
                  <a:pt x="203800" y="202436"/>
                </a:lnTo>
                <a:lnTo>
                  <a:pt x="201871" y="213824"/>
                </a:lnTo>
                <a:lnTo>
                  <a:pt x="199351" y="223773"/>
                </a:lnTo>
                <a:lnTo>
                  <a:pt x="195052" y="235729"/>
                </a:lnTo>
                <a:lnTo>
                  <a:pt x="189035" y="247124"/>
                </a:lnTo>
                <a:lnTo>
                  <a:pt x="182054" y="255396"/>
                </a:lnTo>
                <a:lnTo>
                  <a:pt x="168024" y="264574"/>
                </a:lnTo>
                <a:lnTo>
                  <a:pt x="155371" y="268985"/>
                </a:lnTo>
                <a:lnTo>
                  <a:pt x="154112" y="269299"/>
                </a:lnTo>
                <a:lnTo>
                  <a:pt x="161214" y="325061"/>
                </a:lnTo>
                <a:lnTo>
                  <a:pt x="172708" y="323060"/>
                </a:lnTo>
                <a:lnTo>
                  <a:pt x="182829" y="320420"/>
                </a:lnTo>
                <a:lnTo>
                  <a:pt x="198524" y="314426"/>
                </a:lnTo>
                <a:lnTo>
                  <a:pt x="210139" y="308534"/>
                </a:lnTo>
                <a:lnTo>
                  <a:pt x="220385" y="301819"/>
                </a:lnTo>
                <a:lnTo>
                  <a:pt x="229260" y="294258"/>
                </a:lnTo>
                <a:lnTo>
                  <a:pt x="239928" y="282438"/>
                </a:lnTo>
                <a:lnTo>
                  <a:pt x="247138" y="272377"/>
                </a:lnTo>
                <a:lnTo>
                  <a:pt x="253605" y="261360"/>
                </a:lnTo>
                <a:lnTo>
                  <a:pt x="259330" y="249390"/>
                </a:lnTo>
                <a:lnTo>
                  <a:pt x="264312" y="236473"/>
                </a:lnTo>
                <a:lnTo>
                  <a:pt x="266194" y="230583"/>
                </a:lnTo>
                <a:lnTo>
                  <a:pt x="269131" y="219253"/>
                </a:lnTo>
                <a:lnTo>
                  <a:pt x="271417" y="207205"/>
                </a:lnTo>
                <a:lnTo>
                  <a:pt x="273050" y="194438"/>
                </a:lnTo>
                <a:lnTo>
                  <a:pt x="274031" y="180954"/>
                </a:lnTo>
                <a:lnTo>
                  <a:pt x="274358" y="166750"/>
                </a:lnTo>
                <a:close/>
              </a:path>
              <a:path w="2177262" h="423544">
                <a:moveTo>
                  <a:pt x="161214" y="325061"/>
                </a:moveTo>
                <a:lnTo>
                  <a:pt x="154112" y="269299"/>
                </a:lnTo>
                <a:lnTo>
                  <a:pt x="144302" y="270905"/>
                </a:lnTo>
                <a:lnTo>
                  <a:pt x="131401" y="271851"/>
                </a:lnTo>
                <a:lnTo>
                  <a:pt x="115404" y="272160"/>
                </a:lnTo>
                <a:lnTo>
                  <a:pt x="66078" y="272160"/>
                </a:lnTo>
                <a:lnTo>
                  <a:pt x="124345" y="327278"/>
                </a:lnTo>
                <a:lnTo>
                  <a:pt x="134117" y="327149"/>
                </a:lnTo>
                <a:lnTo>
                  <a:pt x="148350" y="326424"/>
                </a:lnTo>
                <a:lnTo>
                  <a:pt x="161214" y="325061"/>
                </a:lnTo>
                <a:close/>
              </a:path>
              <a:path w="2177262" h="423544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544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544">
                <a:moveTo>
                  <a:pt x="1077061" y="327278"/>
                </a:moveTo>
                <a:lnTo>
                  <a:pt x="1077083" y="214480"/>
                </a:lnTo>
                <a:lnTo>
                  <a:pt x="1077485" y="198178"/>
                </a:lnTo>
                <a:lnTo>
                  <a:pt x="1078406" y="184571"/>
                </a:lnTo>
                <a:lnTo>
                  <a:pt x="1079867" y="173668"/>
                </a:lnTo>
                <a:lnTo>
                  <a:pt x="1081887" y="165480"/>
                </a:lnTo>
                <a:lnTo>
                  <a:pt x="1089955" y="150480"/>
                </a:lnTo>
                <a:lnTo>
                  <a:pt x="1099540" y="141731"/>
                </a:lnTo>
                <a:lnTo>
                  <a:pt x="1115891" y="134355"/>
                </a:lnTo>
                <a:lnTo>
                  <a:pt x="1128877" y="132841"/>
                </a:lnTo>
                <a:lnTo>
                  <a:pt x="1137259" y="132841"/>
                </a:lnTo>
                <a:lnTo>
                  <a:pt x="1144625" y="134873"/>
                </a:lnTo>
                <a:lnTo>
                  <a:pt x="1150594" y="139064"/>
                </a:lnTo>
                <a:lnTo>
                  <a:pt x="1156563" y="143255"/>
                </a:lnTo>
                <a:lnTo>
                  <a:pt x="1161008" y="149097"/>
                </a:lnTo>
                <a:lnTo>
                  <a:pt x="1163675" y="156590"/>
                </a:lnTo>
                <a:lnTo>
                  <a:pt x="1165345" y="163395"/>
                </a:lnTo>
                <a:lnTo>
                  <a:pt x="1166667" y="174171"/>
                </a:lnTo>
                <a:lnTo>
                  <a:pt x="1167469" y="188464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632"/>
                </a:lnTo>
                <a:lnTo>
                  <a:pt x="1229803" y="160052"/>
                </a:lnTo>
                <a:lnTo>
                  <a:pt x="1228671" y="147766"/>
                </a:lnTo>
                <a:lnTo>
                  <a:pt x="1226921" y="137794"/>
                </a:lnTo>
                <a:lnTo>
                  <a:pt x="1221363" y="122115"/>
                </a:lnTo>
                <a:lnTo>
                  <a:pt x="1214729" y="111378"/>
                </a:lnTo>
                <a:lnTo>
                  <a:pt x="1200902" y="98828"/>
                </a:lnTo>
                <a:lnTo>
                  <a:pt x="1188694" y="92328"/>
                </a:lnTo>
                <a:lnTo>
                  <a:pt x="1176462" y="88081"/>
                </a:lnTo>
                <a:lnTo>
                  <a:pt x="1163974" y="85651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544">
                <a:moveTo>
                  <a:pt x="515378" y="247141"/>
                </a:moveTo>
                <a:lnTo>
                  <a:pt x="519468" y="239775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1"/>
                </a:lnTo>
                <a:lnTo>
                  <a:pt x="563450" y="222663"/>
                </a:lnTo>
                <a:lnTo>
                  <a:pt x="578558" y="219287"/>
                </a:lnTo>
                <a:lnTo>
                  <a:pt x="590736" y="216228"/>
                </a:lnTo>
                <a:lnTo>
                  <a:pt x="599986" y="213486"/>
                </a:lnTo>
                <a:lnTo>
                  <a:pt x="599912" y="233279"/>
                </a:lnTo>
                <a:lnTo>
                  <a:pt x="599137" y="247397"/>
                </a:lnTo>
                <a:lnTo>
                  <a:pt x="597522" y="256539"/>
                </a:lnTo>
                <a:lnTo>
                  <a:pt x="591961" y="267897"/>
                </a:lnTo>
                <a:lnTo>
                  <a:pt x="582574" y="277240"/>
                </a:lnTo>
                <a:lnTo>
                  <a:pt x="574507" y="282287"/>
                </a:lnTo>
                <a:lnTo>
                  <a:pt x="562566" y="286891"/>
                </a:lnTo>
                <a:lnTo>
                  <a:pt x="550202" y="288416"/>
                </a:lnTo>
                <a:lnTo>
                  <a:pt x="548673" y="288392"/>
                </a:lnTo>
                <a:lnTo>
                  <a:pt x="546165" y="331607"/>
                </a:lnTo>
                <a:lnTo>
                  <a:pt x="558590" y="329037"/>
                </a:lnTo>
                <a:lnTo>
                  <a:pt x="570509" y="324865"/>
                </a:lnTo>
                <a:lnTo>
                  <a:pt x="573606" y="323480"/>
                </a:lnTo>
                <a:lnTo>
                  <a:pt x="584451" y="317564"/>
                </a:lnTo>
                <a:lnTo>
                  <a:pt x="594880" y="310187"/>
                </a:lnTo>
                <a:lnTo>
                  <a:pt x="604888" y="301370"/>
                </a:lnTo>
                <a:lnTo>
                  <a:pt x="606082" y="305053"/>
                </a:lnTo>
                <a:lnTo>
                  <a:pt x="607123" y="308736"/>
                </a:lnTo>
                <a:lnTo>
                  <a:pt x="609511" y="316991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69" y="319051"/>
                </a:lnTo>
                <a:lnTo>
                  <a:pt x="666959" y="306952"/>
                </a:lnTo>
                <a:lnTo>
                  <a:pt x="663943" y="295528"/>
                </a:lnTo>
                <a:lnTo>
                  <a:pt x="662980" y="289815"/>
                </a:lnTo>
                <a:lnTo>
                  <a:pt x="661843" y="278829"/>
                </a:lnTo>
                <a:lnTo>
                  <a:pt x="661160" y="265366"/>
                </a:lnTo>
                <a:lnTo>
                  <a:pt x="660933" y="249427"/>
                </a:lnTo>
                <a:lnTo>
                  <a:pt x="661593" y="176148"/>
                </a:lnTo>
                <a:lnTo>
                  <a:pt x="661501" y="167871"/>
                </a:lnTo>
                <a:lnTo>
                  <a:pt x="660691" y="152075"/>
                </a:lnTo>
                <a:lnTo>
                  <a:pt x="659042" y="138822"/>
                </a:lnTo>
                <a:lnTo>
                  <a:pt x="656554" y="128129"/>
                </a:lnTo>
                <a:lnTo>
                  <a:pt x="653224" y="120014"/>
                </a:lnTo>
                <a:lnTo>
                  <a:pt x="646167" y="110275"/>
                </a:lnTo>
                <a:lnTo>
                  <a:pt x="636574" y="101911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877" y="107224"/>
                </a:lnTo>
                <a:lnTo>
                  <a:pt x="476619" y="116134"/>
                </a:lnTo>
                <a:lnTo>
                  <a:pt x="469573" y="126603"/>
                </a:lnTo>
                <a:lnTo>
                  <a:pt x="463740" y="138644"/>
                </a:lnTo>
                <a:lnTo>
                  <a:pt x="459117" y="152272"/>
                </a:lnTo>
                <a:lnTo>
                  <a:pt x="516039" y="162559"/>
                </a:lnTo>
                <a:lnTo>
                  <a:pt x="517011" y="159919"/>
                </a:lnTo>
                <a:lnTo>
                  <a:pt x="523369" y="147550"/>
                </a:lnTo>
                <a:lnTo>
                  <a:pt x="531228" y="139445"/>
                </a:lnTo>
                <a:lnTo>
                  <a:pt x="532319" y="138709"/>
                </a:lnTo>
                <a:lnTo>
                  <a:pt x="543189" y="134295"/>
                </a:lnTo>
                <a:lnTo>
                  <a:pt x="557339" y="132841"/>
                </a:lnTo>
                <a:lnTo>
                  <a:pt x="569396" y="133382"/>
                </a:lnTo>
                <a:lnTo>
                  <a:pt x="582362" y="135926"/>
                </a:lnTo>
                <a:lnTo>
                  <a:pt x="591058" y="140588"/>
                </a:lnTo>
                <a:lnTo>
                  <a:pt x="598048" y="151763"/>
                </a:lnTo>
                <a:lnTo>
                  <a:pt x="599986" y="166369"/>
                </a:lnTo>
                <a:lnTo>
                  <a:pt x="599986" y="172592"/>
                </a:lnTo>
                <a:lnTo>
                  <a:pt x="592483" y="175350"/>
                </a:lnTo>
                <a:lnTo>
                  <a:pt x="582430" y="178365"/>
                </a:lnTo>
                <a:lnTo>
                  <a:pt x="570173" y="181480"/>
                </a:lnTo>
                <a:lnTo>
                  <a:pt x="555709" y="184682"/>
                </a:lnTo>
                <a:lnTo>
                  <a:pt x="539038" y="187959"/>
                </a:lnTo>
                <a:lnTo>
                  <a:pt x="537552" y="188249"/>
                </a:lnTo>
                <a:lnTo>
                  <a:pt x="522711" y="191457"/>
                </a:lnTo>
                <a:lnTo>
                  <a:pt x="509695" y="194905"/>
                </a:lnTo>
                <a:lnTo>
                  <a:pt x="498504" y="198604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7071"/>
                </a:lnTo>
                <a:lnTo>
                  <a:pt x="453767" y="249298"/>
                </a:lnTo>
                <a:lnTo>
                  <a:pt x="452640" y="262508"/>
                </a:lnTo>
                <a:lnTo>
                  <a:pt x="452739" y="266634"/>
                </a:lnTo>
                <a:lnTo>
                  <a:pt x="454557" y="279888"/>
                </a:lnTo>
                <a:lnTo>
                  <a:pt x="458663" y="291981"/>
                </a:lnTo>
                <a:lnTo>
                  <a:pt x="465056" y="302943"/>
                </a:lnTo>
                <a:lnTo>
                  <a:pt x="473735" y="312800"/>
                </a:lnTo>
                <a:lnTo>
                  <a:pt x="481236" y="318879"/>
                </a:lnTo>
                <a:lnTo>
                  <a:pt x="491772" y="324887"/>
                </a:lnTo>
                <a:lnTo>
                  <a:pt x="503651" y="329179"/>
                </a:lnTo>
                <a:lnTo>
                  <a:pt x="516875" y="331754"/>
                </a:lnTo>
                <a:lnTo>
                  <a:pt x="531444" y="332613"/>
                </a:lnTo>
                <a:lnTo>
                  <a:pt x="535729" y="285787"/>
                </a:lnTo>
                <a:lnTo>
                  <a:pt x="525195" y="278891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141"/>
                </a:lnTo>
                <a:close/>
              </a:path>
              <a:path w="2177262" h="423544">
                <a:moveTo>
                  <a:pt x="535729" y="285787"/>
                </a:moveTo>
                <a:lnTo>
                  <a:pt x="531444" y="332613"/>
                </a:lnTo>
                <a:lnTo>
                  <a:pt x="533239" y="332598"/>
                </a:lnTo>
                <a:lnTo>
                  <a:pt x="546165" y="331607"/>
                </a:lnTo>
                <a:lnTo>
                  <a:pt x="548673" y="288392"/>
                </a:lnTo>
                <a:lnTo>
                  <a:pt x="535729" y="285787"/>
                </a:lnTo>
                <a:close/>
              </a:path>
              <a:path w="2177262" h="423544">
                <a:moveTo>
                  <a:pt x="781427" y="183145"/>
                </a:moveTo>
                <a:lnTo>
                  <a:pt x="784277" y="170284"/>
                </a:lnTo>
                <a:lnTo>
                  <a:pt x="788670" y="159361"/>
                </a:lnTo>
                <a:lnTo>
                  <a:pt x="794613" y="150367"/>
                </a:lnTo>
                <a:lnTo>
                  <a:pt x="800402" y="85915"/>
                </a:lnTo>
                <a:lnTo>
                  <a:pt x="787713" y="88657"/>
                </a:lnTo>
                <a:lnTo>
                  <a:pt x="781427" y="183145"/>
                </a:lnTo>
                <a:close/>
              </a:path>
              <a:path w="2177262" h="423544">
                <a:moveTo>
                  <a:pt x="723874" y="345820"/>
                </a:moveTo>
                <a:lnTo>
                  <a:pt x="724145" y="358304"/>
                </a:lnTo>
                <a:lnTo>
                  <a:pt x="726734" y="371021"/>
                </a:lnTo>
                <a:lnTo>
                  <a:pt x="731737" y="382694"/>
                </a:lnTo>
                <a:lnTo>
                  <a:pt x="739163" y="393307"/>
                </a:lnTo>
                <a:lnTo>
                  <a:pt x="749020" y="402843"/>
                </a:lnTo>
                <a:lnTo>
                  <a:pt x="765708" y="412715"/>
                </a:lnTo>
                <a:lnTo>
                  <a:pt x="776523" y="416601"/>
                </a:lnTo>
                <a:lnTo>
                  <a:pt x="788806" y="419632"/>
                </a:lnTo>
                <a:lnTo>
                  <a:pt x="802560" y="421803"/>
                </a:lnTo>
                <a:lnTo>
                  <a:pt x="817788" y="423108"/>
                </a:lnTo>
                <a:lnTo>
                  <a:pt x="834491" y="423544"/>
                </a:lnTo>
                <a:lnTo>
                  <a:pt x="837406" y="423530"/>
                </a:lnTo>
                <a:lnTo>
                  <a:pt x="851734" y="422992"/>
                </a:lnTo>
                <a:lnTo>
                  <a:pt x="864836" y="421686"/>
                </a:lnTo>
                <a:lnTo>
                  <a:pt x="876703" y="419623"/>
                </a:lnTo>
                <a:lnTo>
                  <a:pt x="900262" y="411783"/>
                </a:lnTo>
                <a:lnTo>
                  <a:pt x="911376" y="405592"/>
                </a:lnTo>
                <a:lnTo>
                  <a:pt x="920597" y="398271"/>
                </a:lnTo>
                <a:lnTo>
                  <a:pt x="928301" y="389446"/>
                </a:lnTo>
                <a:lnTo>
                  <a:pt x="934803" y="378533"/>
                </a:lnTo>
                <a:lnTo>
                  <a:pt x="940028" y="365632"/>
                </a:lnTo>
                <a:lnTo>
                  <a:pt x="944487" y="345859"/>
                </a:lnTo>
                <a:lnTo>
                  <a:pt x="945894" y="333275"/>
                </a:lnTo>
                <a:lnTo>
                  <a:pt x="946734" y="318958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41" y="84851"/>
                </a:lnTo>
                <a:lnTo>
                  <a:pt x="800402" y="85915"/>
                </a:lnTo>
                <a:lnTo>
                  <a:pt x="794613" y="150367"/>
                </a:lnTo>
                <a:lnTo>
                  <a:pt x="796817" y="147879"/>
                </a:lnTo>
                <a:lnTo>
                  <a:pt x="806963" y="139525"/>
                </a:lnTo>
                <a:lnTo>
                  <a:pt x="818617" y="134512"/>
                </a:lnTo>
                <a:lnTo>
                  <a:pt x="831824" y="132841"/>
                </a:lnTo>
                <a:lnTo>
                  <a:pt x="836384" y="133020"/>
                </a:lnTo>
                <a:lnTo>
                  <a:pt x="849089" y="135706"/>
                </a:lnTo>
                <a:lnTo>
                  <a:pt x="860340" y="141615"/>
                </a:lnTo>
                <a:lnTo>
                  <a:pt x="870178" y="150748"/>
                </a:lnTo>
                <a:lnTo>
                  <a:pt x="873183" y="154644"/>
                </a:lnTo>
                <a:lnTo>
                  <a:pt x="878536" y="164452"/>
                </a:lnTo>
                <a:lnTo>
                  <a:pt x="882359" y="176186"/>
                </a:lnTo>
                <a:lnTo>
                  <a:pt x="884653" y="189827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54" y="262354"/>
                </a:lnTo>
                <a:lnTo>
                  <a:pt x="855468" y="270285"/>
                </a:lnTo>
                <a:lnTo>
                  <a:pt x="843711" y="275029"/>
                </a:lnTo>
                <a:lnTo>
                  <a:pt x="830681" y="276605"/>
                </a:lnTo>
                <a:lnTo>
                  <a:pt x="828551" y="276562"/>
                </a:lnTo>
                <a:lnTo>
                  <a:pt x="815858" y="274250"/>
                </a:lnTo>
                <a:lnTo>
                  <a:pt x="804562" y="268423"/>
                </a:lnTo>
                <a:lnTo>
                  <a:pt x="794613" y="259079"/>
                </a:lnTo>
                <a:lnTo>
                  <a:pt x="791540" y="254940"/>
                </a:lnTo>
                <a:lnTo>
                  <a:pt x="786482" y="245156"/>
                </a:lnTo>
                <a:lnTo>
                  <a:pt x="782880" y="233377"/>
                </a:lnTo>
                <a:lnTo>
                  <a:pt x="780725" y="219603"/>
                </a:lnTo>
                <a:lnTo>
                  <a:pt x="780008" y="203834"/>
                </a:lnTo>
                <a:lnTo>
                  <a:pt x="780109" y="197955"/>
                </a:lnTo>
                <a:lnTo>
                  <a:pt x="781427" y="183145"/>
                </a:lnTo>
                <a:lnTo>
                  <a:pt x="787713" y="88657"/>
                </a:lnTo>
                <a:lnTo>
                  <a:pt x="775772" y="93073"/>
                </a:lnTo>
                <a:lnTo>
                  <a:pt x="764582" y="99159"/>
                </a:lnTo>
                <a:lnTo>
                  <a:pt x="754140" y="106913"/>
                </a:lnTo>
                <a:lnTo>
                  <a:pt x="744448" y="116331"/>
                </a:lnTo>
                <a:lnTo>
                  <a:pt x="734012" y="130172"/>
                </a:lnTo>
                <a:lnTo>
                  <a:pt x="728424" y="140548"/>
                </a:lnTo>
                <a:lnTo>
                  <a:pt x="723855" y="151921"/>
                </a:lnTo>
                <a:lnTo>
                  <a:pt x="720305" y="164292"/>
                </a:lnTo>
                <a:lnTo>
                  <a:pt x="717771" y="177660"/>
                </a:lnTo>
                <a:lnTo>
                  <a:pt x="716252" y="192026"/>
                </a:lnTo>
                <a:lnTo>
                  <a:pt x="715746" y="207390"/>
                </a:lnTo>
                <a:lnTo>
                  <a:pt x="715871" y="214517"/>
                </a:lnTo>
                <a:lnTo>
                  <a:pt x="716895" y="228439"/>
                </a:lnTo>
                <a:lnTo>
                  <a:pt x="718953" y="241609"/>
                </a:lnTo>
                <a:lnTo>
                  <a:pt x="722049" y="254034"/>
                </a:lnTo>
                <a:lnTo>
                  <a:pt x="726186" y="265720"/>
                </a:lnTo>
                <a:lnTo>
                  <a:pt x="731365" y="276670"/>
                </a:lnTo>
                <a:lnTo>
                  <a:pt x="737590" y="286892"/>
                </a:lnTo>
                <a:lnTo>
                  <a:pt x="744062" y="295419"/>
                </a:lnTo>
                <a:lnTo>
                  <a:pt x="753405" y="305154"/>
                </a:lnTo>
                <a:lnTo>
                  <a:pt x="763629" y="313119"/>
                </a:lnTo>
                <a:lnTo>
                  <a:pt x="774731" y="319314"/>
                </a:lnTo>
                <a:lnTo>
                  <a:pt x="786709" y="323739"/>
                </a:lnTo>
                <a:lnTo>
                  <a:pt x="799560" y="326394"/>
                </a:lnTo>
                <a:lnTo>
                  <a:pt x="813282" y="327278"/>
                </a:lnTo>
                <a:lnTo>
                  <a:pt x="818007" y="327159"/>
                </a:lnTo>
                <a:lnTo>
                  <a:pt x="830872" y="325533"/>
                </a:lnTo>
                <a:lnTo>
                  <a:pt x="843005" y="322004"/>
                </a:lnTo>
                <a:lnTo>
                  <a:pt x="854409" y="316576"/>
                </a:lnTo>
                <a:lnTo>
                  <a:pt x="865087" y="309252"/>
                </a:lnTo>
                <a:lnTo>
                  <a:pt x="875041" y="300033"/>
                </a:lnTo>
                <a:lnTo>
                  <a:pt x="884275" y="288925"/>
                </a:lnTo>
                <a:lnTo>
                  <a:pt x="884229" y="328444"/>
                </a:lnTo>
                <a:lnTo>
                  <a:pt x="883336" y="342900"/>
                </a:lnTo>
                <a:lnTo>
                  <a:pt x="881354" y="352297"/>
                </a:lnTo>
                <a:lnTo>
                  <a:pt x="878560" y="359536"/>
                </a:lnTo>
                <a:lnTo>
                  <a:pt x="874369" y="364870"/>
                </a:lnTo>
                <a:lnTo>
                  <a:pt x="868908" y="368172"/>
                </a:lnTo>
                <a:lnTo>
                  <a:pt x="859540" y="372154"/>
                </a:lnTo>
                <a:lnTo>
                  <a:pt x="847130" y="374683"/>
                </a:lnTo>
                <a:lnTo>
                  <a:pt x="831951" y="375538"/>
                </a:lnTo>
                <a:lnTo>
                  <a:pt x="827523" y="375440"/>
                </a:lnTo>
                <a:lnTo>
                  <a:pt x="813744" y="373410"/>
                </a:lnTo>
                <a:lnTo>
                  <a:pt x="803884" y="368807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663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544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544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544">
                <a:moveTo>
                  <a:pt x="2022830" y="144398"/>
                </a:moveTo>
                <a:lnTo>
                  <a:pt x="2025116" y="140080"/>
                </a:lnTo>
                <a:lnTo>
                  <a:pt x="2029942" y="136905"/>
                </a:lnTo>
                <a:lnTo>
                  <a:pt x="2037513" y="133357"/>
                </a:lnTo>
                <a:lnTo>
                  <a:pt x="2049701" y="130774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6"/>
                </a:lnTo>
                <a:lnTo>
                  <a:pt x="2104629" y="146358"/>
                </a:lnTo>
                <a:lnTo>
                  <a:pt x="2110079" y="158495"/>
                </a:lnTo>
                <a:lnTo>
                  <a:pt x="2169261" y="147573"/>
                </a:lnTo>
                <a:lnTo>
                  <a:pt x="2167102" y="140899"/>
                </a:lnTo>
                <a:lnTo>
                  <a:pt x="2161659" y="128591"/>
                </a:lnTo>
                <a:lnTo>
                  <a:pt x="2154759" y="117790"/>
                </a:lnTo>
                <a:lnTo>
                  <a:pt x="2146411" y="108497"/>
                </a:lnTo>
                <a:lnTo>
                  <a:pt x="2136622" y="100710"/>
                </a:lnTo>
                <a:lnTo>
                  <a:pt x="2129421" y="96543"/>
                </a:lnTo>
                <a:lnTo>
                  <a:pt x="2119351" y="92338"/>
                </a:lnTo>
                <a:lnTo>
                  <a:pt x="2107805" y="89062"/>
                </a:lnTo>
                <a:lnTo>
                  <a:pt x="2094789" y="86716"/>
                </a:lnTo>
                <a:lnTo>
                  <a:pt x="2080306" y="85306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942"/>
                </a:lnTo>
                <a:lnTo>
                  <a:pt x="2015410" y="221650"/>
                </a:lnTo>
                <a:lnTo>
                  <a:pt x="2026600" y="225447"/>
                </a:lnTo>
                <a:lnTo>
                  <a:pt x="2039542" y="229334"/>
                </a:lnTo>
                <a:lnTo>
                  <a:pt x="2054236" y="233314"/>
                </a:lnTo>
                <a:lnTo>
                  <a:pt x="2070679" y="237386"/>
                </a:lnTo>
                <a:lnTo>
                  <a:pt x="2088870" y="241553"/>
                </a:lnTo>
                <a:lnTo>
                  <a:pt x="2099792" y="244093"/>
                </a:lnTo>
                <a:lnTo>
                  <a:pt x="2106777" y="246887"/>
                </a:lnTo>
                <a:lnTo>
                  <a:pt x="2109825" y="249808"/>
                </a:lnTo>
                <a:lnTo>
                  <a:pt x="2112873" y="252983"/>
                </a:lnTo>
                <a:lnTo>
                  <a:pt x="2114270" y="256920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244"/>
                </a:lnTo>
                <a:lnTo>
                  <a:pt x="2084505" y="286271"/>
                </a:lnTo>
                <a:lnTo>
                  <a:pt x="2069439" y="287273"/>
                </a:lnTo>
                <a:lnTo>
                  <a:pt x="2057527" y="286486"/>
                </a:lnTo>
                <a:lnTo>
                  <a:pt x="2045050" y="283357"/>
                </a:lnTo>
                <a:lnTo>
                  <a:pt x="2035022" y="277875"/>
                </a:lnTo>
                <a:lnTo>
                  <a:pt x="2030223" y="273453"/>
                </a:lnTo>
                <a:lnTo>
                  <a:pt x="2023215" y="263120"/>
                </a:lnTo>
                <a:lnTo>
                  <a:pt x="2018766" y="250062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89"/>
                </a:lnTo>
                <a:lnTo>
                  <a:pt x="2015637" y="324550"/>
                </a:lnTo>
                <a:lnTo>
                  <a:pt x="2027541" y="328087"/>
                </a:lnTo>
                <a:lnTo>
                  <a:pt x="2040474" y="330605"/>
                </a:lnTo>
                <a:lnTo>
                  <a:pt x="2054439" y="332112"/>
                </a:lnTo>
                <a:lnTo>
                  <a:pt x="2069439" y="332613"/>
                </a:lnTo>
                <a:lnTo>
                  <a:pt x="2079080" y="332414"/>
                </a:lnTo>
                <a:lnTo>
                  <a:pt x="2093897" y="331230"/>
                </a:lnTo>
                <a:lnTo>
                  <a:pt x="2107525" y="328979"/>
                </a:lnTo>
                <a:lnTo>
                  <a:pt x="2119960" y="325658"/>
                </a:lnTo>
                <a:lnTo>
                  <a:pt x="2131200" y="321263"/>
                </a:lnTo>
                <a:lnTo>
                  <a:pt x="2141242" y="315793"/>
                </a:lnTo>
                <a:lnTo>
                  <a:pt x="2150084" y="309244"/>
                </a:lnTo>
                <a:lnTo>
                  <a:pt x="2159246" y="300227"/>
                </a:lnTo>
                <a:lnTo>
                  <a:pt x="2167138" y="289583"/>
                </a:lnTo>
                <a:lnTo>
                  <a:pt x="2172767" y="278174"/>
                </a:lnTo>
                <a:lnTo>
                  <a:pt x="2176139" y="266012"/>
                </a:lnTo>
                <a:lnTo>
                  <a:pt x="2177262" y="253110"/>
                </a:lnTo>
                <a:lnTo>
                  <a:pt x="2176073" y="239149"/>
                </a:lnTo>
                <a:lnTo>
                  <a:pt x="2172412" y="226614"/>
                </a:lnTo>
                <a:lnTo>
                  <a:pt x="2166255" y="215736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1"/>
                </a:lnTo>
                <a:lnTo>
                  <a:pt x="2071830" y="174889"/>
                </a:lnTo>
                <a:lnTo>
                  <a:pt x="2055737" y="170751"/>
                </a:lnTo>
                <a:lnTo>
                  <a:pt x="2043238" y="167033"/>
                </a:lnTo>
                <a:lnTo>
                  <a:pt x="2034341" y="163748"/>
                </a:lnTo>
                <a:lnTo>
                  <a:pt x="2029053" y="160908"/>
                </a:lnTo>
                <a:lnTo>
                  <a:pt x="2024862" y="157860"/>
                </a:lnTo>
                <a:lnTo>
                  <a:pt x="2022830" y="154050"/>
                </a:lnTo>
                <a:lnTo>
                  <a:pt x="2022830" y="144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970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60" y="7565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970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60" y="6663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064" y="879855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1162" y="8023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694" y="799211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19"/>
                </a:lnTo>
                <a:lnTo>
                  <a:pt x="4269" y="37442"/>
                </a:lnTo>
                <a:lnTo>
                  <a:pt x="1418" y="50303"/>
                </a:lnTo>
                <a:lnTo>
                  <a:pt x="100" y="65113"/>
                </a:lnTo>
                <a:lnTo>
                  <a:pt x="0" y="70992"/>
                </a:lnTo>
                <a:lnTo>
                  <a:pt x="716" y="86761"/>
                </a:lnTo>
                <a:lnTo>
                  <a:pt x="2871" y="100535"/>
                </a:lnTo>
                <a:lnTo>
                  <a:pt x="6473" y="112314"/>
                </a:lnTo>
                <a:lnTo>
                  <a:pt x="11531" y="122098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02" y="142187"/>
                </a:lnTo>
                <a:lnTo>
                  <a:pt x="75460" y="137443"/>
                </a:lnTo>
                <a:lnTo>
                  <a:pt x="85945" y="129512"/>
                </a:lnTo>
                <a:lnTo>
                  <a:pt x="89534" y="125729"/>
                </a:lnTo>
                <a:lnTo>
                  <a:pt x="95948" y="116624"/>
                </a:lnTo>
                <a:lnTo>
                  <a:pt x="100719" y="105693"/>
                </a:lnTo>
                <a:lnTo>
                  <a:pt x="103837" y="92948"/>
                </a:lnTo>
                <a:lnTo>
                  <a:pt x="105293" y="78396"/>
                </a:lnTo>
                <a:lnTo>
                  <a:pt x="105409" y="72516"/>
                </a:lnTo>
                <a:lnTo>
                  <a:pt x="104645" y="56985"/>
                </a:lnTo>
                <a:lnTo>
                  <a:pt x="102351" y="43344"/>
                </a:lnTo>
                <a:lnTo>
                  <a:pt x="98527" y="31610"/>
                </a:lnTo>
                <a:lnTo>
                  <a:pt x="93175" y="21802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6970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8260" y="7565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7460" y="7512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7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7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8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4268" y="7512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8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7512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6009" y="7512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2" y="71755"/>
                </a:lnTo>
                <a:lnTo>
                  <a:pt x="146684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8" y="135000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432" y="751204"/>
            <a:ext cx="231267" cy="338709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122"/>
                </a:lnTo>
                <a:lnTo>
                  <a:pt x="230148" y="248439"/>
                </a:lnTo>
                <a:lnTo>
                  <a:pt x="228740" y="261023"/>
                </a:lnTo>
                <a:lnTo>
                  <a:pt x="224281" y="280797"/>
                </a:lnTo>
                <a:lnTo>
                  <a:pt x="219057" y="293697"/>
                </a:lnTo>
                <a:lnTo>
                  <a:pt x="212554" y="304610"/>
                </a:lnTo>
                <a:lnTo>
                  <a:pt x="204851" y="313436"/>
                </a:lnTo>
                <a:lnTo>
                  <a:pt x="195629" y="320756"/>
                </a:lnTo>
                <a:lnTo>
                  <a:pt x="184516" y="326947"/>
                </a:lnTo>
                <a:lnTo>
                  <a:pt x="171577" y="331978"/>
                </a:lnTo>
                <a:lnTo>
                  <a:pt x="149090" y="336850"/>
                </a:lnTo>
                <a:lnTo>
                  <a:pt x="135987" y="338156"/>
                </a:lnTo>
                <a:lnTo>
                  <a:pt x="121660" y="338694"/>
                </a:lnTo>
                <a:lnTo>
                  <a:pt x="118745" y="338709"/>
                </a:lnTo>
                <a:lnTo>
                  <a:pt x="102041" y="338272"/>
                </a:lnTo>
                <a:lnTo>
                  <a:pt x="86814" y="336967"/>
                </a:lnTo>
                <a:lnTo>
                  <a:pt x="73059" y="334796"/>
                </a:lnTo>
                <a:lnTo>
                  <a:pt x="60776" y="331765"/>
                </a:lnTo>
                <a:lnTo>
                  <a:pt x="49962" y="327879"/>
                </a:lnTo>
                <a:lnTo>
                  <a:pt x="33274" y="318008"/>
                </a:lnTo>
                <a:lnTo>
                  <a:pt x="23417" y="308471"/>
                </a:lnTo>
                <a:lnTo>
                  <a:pt x="15990" y="297858"/>
                </a:lnTo>
                <a:lnTo>
                  <a:pt x="10987" y="286185"/>
                </a:lnTo>
                <a:lnTo>
                  <a:pt x="8398" y="273468"/>
                </a:lnTo>
                <a:lnTo>
                  <a:pt x="8001" y="265684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827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972"/>
                </a:lnTo>
                <a:lnTo>
                  <a:pt x="97998" y="288574"/>
                </a:lnTo>
                <a:lnTo>
                  <a:pt x="111776" y="290604"/>
                </a:lnTo>
                <a:lnTo>
                  <a:pt x="116205" y="290703"/>
                </a:lnTo>
                <a:lnTo>
                  <a:pt x="131384" y="289847"/>
                </a:lnTo>
                <a:lnTo>
                  <a:pt x="143793" y="287318"/>
                </a:lnTo>
                <a:lnTo>
                  <a:pt x="153162" y="283337"/>
                </a:lnTo>
                <a:lnTo>
                  <a:pt x="158623" y="280035"/>
                </a:lnTo>
                <a:lnTo>
                  <a:pt x="162814" y="274700"/>
                </a:lnTo>
                <a:lnTo>
                  <a:pt x="165608" y="267462"/>
                </a:lnTo>
                <a:lnTo>
                  <a:pt x="167589" y="258064"/>
                </a:lnTo>
                <a:lnTo>
                  <a:pt x="168482" y="243608"/>
                </a:lnTo>
                <a:lnTo>
                  <a:pt x="168529" y="238633"/>
                </a:lnTo>
                <a:lnTo>
                  <a:pt x="168529" y="204089"/>
                </a:lnTo>
                <a:lnTo>
                  <a:pt x="159294" y="215197"/>
                </a:lnTo>
                <a:lnTo>
                  <a:pt x="149340" y="224416"/>
                </a:lnTo>
                <a:lnTo>
                  <a:pt x="138662" y="231740"/>
                </a:lnTo>
                <a:lnTo>
                  <a:pt x="127259" y="237168"/>
                </a:lnTo>
                <a:lnTo>
                  <a:pt x="115126" y="240697"/>
                </a:lnTo>
                <a:lnTo>
                  <a:pt x="102261" y="242323"/>
                </a:lnTo>
                <a:lnTo>
                  <a:pt x="97536" y="242443"/>
                </a:lnTo>
                <a:lnTo>
                  <a:pt x="83814" y="241558"/>
                </a:lnTo>
                <a:lnTo>
                  <a:pt x="70962" y="238903"/>
                </a:lnTo>
                <a:lnTo>
                  <a:pt x="58985" y="234478"/>
                </a:lnTo>
                <a:lnTo>
                  <a:pt x="47882" y="228283"/>
                </a:lnTo>
                <a:lnTo>
                  <a:pt x="37658" y="220318"/>
                </a:lnTo>
                <a:lnTo>
                  <a:pt x="28315" y="210583"/>
                </a:lnTo>
                <a:lnTo>
                  <a:pt x="21843" y="202057"/>
                </a:lnTo>
                <a:lnTo>
                  <a:pt x="15618" y="191834"/>
                </a:lnTo>
                <a:lnTo>
                  <a:pt x="10439" y="180884"/>
                </a:lnTo>
                <a:lnTo>
                  <a:pt x="6303" y="169198"/>
                </a:lnTo>
                <a:lnTo>
                  <a:pt x="3207" y="156773"/>
                </a:lnTo>
                <a:lnTo>
                  <a:pt x="1148" y="143603"/>
                </a:lnTo>
                <a:lnTo>
                  <a:pt x="124" y="129681"/>
                </a:lnTo>
                <a:lnTo>
                  <a:pt x="0" y="122555"/>
                </a:lnTo>
                <a:lnTo>
                  <a:pt x="505" y="107190"/>
                </a:lnTo>
                <a:lnTo>
                  <a:pt x="2024" y="92824"/>
                </a:lnTo>
                <a:lnTo>
                  <a:pt x="4558" y="79456"/>
                </a:lnTo>
                <a:lnTo>
                  <a:pt x="8108" y="67085"/>
                </a:lnTo>
                <a:lnTo>
                  <a:pt x="12677" y="55712"/>
                </a:lnTo>
                <a:lnTo>
                  <a:pt x="18266" y="45336"/>
                </a:lnTo>
                <a:lnTo>
                  <a:pt x="24877" y="35959"/>
                </a:lnTo>
                <a:lnTo>
                  <a:pt x="38394" y="22077"/>
                </a:lnTo>
                <a:lnTo>
                  <a:pt x="48835" y="14323"/>
                </a:lnTo>
                <a:lnTo>
                  <a:pt x="60026" y="8237"/>
                </a:lnTo>
                <a:lnTo>
                  <a:pt x="71966" y="3821"/>
                </a:lnTo>
                <a:lnTo>
                  <a:pt x="84656" y="1079"/>
                </a:lnTo>
                <a:lnTo>
                  <a:pt x="98095" y="15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326" y="751204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7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63" y="7217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970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260" y="6663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85" y="6663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970" y="6663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2426970" y="7404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18260" y="666369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918260" y="740473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98526">
              <a:lnSpc>
                <a:spcPct val="95825"/>
              </a:lnSpc>
              <a:spcBef>
                <a:spcPts val="707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-4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 Positron Emission Scan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0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(FLURODEOXYGLUCOSE)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–P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 CT </a:t>
            </a:r>
            <a:endParaRPr sz="2400" dirty="0">
              <a:latin typeface="Arial"/>
              <a:cs typeface="Arial"/>
            </a:endParaRPr>
          </a:p>
          <a:p>
            <a:pPr marL="398526" marR="6555338">
              <a:lnSpc>
                <a:spcPts val="2759"/>
              </a:lnSpc>
              <a:spcBef>
                <a:spcPts val="3579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valuates  primary mass            </a:t>
            </a:r>
            <a:endParaRPr sz="2400" dirty="0">
              <a:latin typeface="Arial"/>
              <a:cs typeface="Arial"/>
            </a:endParaRPr>
          </a:p>
          <a:p>
            <a:pPr marL="398526" marR="6555338">
              <a:lnSpc>
                <a:spcPts val="2759"/>
              </a:lnSpc>
              <a:spcBef>
                <a:spcPts val="408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LN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- staging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8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482345" marR="4773782" indent="-83819">
              <a:lnSpc>
                <a:spcPts val="2759"/>
              </a:lnSpc>
              <a:spcBef>
                <a:spcPts val="3576"/>
              </a:spcBef>
              <a:tabLst>
                <a:tab pos="6604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nsitiv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ty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spec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ficity </a:t>
            </a:r>
            <a:endParaRPr sz="2400" dirty="0">
              <a:latin typeface="Arial"/>
              <a:cs typeface="Arial"/>
            </a:endParaRPr>
          </a:p>
          <a:p>
            <a:pPr marL="482345" marR="4773782">
              <a:lnSpc>
                <a:spcPts val="2759"/>
              </a:lnSpc>
              <a:spcBef>
                <a:spcPts val="408"/>
              </a:spcBef>
              <a:tabLst>
                <a:tab pos="660400" algn="l"/>
              </a:tabLst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ghtly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greater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than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CT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3590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ab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4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tool]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0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184" dirty="0" smtClean="0">
                <a:solidFill>
                  <a:srgbClr val="DFE6D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ue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 evalu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ting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response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 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emo and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5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drug is injected  </a:t>
            </a:r>
            <a:r>
              <a:rPr lang="en-GB" dirty="0" err="1" smtClean="0"/>
              <a:t>i.v.</a:t>
            </a:r>
            <a:r>
              <a:rPr lang="en-GB" dirty="0" smtClean="0"/>
              <a:t>  and will concentrate in cells with high metabolic activity which is present in tumour cells.</a:t>
            </a:r>
          </a:p>
          <a:p>
            <a:r>
              <a:rPr lang="en-GB" dirty="0" smtClean="0"/>
              <a:t>Usually along with PET scan also done CT scan to get better information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2561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28954" y="-28955"/>
            <a:ext cx="8778240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8956" y="441960"/>
            <a:ext cx="402336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1142998"/>
            <a:ext cx="6858000" cy="5650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4114800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0" y="139700"/>
                </a:moveTo>
                <a:lnTo>
                  <a:pt x="6628" y="97013"/>
                </a:lnTo>
                <a:lnTo>
                  <a:pt x="25145" y="59669"/>
                </a:lnTo>
                <a:lnTo>
                  <a:pt x="53495" y="29721"/>
                </a:lnTo>
                <a:lnTo>
                  <a:pt x="89623" y="9226"/>
                </a:lnTo>
                <a:lnTo>
                  <a:pt x="131474" y="237"/>
                </a:lnTo>
                <a:lnTo>
                  <a:pt x="139700" y="0"/>
                </a:lnTo>
                <a:lnTo>
                  <a:pt x="698500" y="0"/>
                </a:lnTo>
                <a:lnTo>
                  <a:pt x="741186" y="6628"/>
                </a:lnTo>
                <a:lnTo>
                  <a:pt x="778530" y="25145"/>
                </a:lnTo>
                <a:lnTo>
                  <a:pt x="808478" y="53495"/>
                </a:lnTo>
                <a:lnTo>
                  <a:pt x="828973" y="89623"/>
                </a:lnTo>
                <a:lnTo>
                  <a:pt x="837962" y="131474"/>
                </a:lnTo>
                <a:lnTo>
                  <a:pt x="838200" y="139700"/>
                </a:lnTo>
                <a:lnTo>
                  <a:pt x="838200" y="1003300"/>
                </a:lnTo>
                <a:lnTo>
                  <a:pt x="831571" y="1045986"/>
                </a:lnTo>
                <a:lnTo>
                  <a:pt x="813054" y="1083330"/>
                </a:lnTo>
                <a:lnTo>
                  <a:pt x="784704" y="1113278"/>
                </a:lnTo>
                <a:lnTo>
                  <a:pt x="748576" y="1133773"/>
                </a:lnTo>
                <a:lnTo>
                  <a:pt x="706725" y="1142762"/>
                </a:lnTo>
                <a:lnTo>
                  <a:pt x="698500" y="1143000"/>
                </a:lnTo>
                <a:lnTo>
                  <a:pt x="139700" y="1143000"/>
                </a:lnTo>
                <a:lnTo>
                  <a:pt x="97013" y="1136371"/>
                </a:lnTo>
                <a:lnTo>
                  <a:pt x="59669" y="1117854"/>
                </a:lnTo>
                <a:lnTo>
                  <a:pt x="29721" y="1089504"/>
                </a:lnTo>
                <a:lnTo>
                  <a:pt x="9226" y="1053376"/>
                </a:lnTo>
                <a:lnTo>
                  <a:pt x="237" y="1011525"/>
                </a:lnTo>
                <a:lnTo>
                  <a:pt x="0" y="1003300"/>
                </a:lnTo>
                <a:lnTo>
                  <a:pt x="0" y="139700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886200"/>
            <a:ext cx="1371600" cy="685800"/>
          </a:xfrm>
          <a:custGeom>
            <a:avLst/>
            <a:gdLst/>
            <a:ahLst/>
            <a:cxnLst/>
            <a:rect l="l" t="t" r="r" b="b"/>
            <a:pathLst>
              <a:path w="1371600" h="685800">
                <a:moveTo>
                  <a:pt x="0" y="114300"/>
                </a:moveTo>
                <a:lnTo>
                  <a:pt x="8016" y="72171"/>
                </a:lnTo>
                <a:lnTo>
                  <a:pt x="30009" y="37105"/>
                </a:lnTo>
                <a:lnTo>
                  <a:pt x="62897" y="12185"/>
                </a:lnTo>
                <a:lnTo>
                  <a:pt x="103594" y="494"/>
                </a:lnTo>
                <a:lnTo>
                  <a:pt x="114300" y="0"/>
                </a:lnTo>
                <a:lnTo>
                  <a:pt x="1257300" y="0"/>
                </a:lnTo>
                <a:lnTo>
                  <a:pt x="1299428" y="8016"/>
                </a:lnTo>
                <a:lnTo>
                  <a:pt x="1334494" y="30009"/>
                </a:lnTo>
                <a:lnTo>
                  <a:pt x="1359414" y="62897"/>
                </a:lnTo>
                <a:lnTo>
                  <a:pt x="1371105" y="103594"/>
                </a:lnTo>
                <a:lnTo>
                  <a:pt x="1371600" y="114300"/>
                </a:lnTo>
                <a:lnTo>
                  <a:pt x="1371600" y="571500"/>
                </a:lnTo>
                <a:lnTo>
                  <a:pt x="1363583" y="613628"/>
                </a:lnTo>
                <a:lnTo>
                  <a:pt x="1341590" y="648694"/>
                </a:lnTo>
                <a:lnTo>
                  <a:pt x="1308702" y="673614"/>
                </a:lnTo>
                <a:lnTo>
                  <a:pt x="1268005" y="685305"/>
                </a:lnTo>
                <a:lnTo>
                  <a:pt x="1257300" y="685800"/>
                </a:lnTo>
                <a:lnTo>
                  <a:pt x="114300" y="685800"/>
                </a:lnTo>
                <a:lnTo>
                  <a:pt x="72171" y="677783"/>
                </a:lnTo>
                <a:lnTo>
                  <a:pt x="37105" y="655790"/>
                </a:lnTo>
                <a:lnTo>
                  <a:pt x="12185" y="622902"/>
                </a:lnTo>
                <a:lnTo>
                  <a:pt x="494" y="582205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31140" y="141961"/>
            <a:ext cx="8206712" cy="920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PET Sc</a:t>
            </a:r>
            <a:r>
              <a:rPr sz="3200" b="1" spc="-14" dirty="0" smtClean="0">
                <a:solidFill>
                  <a:srgbClr val="562213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n:</a:t>
            </a:r>
            <a:r>
              <a:rPr sz="3200" b="1" spc="-14" dirty="0" smtClean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L</a:t>
            </a:r>
            <a:r>
              <a:rPr sz="3200" b="1" spc="-9" dirty="0" smtClean="0">
                <a:solidFill>
                  <a:srgbClr val="562213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rge</a:t>
            </a:r>
            <a:r>
              <a:rPr sz="3200" b="1" spc="-19" dirty="0" smtClean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Squ</a:t>
            </a:r>
            <a:r>
              <a:rPr sz="3200" b="1" spc="-14" dirty="0" smtClean="0">
                <a:solidFill>
                  <a:srgbClr val="562213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mo</a:t>
            </a:r>
            <a:r>
              <a:rPr sz="3200" b="1" spc="-14" dirty="0" smtClean="0">
                <a:solidFill>
                  <a:srgbClr val="562213"/>
                </a:solidFill>
                <a:latin typeface="Arial"/>
                <a:cs typeface="Arial"/>
              </a:rPr>
              <a:t>u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s</a:t>
            </a:r>
            <a:r>
              <a:rPr sz="3200" b="1" spc="-29" dirty="0" smtClean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Can</a:t>
            </a:r>
            <a:r>
              <a:rPr sz="3200" b="1" spc="-14" dirty="0" smtClean="0">
                <a:solidFill>
                  <a:srgbClr val="562213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er</a:t>
            </a:r>
            <a:r>
              <a:rPr sz="3200" b="1" spc="-14" dirty="0" smtClean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of</a:t>
            </a:r>
            <a:r>
              <a:rPr sz="3200" b="1" spc="-14" dirty="0" smtClean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12700" marR="61081">
              <a:lnSpc>
                <a:spcPct val="95825"/>
              </a:lnSpc>
            </a:pP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Upper</a:t>
            </a:r>
            <a:r>
              <a:rPr sz="3200" b="1" spc="-14" dirty="0" smtClean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Eso</a:t>
            </a:r>
            <a:r>
              <a:rPr sz="3200" b="1" spc="-9" dirty="0" smtClean="0">
                <a:solidFill>
                  <a:srgbClr val="562213"/>
                </a:solidFill>
                <a:latin typeface="Arial"/>
                <a:cs typeface="Arial"/>
              </a:rPr>
              <a:t>p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hag</a:t>
            </a:r>
            <a:r>
              <a:rPr sz="3200" b="1" spc="-9" dirty="0" smtClean="0">
                <a:solidFill>
                  <a:srgbClr val="562213"/>
                </a:solidFill>
                <a:latin typeface="Arial"/>
                <a:cs typeface="Arial"/>
              </a:rPr>
              <a:t>u</a:t>
            </a:r>
            <a:r>
              <a:rPr sz="3200" b="1" spc="0" dirty="0" smtClean="0">
                <a:solidFill>
                  <a:srgbClr val="562213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33526" y="71627"/>
            <a:ext cx="9051036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399" y="1126137"/>
            <a:ext cx="6626921" cy="5619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4648200"/>
            <a:ext cx="762000" cy="914400"/>
          </a:xfrm>
          <a:custGeom>
            <a:avLst/>
            <a:gdLst/>
            <a:ahLst/>
            <a:cxnLst/>
            <a:rect l="l" t="t" r="r" b="b"/>
            <a:pathLst>
              <a:path w="762000" h="9144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635000" y="0"/>
                </a:lnTo>
                <a:lnTo>
                  <a:pt x="677413" y="7263"/>
                </a:lnTo>
                <a:lnTo>
                  <a:pt x="713759" y="27387"/>
                </a:lnTo>
                <a:lnTo>
                  <a:pt x="741533" y="57868"/>
                </a:lnTo>
                <a:lnTo>
                  <a:pt x="758235" y="96204"/>
                </a:lnTo>
                <a:lnTo>
                  <a:pt x="762000" y="127000"/>
                </a:lnTo>
                <a:lnTo>
                  <a:pt x="762000" y="787400"/>
                </a:lnTo>
                <a:lnTo>
                  <a:pt x="754736" y="829813"/>
                </a:lnTo>
                <a:lnTo>
                  <a:pt x="734612" y="866159"/>
                </a:lnTo>
                <a:lnTo>
                  <a:pt x="704131" y="893933"/>
                </a:lnTo>
                <a:lnTo>
                  <a:pt x="665795" y="910635"/>
                </a:lnTo>
                <a:lnTo>
                  <a:pt x="635000" y="914400"/>
                </a:lnTo>
                <a:lnTo>
                  <a:pt x="127000" y="914400"/>
                </a:lnTo>
                <a:lnTo>
                  <a:pt x="84586" y="907136"/>
                </a:lnTo>
                <a:lnTo>
                  <a:pt x="48240" y="887012"/>
                </a:lnTo>
                <a:lnTo>
                  <a:pt x="20466" y="856531"/>
                </a:lnTo>
                <a:lnTo>
                  <a:pt x="3764" y="818195"/>
                </a:lnTo>
                <a:lnTo>
                  <a:pt x="0" y="787400"/>
                </a:lnTo>
                <a:lnTo>
                  <a:pt x="0" y="127000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5486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127000"/>
                </a:moveTo>
                <a:lnTo>
                  <a:pt x="3290" y="98173"/>
                </a:lnTo>
                <a:lnTo>
                  <a:pt x="12666" y="71673"/>
                </a:lnTo>
                <a:lnTo>
                  <a:pt x="27387" y="48240"/>
                </a:lnTo>
                <a:lnTo>
                  <a:pt x="46711" y="28617"/>
                </a:lnTo>
                <a:lnTo>
                  <a:pt x="69897" y="13544"/>
                </a:lnTo>
                <a:lnTo>
                  <a:pt x="96204" y="3764"/>
                </a:lnTo>
                <a:lnTo>
                  <a:pt x="124890" y="17"/>
                </a:lnTo>
                <a:lnTo>
                  <a:pt x="127000" y="0"/>
                </a:lnTo>
                <a:lnTo>
                  <a:pt x="635000" y="0"/>
                </a:lnTo>
                <a:lnTo>
                  <a:pt x="663826" y="3290"/>
                </a:lnTo>
                <a:lnTo>
                  <a:pt x="690326" y="12666"/>
                </a:lnTo>
                <a:lnTo>
                  <a:pt x="713759" y="27387"/>
                </a:lnTo>
                <a:lnTo>
                  <a:pt x="733382" y="46711"/>
                </a:lnTo>
                <a:lnTo>
                  <a:pt x="748455" y="69897"/>
                </a:lnTo>
                <a:lnTo>
                  <a:pt x="758235" y="96204"/>
                </a:lnTo>
                <a:lnTo>
                  <a:pt x="761982" y="124890"/>
                </a:lnTo>
                <a:lnTo>
                  <a:pt x="762000" y="127000"/>
                </a:lnTo>
                <a:lnTo>
                  <a:pt x="762000" y="635000"/>
                </a:lnTo>
                <a:lnTo>
                  <a:pt x="758709" y="663838"/>
                </a:lnTo>
                <a:lnTo>
                  <a:pt x="749333" y="690343"/>
                </a:lnTo>
                <a:lnTo>
                  <a:pt x="734612" y="713775"/>
                </a:lnTo>
                <a:lnTo>
                  <a:pt x="715288" y="733394"/>
                </a:lnTo>
                <a:lnTo>
                  <a:pt x="692102" y="748461"/>
                </a:lnTo>
                <a:lnTo>
                  <a:pt x="665795" y="758237"/>
                </a:lnTo>
                <a:lnTo>
                  <a:pt x="637109" y="761982"/>
                </a:lnTo>
                <a:lnTo>
                  <a:pt x="635000" y="762000"/>
                </a:lnTo>
                <a:lnTo>
                  <a:pt x="127000" y="762000"/>
                </a:lnTo>
                <a:lnTo>
                  <a:pt x="98173" y="758711"/>
                </a:lnTo>
                <a:lnTo>
                  <a:pt x="71673" y="749340"/>
                </a:lnTo>
                <a:lnTo>
                  <a:pt x="48240" y="734624"/>
                </a:lnTo>
                <a:lnTo>
                  <a:pt x="28617" y="715304"/>
                </a:lnTo>
                <a:lnTo>
                  <a:pt x="13544" y="692118"/>
                </a:lnTo>
                <a:lnTo>
                  <a:pt x="3764" y="665807"/>
                </a:lnTo>
                <a:lnTo>
                  <a:pt x="17" y="637110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2743200"/>
            <a:ext cx="762000" cy="1066800"/>
          </a:xfrm>
          <a:custGeom>
            <a:avLst/>
            <a:gdLst/>
            <a:ahLst/>
            <a:cxnLst/>
            <a:rect l="l" t="t" r="r" b="b"/>
            <a:pathLst>
              <a:path w="762000" h="10668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635000" y="0"/>
                </a:lnTo>
                <a:lnTo>
                  <a:pt x="677413" y="7263"/>
                </a:lnTo>
                <a:lnTo>
                  <a:pt x="713759" y="27387"/>
                </a:lnTo>
                <a:lnTo>
                  <a:pt x="741533" y="57868"/>
                </a:lnTo>
                <a:lnTo>
                  <a:pt x="758235" y="96204"/>
                </a:lnTo>
                <a:lnTo>
                  <a:pt x="762000" y="127000"/>
                </a:lnTo>
                <a:lnTo>
                  <a:pt x="762000" y="939800"/>
                </a:lnTo>
                <a:lnTo>
                  <a:pt x="754736" y="982213"/>
                </a:lnTo>
                <a:lnTo>
                  <a:pt x="734612" y="1018559"/>
                </a:lnTo>
                <a:lnTo>
                  <a:pt x="704131" y="1046333"/>
                </a:lnTo>
                <a:lnTo>
                  <a:pt x="665795" y="1063035"/>
                </a:lnTo>
                <a:lnTo>
                  <a:pt x="635000" y="1066800"/>
                </a:lnTo>
                <a:lnTo>
                  <a:pt x="127000" y="1066800"/>
                </a:lnTo>
                <a:lnTo>
                  <a:pt x="84586" y="1059536"/>
                </a:lnTo>
                <a:lnTo>
                  <a:pt x="48240" y="1039412"/>
                </a:lnTo>
                <a:lnTo>
                  <a:pt x="20466" y="1008931"/>
                </a:lnTo>
                <a:lnTo>
                  <a:pt x="3764" y="970595"/>
                </a:lnTo>
                <a:lnTo>
                  <a:pt x="0" y="939800"/>
                </a:lnTo>
                <a:lnTo>
                  <a:pt x="0" y="127000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4940" y="303508"/>
            <a:ext cx="8615222" cy="521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90"/>
              </a:lnSpc>
              <a:spcBef>
                <a:spcPts val="204"/>
              </a:spcBef>
            </a:pPr>
            <a:r>
              <a:rPr sz="3900" b="1" spc="0" dirty="0" smtClean="0">
                <a:solidFill>
                  <a:srgbClr val="562213"/>
                </a:solidFill>
                <a:latin typeface="Arial"/>
                <a:cs typeface="Arial"/>
              </a:rPr>
              <a:t>PET Scan</a:t>
            </a:r>
            <a:r>
              <a:rPr sz="3900" b="1" spc="14" dirty="0" smtClean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Arial"/>
                <a:cs typeface="Arial"/>
              </a:rPr>
              <a:t>Lower E</a:t>
            </a:r>
            <a:r>
              <a:rPr sz="3900" b="1" spc="9" dirty="0" smtClean="0">
                <a:solidFill>
                  <a:srgbClr val="562213"/>
                </a:solidFill>
                <a:latin typeface="Arial"/>
                <a:cs typeface="Arial"/>
              </a:rPr>
              <a:t>s</a:t>
            </a:r>
            <a:r>
              <a:rPr sz="3900" b="1" spc="0" dirty="0" smtClean="0">
                <a:solidFill>
                  <a:srgbClr val="562213"/>
                </a:solidFill>
                <a:latin typeface="Arial"/>
                <a:cs typeface="Arial"/>
              </a:rPr>
              <a:t>oph</a:t>
            </a:r>
            <a:r>
              <a:rPr sz="3900" b="1" spc="9" dirty="0" smtClean="0">
                <a:solidFill>
                  <a:srgbClr val="562213"/>
                </a:solidFill>
                <a:latin typeface="Arial"/>
                <a:cs typeface="Arial"/>
              </a:rPr>
              <a:t>a</a:t>
            </a:r>
            <a:r>
              <a:rPr sz="3900" b="1" spc="0" dirty="0" smtClean="0">
                <a:solidFill>
                  <a:srgbClr val="562213"/>
                </a:solidFill>
                <a:latin typeface="Arial"/>
                <a:cs typeface="Arial"/>
              </a:rPr>
              <a:t>gus Ca</a:t>
            </a:r>
            <a:r>
              <a:rPr sz="3900" b="1" spc="9" dirty="0" smtClean="0">
                <a:solidFill>
                  <a:srgbClr val="562213"/>
                </a:solidFill>
                <a:latin typeface="Arial"/>
                <a:cs typeface="Arial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Arial"/>
                <a:cs typeface="Arial"/>
              </a:rPr>
              <a:t>cer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901" y="941070"/>
            <a:ext cx="858405" cy="327278"/>
          </a:xfrm>
          <a:custGeom>
            <a:avLst/>
            <a:gdLst/>
            <a:ahLst/>
            <a:cxnLst/>
            <a:rect l="l" t="t" r="r" b="b"/>
            <a:pathLst>
              <a:path w="858405" h="327278">
                <a:moveTo>
                  <a:pt x="165949" y="136650"/>
                </a:moveTo>
                <a:lnTo>
                  <a:pt x="154482" y="143001"/>
                </a:lnTo>
                <a:lnTo>
                  <a:pt x="145315" y="145447"/>
                </a:lnTo>
                <a:lnTo>
                  <a:pt x="133992" y="146974"/>
                </a:lnTo>
                <a:lnTo>
                  <a:pt x="119636" y="147898"/>
                </a:lnTo>
                <a:lnTo>
                  <a:pt x="102247" y="148208"/>
                </a:lnTo>
                <a:lnTo>
                  <a:pt x="66078" y="148208"/>
                </a:lnTo>
                <a:lnTo>
                  <a:pt x="66078" y="55244"/>
                </a:lnTo>
                <a:lnTo>
                  <a:pt x="106044" y="0"/>
                </a:lnTo>
                <a:lnTo>
                  <a:pt x="0" y="0"/>
                </a:lnTo>
                <a:lnTo>
                  <a:pt x="0" y="327278"/>
                </a:lnTo>
                <a:lnTo>
                  <a:pt x="66078" y="327278"/>
                </a:lnTo>
                <a:lnTo>
                  <a:pt x="66078" y="203707"/>
                </a:lnTo>
                <a:lnTo>
                  <a:pt x="115817" y="203681"/>
                </a:lnTo>
                <a:lnTo>
                  <a:pt x="131093" y="203398"/>
                </a:lnTo>
                <a:lnTo>
                  <a:pt x="144919" y="202801"/>
                </a:lnTo>
                <a:lnTo>
                  <a:pt x="157296" y="201892"/>
                </a:lnTo>
                <a:lnTo>
                  <a:pt x="168222" y="200670"/>
                </a:lnTo>
                <a:lnTo>
                  <a:pt x="174714" y="127597"/>
                </a:lnTo>
                <a:lnTo>
                  <a:pt x="165949" y="136650"/>
                </a:lnTo>
                <a:close/>
              </a:path>
              <a:path w="858405" h="327278">
                <a:moveTo>
                  <a:pt x="695464" y="327278"/>
                </a:moveTo>
                <a:lnTo>
                  <a:pt x="761504" y="327278"/>
                </a:lnTo>
                <a:lnTo>
                  <a:pt x="761504" y="55244"/>
                </a:lnTo>
                <a:lnTo>
                  <a:pt x="858405" y="55244"/>
                </a:lnTo>
                <a:lnTo>
                  <a:pt x="858405" y="0"/>
                </a:lnTo>
                <a:lnTo>
                  <a:pt x="598347" y="0"/>
                </a:lnTo>
                <a:lnTo>
                  <a:pt x="598347" y="55244"/>
                </a:lnTo>
                <a:lnTo>
                  <a:pt x="695464" y="55244"/>
                </a:lnTo>
                <a:lnTo>
                  <a:pt x="695464" y="327278"/>
                </a:lnTo>
                <a:close/>
              </a:path>
              <a:path w="858405" h="327278">
                <a:moveTo>
                  <a:pt x="376974" y="272033"/>
                </a:moveTo>
                <a:lnTo>
                  <a:pt x="376974" y="183006"/>
                </a:lnTo>
                <a:lnTo>
                  <a:pt x="541286" y="183006"/>
                </a:lnTo>
                <a:lnTo>
                  <a:pt x="541286" y="127888"/>
                </a:lnTo>
                <a:lnTo>
                  <a:pt x="376974" y="127888"/>
                </a:lnTo>
                <a:lnTo>
                  <a:pt x="376974" y="55244"/>
                </a:lnTo>
                <a:lnTo>
                  <a:pt x="553567" y="55244"/>
                </a:lnTo>
                <a:lnTo>
                  <a:pt x="553567" y="0"/>
                </a:lnTo>
                <a:lnTo>
                  <a:pt x="310896" y="0"/>
                </a:lnTo>
                <a:lnTo>
                  <a:pt x="310896" y="327278"/>
                </a:lnTo>
                <a:lnTo>
                  <a:pt x="559816" y="327278"/>
                </a:lnTo>
                <a:lnTo>
                  <a:pt x="559816" y="272033"/>
                </a:lnTo>
                <a:lnTo>
                  <a:pt x="376974" y="272033"/>
                </a:lnTo>
                <a:close/>
              </a:path>
              <a:path w="858405" h="327278">
                <a:moveTo>
                  <a:pt x="140569" y="484"/>
                </a:moveTo>
                <a:lnTo>
                  <a:pt x="124399" y="120"/>
                </a:lnTo>
                <a:lnTo>
                  <a:pt x="106044" y="0"/>
                </a:lnTo>
                <a:lnTo>
                  <a:pt x="66078" y="55244"/>
                </a:lnTo>
                <a:lnTo>
                  <a:pt x="111315" y="55336"/>
                </a:lnTo>
                <a:lnTo>
                  <a:pt x="126129" y="55742"/>
                </a:lnTo>
                <a:lnTo>
                  <a:pt x="137542" y="56473"/>
                </a:lnTo>
                <a:lnTo>
                  <a:pt x="145554" y="57530"/>
                </a:lnTo>
                <a:lnTo>
                  <a:pt x="150572" y="58674"/>
                </a:lnTo>
                <a:lnTo>
                  <a:pt x="162330" y="63797"/>
                </a:lnTo>
                <a:lnTo>
                  <a:pt x="172123" y="72008"/>
                </a:lnTo>
                <a:lnTo>
                  <a:pt x="175695" y="76602"/>
                </a:lnTo>
                <a:lnTo>
                  <a:pt x="180884" y="88044"/>
                </a:lnTo>
                <a:lnTo>
                  <a:pt x="182613" y="101472"/>
                </a:lnTo>
                <a:lnTo>
                  <a:pt x="182598" y="102788"/>
                </a:lnTo>
                <a:lnTo>
                  <a:pt x="180572" y="115713"/>
                </a:lnTo>
                <a:lnTo>
                  <a:pt x="175133" y="127000"/>
                </a:lnTo>
                <a:lnTo>
                  <a:pt x="174714" y="127597"/>
                </a:lnTo>
                <a:lnTo>
                  <a:pt x="168222" y="200670"/>
                </a:lnTo>
                <a:lnTo>
                  <a:pt x="177698" y="199135"/>
                </a:lnTo>
                <a:lnTo>
                  <a:pt x="188983" y="195805"/>
                </a:lnTo>
                <a:lnTo>
                  <a:pt x="200543" y="190569"/>
                </a:lnTo>
                <a:lnTo>
                  <a:pt x="211975" y="183514"/>
                </a:lnTo>
                <a:lnTo>
                  <a:pt x="224606" y="172659"/>
                </a:lnTo>
                <a:lnTo>
                  <a:pt x="232711" y="162747"/>
                </a:lnTo>
                <a:lnTo>
                  <a:pt x="239763" y="151256"/>
                </a:lnTo>
                <a:lnTo>
                  <a:pt x="244791" y="139756"/>
                </a:lnTo>
                <a:lnTo>
                  <a:pt x="248072" y="127888"/>
                </a:lnTo>
                <a:lnTo>
                  <a:pt x="250041" y="114830"/>
                </a:lnTo>
                <a:lnTo>
                  <a:pt x="250697" y="100583"/>
                </a:lnTo>
                <a:lnTo>
                  <a:pt x="250658" y="97070"/>
                </a:lnTo>
                <a:lnTo>
                  <a:pt x="249638" y="82935"/>
                </a:lnTo>
                <a:lnTo>
                  <a:pt x="247234" y="69848"/>
                </a:lnTo>
                <a:lnTo>
                  <a:pt x="243448" y="57805"/>
                </a:lnTo>
                <a:lnTo>
                  <a:pt x="238277" y="46801"/>
                </a:lnTo>
                <a:lnTo>
                  <a:pt x="231724" y="36829"/>
                </a:lnTo>
                <a:lnTo>
                  <a:pt x="218162" y="22441"/>
                </a:lnTo>
                <a:lnTo>
                  <a:pt x="207893" y="14864"/>
                </a:lnTo>
                <a:lnTo>
                  <a:pt x="196713" y="8992"/>
                </a:lnTo>
                <a:lnTo>
                  <a:pt x="184619" y="4825"/>
                </a:lnTo>
                <a:lnTo>
                  <a:pt x="175971" y="3108"/>
                </a:lnTo>
                <a:lnTo>
                  <a:pt x="166354" y="1972"/>
                </a:lnTo>
                <a:lnTo>
                  <a:pt x="154554" y="1099"/>
                </a:lnTo>
                <a:lnTo>
                  <a:pt x="140569" y="4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979" y="996314"/>
            <a:ext cx="116535" cy="92963"/>
          </a:xfrm>
          <a:custGeom>
            <a:avLst/>
            <a:gdLst/>
            <a:ahLst/>
            <a:cxnLst/>
            <a:rect l="l" t="t" r="r" b="b"/>
            <a:pathLst>
              <a:path w="116535" h="92963">
                <a:moveTo>
                  <a:pt x="0" y="0"/>
                </a:moveTo>
                <a:lnTo>
                  <a:pt x="0" y="92963"/>
                </a:lnTo>
                <a:lnTo>
                  <a:pt x="36169" y="92963"/>
                </a:lnTo>
                <a:lnTo>
                  <a:pt x="53558" y="92653"/>
                </a:lnTo>
                <a:lnTo>
                  <a:pt x="67914" y="91729"/>
                </a:lnTo>
                <a:lnTo>
                  <a:pt x="79237" y="90202"/>
                </a:lnTo>
                <a:lnTo>
                  <a:pt x="87528" y="88083"/>
                </a:lnTo>
                <a:lnTo>
                  <a:pt x="99871" y="81405"/>
                </a:lnTo>
                <a:lnTo>
                  <a:pt x="108636" y="72352"/>
                </a:lnTo>
                <a:lnTo>
                  <a:pt x="114494" y="60468"/>
                </a:lnTo>
                <a:lnTo>
                  <a:pt x="116519" y="47543"/>
                </a:lnTo>
                <a:lnTo>
                  <a:pt x="116535" y="46227"/>
                </a:lnTo>
                <a:lnTo>
                  <a:pt x="114806" y="32799"/>
                </a:lnTo>
                <a:lnTo>
                  <a:pt x="109617" y="21357"/>
                </a:lnTo>
                <a:lnTo>
                  <a:pt x="106045" y="16763"/>
                </a:lnTo>
                <a:lnTo>
                  <a:pt x="96252" y="8552"/>
                </a:lnTo>
                <a:lnTo>
                  <a:pt x="84494" y="3429"/>
                </a:lnTo>
                <a:lnTo>
                  <a:pt x="79476" y="2286"/>
                </a:lnTo>
                <a:lnTo>
                  <a:pt x="71464" y="1228"/>
                </a:lnTo>
                <a:lnTo>
                  <a:pt x="60051" y="497"/>
                </a:lnTo>
                <a:lnTo>
                  <a:pt x="45237" y="91"/>
                </a:lnTo>
                <a:lnTo>
                  <a:pt x="31927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0249" y="941070"/>
            <a:ext cx="260057" cy="327278"/>
          </a:xfrm>
          <a:custGeom>
            <a:avLst/>
            <a:gdLst/>
            <a:ahLst/>
            <a:cxnLst/>
            <a:rect l="l" t="t" r="r" b="b"/>
            <a:pathLst>
              <a:path w="260057" h="327278">
                <a:moveTo>
                  <a:pt x="0" y="0"/>
                </a:moveTo>
                <a:lnTo>
                  <a:pt x="260057" y="0"/>
                </a:lnTo>
                <a:lnTo>
                  <a:pt x="260057" y="55244"/>
                </a:lnTo>
                <a:lnTo>
                  <a:pt x="163156" y="55244"/>
                </a:lnTo>
                <a:lnTo>
                  <a:pt x="163156" y="327278"/>
                </a:lnTo>
                <a:lnTo>
                  <a:pt x="97116" y="327278"/>
                </a:lnTo>
                <a:lnTo>
                  <a:pt x="97116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2797" y="941070"/>
            <a:ext cx="248919" cy="327278"/>
          </a:xfrm>
          <a:custGeom>
            <a:avLst/>
            <a:gdLst/>
            <a:ahLst/>
            <a:cxnLst/>
            <a:rect l="l" t="t" r="r" b="b"/>
            <a:pathLst>
              <a:path w="248919" h="327278">
                <a:moveTo>
                  <a:pt x="0" y="0"/>
                </a:moveTo>
                <a:lnTo>
                  <a:pt x="242671" y="0"/>
                </a:lnTo>
                <a:lnTo>
                  <a:pt x="242671" y="55244"/>
                </a:lnTo>
                <a:lnTo>
                  <a:pt x="66078" y="55244"/>
                </a:lnTo>
                <a:lnTo>
                  <a:pt x="66078" y="127888"/>
                </a:lnTo>
                <a:lnTo>
                  <a:pt x="230390" y="127888"/>
                </a:lnTo>
                <a:lnTo>
                  <a:pt x="230390" y="183006"/>
                </a:lnTo>
                <a:lnTo>
                  <a:pt x="66078" y="183006"/>
                </a:lnTo>
                <a:lnTo>
                  <a:pt x="66078" y="272033"/>
                </a:lnTo>
                <a:lnTo>
                  <a:pt x="248919" y="272033"/>
                </a:lnTo>
                <a:lnTo>
                  <a:pt x="24891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1901" y="941070"/>
            <a:ext cx="250697" cy="327278"/>
          </a:xfrm>
          <a:custGeom>
            <a:avLst/>
            <a:gdLst/>
            <a:ahLst/>
            <a:cxnLst/>
            <a:rect l="l" t="t" r="r" b="b"/>
            <a:pathLst>
              <a:path w="250697" h="327278">
                <a:moveTo>
                  <a:pt x="0" y="0"/>
                </a:moveTo>
                <a:lnTo>
                  <a:pt x="106044" y="0"/>
                </a:lnTo>
                <a:lnTo>
                  <a:pt x="124399" y="120"/>
                </a:lnTo>
                <a:lnTo>
                  <a:pt x="140569" y="484"/>
                </a:lnTo>
                <a:lnTo>
                  <a:pt x="154554" y="1099"/>
                </a:lnTo>
                <a:lnTo>
                  <a:pt x="166354" y="1972"/>
                </a:lnTo>
                <a:lnTo>
                  <a:pt x="175971" y="3108"/>
                </a:lnTo>
                <a:lnTo>
                  <a:pt x="184619" y="4825"/>
                </a:lnTo>
                <a:lnTo>
                  <a:pt x="196713" y="8992"/>
                </a:lnTo>
                <a:lnTo>
                  <a:pt x="207893" y="14864"/>
                </a:lnTo>
                <a:lnTo>
                  <a:pt x="218162" y="22441"/>
                </a:lnTo>
                <a:lnTo>
                  <a:pt x="227520" y="31723"/>
                </a:lnTo>
                <a:lnTo>
                  <a:pt x="238277" y="46801"/>
                </a:lnTo>
                <a:lnTo>
                  <a:pt x="243448" y="57805"/>
                </a:lnTo>
                <a:lnTo>
                  <a:pt x="247234" y="69848"/>
                </a:lnTo>
                <a:lnTo>
                  <a:pt x="249638" y="82935"/>
                </a:lnTo>
                <a:lnTo>
                  <a:pt x="250658" y="97070"/>
                </a:lnTo>
                <a:lnTo>
                  <a:pt x="250697" y="100583"/>
                </a:lnTo>
                <a:lnTo>
                  <a:pt x="250041" y="114830"/>
                </a:lnTo>
                <a:lnTo>
                  <a:pt x="248072" y="127888"/>
                </a:lnTo>
                <a:lnTo>
                  <a:pt x="244791" y="139756"/>
                </a:lnTo>
                <a:lnTo>
                  <a:pt x="240197" y="150435"/>
                </a:lnTo>
                <a:lnTo>
                  <a:pt x="232711" y="162747"/>
                </a:lnTo>
                <a:lnTo>
                  <a:pt x="224606" y="172659"/>
                </a:lnTo>
                <a:lnTo>
                  <a:pt x="215451" y="180970"/>
                </a:lnTo>
                <a:lnTo>
                  <a:pt x="200543" y="190569"/>
                </a:lnTo>
                <a:lnTo>
                  <a:pt x="188983" y="195805"/>
                </a:lnTo>
                <a:lnTo>
                  <a:pt x="177698" y="199135"/>
                </a:lnTo>
                <a:lnTo>
                  <a:pt x="168222" y="200670"/>
                </a:lnTo>
                <a:lnTo>
                  <a:pt x="157296" y="201892"/>
                </a:lnTo>
                <a:lnTo>
                  <a:pt x="144919" y="202801"/>
                </a:lnTo>
                <a:lnTo>
                  <a:pt x="131093" y="203398"/>
                </a:lnTo>
                <a:lnTo>
                  <a:pt x="115817" y="203681"/>
                </a:lnTo>
                <a:lnTo>
                  <a:pt x="109169" y="203707"/>
                </a:lnTo>
                <a:lnTo>
                  <a:pt x="66078" y="203707"/>
                </a:lnTo>
                <a:lnTo>
                  <a:pt x="66078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345" y="1363979"/>
            <a:ext cx="8974836" cy="5494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5112" y="1661160"/>
            <a:ext cx="3043428" cy="3521964"/>
          </a:xfrm>
          <a:custGeom>
            <a:avLst/>
            <a:gdLst/>
            <a:ahLst/>
            <a:cxnLst/>
            <a:rect l="l" t="t" r="r" b="b"/>
            <a:pathLst>
              <a:path w="3043428" h="3521964">
                <a:moveTo>
                  <a:pt x="0" y="3521964"/>
                </a:moveTo>
                <a:lnTo>
                  <a:pt x="3043428" y="3521964"/>
                </a:lnTo>
                <a:lnTo>
                  <a:pt x="3043428" y="0"/>
                </a:lnTo>
                <a:lnTo>
                  <a:pt x="0" y="0"/>
                </a:lnTo>
                <a:lnTo>
                  <a:pt x="0" y="35219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112" y="1661160"/>
            <a:ext cx="3043428" cy="3521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9492" y="1706879"/>
            <a:ext cx="3116580" cy="3462528"/>
          </a:xfrm>
          <a:custGeom>
            <a:avLst/>
            <a:gdLst/>
            <a:ahLst/>
            <a:cxnLst/>
            <a:rect l="l" t="t" r="r" b="b"/>
            <a:pathLst>
              <a:path w="3116580" h="3462528">
                <a:moveTo>
                  <a:pt x="0" y="3462528"/>
                </a:moveTo>
                <a:lnTo>
                  <a:pt x="3116580" y="3462528"/>
                </a:lnTo>
                <a:lnTo>
                  <a:pt x="3116580" y="0"/>
                </a:lnTo>
                <a:lnTo>
                  <a:pt x="0" y="0"/>
                </a:lnTo>
                <a:lnTo>
                  <a:pt x="0" y="3462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79492" y="1706879"/>
            <a:ext cx="3116580" cy="3521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1959" y="5169408"/>
            <a:ext cx="7898892" cy="1168908"/>
          </a:xfrm>
          <a:custGeom>
            <a:avLst/>
            <a:gdLst/>
            <a:ahLst/>
            <a:cxnLst/>
            <a:rect l="l" t="t" r="r" b="b"/>
            <a:pathLst>
              <a:path w="7898892" h="1168908">
                <a:moveTo>
                  <a:pt x="0" y="1168908"/>
                </a:moveTo>
                <a:lnTo>
                  <a:pt x="7898892" y="1168908"/>
                </a:lnTo>
                <a:lnTo>
                  <a:pt x="7898892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2797" y="941070"/>
            <a:ext cx="242671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35468" y="941070"/>
            <a:ext cx="44780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80249" y="941070"/>
            <a:ext cx="260057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2797" y="996314"/>
            <a:ext cx="66078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11" name="object 11"/>
          <p:cNvSpPr txBox="1"/>
          <p:nvPr/>
        </p:nvSpPr>
        <p:spPr>
          <a:xfrm>
            <a:off x="958875" y="996314"/>
            <a:ext cx="318490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1277366" y="996314"/>
            <a:ext cx="66040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343406" y="996314"/>
            <a:ext cx="96900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92797" y="1068959"/>
            <a:ext cx="230390" cy="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3188" y="1068959"/>
            <a:ext cx="154178" cy="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2797" y="1124077"/>
            <a:ext cx="66078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5" name="object 5"/>
          <p:cNvSpPr txBox="1"/>
          <p:nvPr/>
        </p:nvSpPr>
        <p:spPr>
          <a:xfrm>
            <a:off x="958875" y="1124077"/>
            <a:ext cx="318490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4" name="object 4"/>
          <p:cNvSpPr txBox="1"/>
          <p:nvPr/>
        </p:nvSpPr>
        <p:spPr>
          <a:xfrm>
            <a:off x="892797" y="1213103"/>
            <a:ext cx="248919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1717" y="1213103"/>
            <a:ext cx="135648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83590" marR="735122" algn="just">
              <a:lnSpc>
                <a:spcPct val="100041"/>
              </a:lnSpc>
              <a:spcBef>
                <a:spcPts val="39027"/>
              </a:spcBef>
            </a:pPr>
            <a:r>
              <a:rPr sz="1400" b="1" spc="-4" dirty="0" smtClean="0">
                <a:latin typeface="Arial"/>
                <a:cs typeface="Arial"/>
              </a:rPr>
              <a:t>F</a:t>
            </a:r>
            <a:r>
              <a:rPr sz="1400" b="1" spc="4" dirty="0" smtClean="0">
                <a:latin typeface="Arial"/>
                <a:cs typeface="Arial"/>
              </a:rPr>
              <a:t>i</a:t>
            </a:r>
            <a:r>
              <a:rPr sz="1400" b="1" spc="-4" dirty="0" smtClean="0">
                <a:latin typeface="Arial"/>
                <a:cs typeface="Arial"/>
              </a:rPr>
              <a:t>gur</a:t>
            </a:r>
            <a:r>
              <a:rPr sz="1400" b="1" spc="0" dirty="0" smtClean="0">
                <a:latin typeface="Arial"/>
                <a:cs typeface="Arial"/>
              </a:rPr>
              <a:t>e</a:t>
            </a:r>
            <a:r>
              <a:rPr sz="1400" b="1" spc="2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s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nt</a:t>
            </a:r>
            <a:r>
              <a:rPr sz="1400" spc="3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9" dirty="0" smtClean="0">
                <a:latin typeface="Arial"/>
                <a:cs typeface="Arial"/>
              </a:rPr>
              <a:t>y</a:t>
            </a: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ph</a:t>
            </a:r>
            <a:r>
              <a:rPr sz="1400" spc="29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2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s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39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34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p</a:t>
            </a:r>
            <a:r>
              <a:rPr sz="1400" spc="-14" dirty="0" smtClean="0">
                <a:latin typeface="Arial"/>
                <a:cs typeface="Arial"/>
              </a:rPr>
              <a:t>h</a:t>
            </a:r>
            <a:r>
              <a:rPr sz="1400" spc="0" dirty="0" smtClean="0">
                <a:latin typeface="Arial"/>
                <a:cs typeface="Arial"/>
              </a:rPr>
              <a:t>ag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19" dirty="0" smtClean="0">
                <a:latin typeface="Arial"/>
                <a:cs typeface="Arial"/>
              </a:rPr>
              <a:t> </a:t>
            </a:r>
            <a:r>
              <a:rPr sz="1400" spc="4" dirty="0" smtClean="0">
                <a:latin typeface="Arial"/>
                <a:cs typeface="Arial"/>
              </a:rPr>
              <a:t>c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er</a:t>
            </a:r>
            <a:r>
              <a:rPr sz="1400" spc="34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de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4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ed</a:t>
            </a:r>
            <a:r>
              <a:rPr sz="1400" spc="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by</a:t>
            </a:r>
            <a:r>
              <a:rPr sz="1400" spc="2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14" dirty="0" smtClean="0">
                <a:latin typeface="Arial"/>
                <a:cs typeface="Arial"/>
              </a:rPr>
              <a:t>n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gr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ed</a:t>
            </a:r>
            <a:r>
              <a:rPr sz="1400" spc="2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T PE</a:t>
            </a:r>
            <a:r>
              <a:rPr sz="1400" spc="-15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25" dirty="0" smtClean="0">
                <a:latin typeface="Arial"/>
                <a:cs typeface="Arial"/>
              </a:rPr>
              <a:t> </a:t>
            </a:r>
            <a:r>
              <a:rPr sz="1400" b="1" spc="-19" dirty="0" smtClean="0">
                <a:latin typeface="Arial"/>
                <a:cs typeface="Arial"/>
              </a:rPr>
              <a:t>A, 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-14" dirty="0" smtClean="0">
                <a:latin typeface="Arial"/>
                <a:cs typeface="Arial"/>
              </a:rPr>
              <a:t>n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g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ed</a:t>
            </a:r>
            <a:r>
              <a:rPr sz="1400" spc="3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T PET </a:t>
            </a:r>
            <a:r>
              <a:rPr sz="1400" spc="-1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-1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st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p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a-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4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9" dirty="0" smtClean="0">
                <a:latin typeface="Arial"/>
                <a:cs typeface="Arial"/>
              </a:rPr>
              <a:t>y</a:t>
            </a: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ph</a:t>
            </a:r>
            <a:r>
              <a:rPr sz="1400" spc="29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44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me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es</a:t>
            </a:r>
            <a:r>
              <a:rPr sz="1400" spc="24" dirty="0" smtClean="0">
                <a:latin typeface="Arial"/>
                <a:cs typeface="Arial"/>
              </a:rPr>
              <a:t> 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ho</a:t>
            </a:r>
            <a:r>
              <a:rPr sz="1400" spc="-19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ing</a:t>
            </a:r>
            <a:r>
              <a:rPr sz="1400" spc="4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4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ed</a:t>
            </a:r>
            <a:r>
              <a:rPr sz="1400" spc="2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-19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G u</a:t>
            </a:r>
            <a:r>
              <a:rPr sz="1400" spc="-14" dirty="0" smtClean="0">
                <a:latin typeface="Arial"/>
                <a:cs typeface="Arial"/>
              </a:rPr>
              <a:t>p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4" dirty="0" smtClean="0">
                <a:latin typeface="Arial"/>
                <a:cs typeface="Arial"/>
              </a:rPr>
              <a:t>k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35" dirty="0" smtClean="0">
                <a:latin typeface="Arial"/>
                <a:cs typeface="Arial"/>
              </a:rPr>
              <a:t> </a:t>
            </a:r>
            <a:r>
              <a:rPr sz="1400" i="1" spc="-9" dirty="0" smtClean="0">
                <a:latin typeface="Arial"/>
                <a:cs typeface="Arial"/>
              </a:rPr>
              <a:t>(</a:t>
            </a:r>
            <a:r>
              <a:rPr sz="1400" i="1" spc="0" dirty="0" smtClean="0">
                <a:latin typeface="Arial"/>
                <a:cs typeface="Arial"/>
              </a:rPr>
              <a:t>a</a:t>
            </a:r>
            <a:r>
              <a:rPr sz="1400" i="1" spc="-14" dirty="0" smtClean="0">
                <a:latin typeface="Arial"/>
                <a:cs typeface="Arial"/>
              </a:rPr>
              <a:t>r</a:t>
            </a:r>
            <a:r>
              <a:rPr sz="1400" i="1" spc="0" dirty="0" smtClean="0">
                <a:latin typeface="Arial"/>
                <a:cs typeface="Arial"/>
              </a:rPr>
              <a:t>ro</a:t>
            </a:r>
            <a:r>
              <a:rPr sz="1400" i="1" spc="-4" dirty="0" smtClean="0">
                <a:latin typeface="Arial"/>
                <a:cs typeface="Arial"/>
              </a:rPr>
              <a:t>w</a:t>
            </a:r>
            <a:r>
              <a:rPr sz="1400" i="1" spc="0" dirty="0" smtClean="0">
                <a:latin typeface="Arial"/>
                <a:cs typeface="Arial"/>
              </a:rPr>
              <a:t>h</a:t>
            </a:r>
            <a:r>
              <a:rPr sz="1400" i="1" spc="-14" dirty="0" smtClean="0">
                <a:latin typeface="Arial"/>
                <a:cs typeface="Arial"/>
              </a:rPr>
              <a:t>e</a:t>
            </a:r>
            <a:r>
              <a:rPr sz="1400" i="1" spc="0" dirty="0" smtClean="0">
                <a:latin typeface="Arial"/>
                <a:cs typeface="Arial"/>
              </a:rPr>
              <a:t>a</a:t>
            </a:r>
            <a:r>
              <a:rPr sz="1400" i="1" spc="-14" dirty="0" smtClean="0">
                <a:latin typeface="Arial"/>
                <a:cs typeface="Arial"/>
              </a:rPr>
              <a:t>d</a:t>
            </a:r>
            <a:r>
              <a:rPr sz="1400" i="1" spc="4" dirty="0" smtClean="0">
                <a:latin typeface="Arial"/>
                <a:cs typeface="Arial"/>
              </a:rPr>
              <a:t>s</a:t>
            </a:r>
            <a:r>
              <a:rPr sz="1400" i="1" spc="-9" dirty="0" smtClean="0">
                <a:latin typeface="Arial"/>
                <a:cs typeface="Arial"/>
              </a:rPr>
              <a:t>)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35" dirty="0" smtClean="0">
                <a:latin typeface="Arial"/>
                <a:cs typeface="Arial"/>
              </a:rPr>
              <a:t> </a:t>
            </a:r>
            <a:r>
              <a:rPr sz="1400" b="1" spc="-4" dirty="0" smtClean="0">
                <a:latin typeface="Arial"/>
                <a:cs typeface="Arial"/>
              </a:rPr>
              <a:t>B</a:t>
            </a:r>
            <a:r>
              <a:rPr sz="1400" b="1" spc="0" dirty="0" smtClean="0">
                <a:latin typeface="Arial"/>
                <a:cs typeface="Arial"/>
              </a:rPr>
              <a:t>,</a:t>
            </a:r>
            <a:r>
              <a:rPr sz="1400" b="1" spc="3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p</a:t>
            </a:r>
            <a:r>
              <a:rPr sz="1400" spc="0" dirty="0" smtClean="0">
                <a:latin typeface="Arial"/>
                <a:cs typeface="Arial"/>
              </a:rPr>
              <a:t>ond</a:t>
            </a:r>
            <a:r>
              <a:rPr sz="1400" spc="-14" dirty="0" smtClean="0">
                <a:latin typeface="Arial"/>
                <a:cs typeface="Arial"/>
              </a:rPr>
              <a:t>in</a:t>
            </a:r>
            <a:r>
              <a:rPr sz="1400" spc="0" dirty="0" smtClean="0">
                <a:latin typeface="Arial"/>
                <a:cs typeface="Arial"/>
              </a:rPr>
              <a:t>g</a:t>
            </a:r>
            <a:r>
              <a:rPr sz="1400" spc="4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T i</a:t>
            </a: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ge</a:t>
            </a:r>
            <a:r>
              <a:rPr sz="1400" spc="15" dirty="0" smtClean="0">
                <a:latin typeface="Arial"/>
                <a:cs typeface="Arial"/>
              </a:rPr>
              <a:t> 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ho</a:t>
            </a:r>
            <a:r>
              <a:rPr sz="1400" spc="-19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9" dirty="0" smtClean="0">
                <a:latin typeface="Arial"/>
                <a:cs typeface="Arial"/>
              </a:rPr>
              <a:t>y</a:t>
            </a: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ph</a:t>
            </a:r>
            <a:r>
              <a:rPr sz="1400" spc="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1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d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35" dirty="0" smtClean="0">
                <a:latin typeface="Arial"/>
                <a:cs typeface="Arial"/>
              </a:rPr>
              <a:t> </a:t>
            </a:r>
            <a:r>
              <a:rPr sz="1400" i="1" spc="0" dirty="0" smtClean="0">
                <a:latin typeface="Arial"/>
                <a:cs typeface="Arial"/>
              </a:rPr>
              <a:t>(</a:t>
            </a:r>
            <a:r>
              <a:rPr sz="1400" i="1" spc="-14" dirty="0" smtClean="0">
                <a:latin typeface="Arial"/>
                <a:cs typeface="Arial"/>
              </a:rPr>
              <a:t>a</a:t>
            </a:r>
            <a:r>
              <a:rPr sz="1400" i="1" spc="0" dirty="0" smtClean="0">
                <a:latin typeface="Arial"/>
                <a:cs typeface="Arial"/>
              </a:rPr>
              <a:t>r</a:t>
            </a:r>
            <a:r>
              <a:rPr sz="1400" i="1" spc="-9" dirty="0" smtClean="0">
                <a:latin typeface="Arial"/>
                <a:cs typeface="Arial"/>
              </a:rPr>
              <a:t>r</a:t>
            </a:r>
            <a:r>
              <a:rPr sz="1400" i="1" spc="-14" dirty="0" smtClean="0">
                <a:latin typeface="Arial"/>
                <a:cs typeface="Arial"/>
              </a:rPr>
              <a:t>o</a:t>
            </a:r>
            <a:r>
              <a:rPr sz="1400" i="1" spc="-4" dirty="0" smtClean="0">
                <a:latin typeface="Arial"/>
                <a:cs typeface="Arial"/>
              </a:rPr>
              <a:t>w</a:t>
            </a:r>
            <a:r>
              <a:rPr sz="1400" i="1" spc="0" dirty="0" smtClean="0">
                <a:latin typeface="Arial"/>
                <a:cs typeface="Arial"/>
              </a:rPr>
              <a:t>hea</a:t>
            </a:r>
            <a:r>
              <a:rPr sz="1400" i="1" spc="-14" dirty="0" smtClean="0">
                <a:latin typeface="Arial"/>
                <a:cs typeface="Arial"/>
              </a:rPr>
              <a:t>d</a:t>
            </a:r>
            <a:r>
              <a:rPr sz="1400" i="1" spc="4" dirty="0" smtClean="0">
                <a:latin typeface="Arial"/>
                <a:cs typeface="Arial"/>
              </a:rPr>
              <a:t>s</a:t>
            </a:r>
            <a:r>
              <a:rPr sz="1400" i="1" spc="0" dirty="0" smtClean="0">
                <a:latin typeface="Arial"/>
                <a:cs typeface="Arial"/>
              </a:rPr>
              <a:t>)</a:t>
            </a:r>
            <a:r>
              <a:rPr sz="1400" i="1" spc="35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ring</a:t>
            </a:r>
            <a:r>
              <a:rPr sz="1400" spc="2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5 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8 </a:t>
            </a: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m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</a:t>
            </a:r>
            <a:r>
              <a:rPr sz="1400" spc="-14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-7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Ba</a:t>
            </a:r>
            <a:r>
              <a:rPr sz="1400" spc="-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ed on 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c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9" dirty="0" smtClean="0">
                <a:latin typeface="Arial"/>
                <a:cs typeface="Arial"/>
              </a:rPr>
              <a:t>i</a:t>
            </a:r>
            <a:r>
              <a:rPr sz="1400" spc="4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ri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1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</a:t>
            </a:r>
            <a:r>
              <a:rPr sz="1400" spc="-14" dirty="0" smtClean="0">
                <a:latin typeface="Arial"/>
                <a:cs typeface="Arial"/>
              </a:rPr>
              <a:t>e</a:t>
            </a: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9" dirty="0" smtClean="0">
                <a:latin typeface="Arial"/>
                <a:cs typeface="Arial"/>
              </a:rPr>
              <a:t>y</a:t>
            </a: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ph no</a:t>
            </a:r>
            <a:r>
              <a:rPr sz="1400" spc="-1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es</a:t>
            </a:r>
            <a:r>
              <a:rPr sz="1400" spc="15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ay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be </a:t>
            </a:r>
            <a:r>
              <a:rPr sz="1400" spc="4" dirty="0" smtClean="0">
                <a:latin typeface="Arial"/>
                <a:cs typeface="Arial"/>
              </a:rPr>
              <a:t>c</a:t>
            </a:r>
            <a:r>
              <a:rPr sz="1400" spc="-1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ide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ed</a:t>
            </a:r>
            <a:r>
              <a:rPr sz="1400" spc="15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b</a:t>
            </a:r>
            <a:r>
              <a:rPr sz="1400" spc="0" dirty="0" smtClean="0">
                <a:latin typeface="Arial"/>
                <a:cs typeface="Arial"/>
              </a:rPr>
              <a:t>en</a:t>
            </a:r>
            <a:r>
              <a:rPr sz="1400" spc="-14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gn</a:t>
            </a:r>
            <a:r>
              <a:rPr sz="1400" spc="10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CT </a:t>
            </a:r>
            <a:r>
              <a:rPr sz="1400" spc="4" dirty="0" smtClean="0">
                <a:latin typeface="Arial"/>
                <a:cs typeface="Arial"/>
              </a:rPr>
              <a:t>sc</a:t>
            </a:r>
            <a:r>
              <a:rPr sz="1400" spc="0" dirty="0" smtClean="0">
                <a:latin typeface="Arial"/>
                <a:cs typeface="Arial"/>
              </a:rPr>
              <a:t>an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5" y="742569"/>
            <a:ext cx="2177262" cy="423544"/>
          </a:xfrm>
          <a:custGeom>
            <a:avLst/>
            <a:gdLst/>
            <a:ahLst/>
            <a:cxnLst/>
            <a:rect l="l" t="t" r="r" b="b"/>
            <a:pathLst>
              <a:path w="2177262" h="423544">
                <a:moveTo>
                  <a:pt x="1629638" y="144398"/>
                </a:moveTo>
                <a:lnTo>
                  <a:pt x="1631924" y="140080"/>
                </a:lnTo>
                <a:lnTo>
                  <a:pt x="1636750" y="136905"/>
                </a:lnTo>
                <a:lnTo>
                  <a:pt x="1644321" y="133357"/>
                </a:lnTo>
                <a:lnTo>
                  <a:pt x="1656509" y="130774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6"/>
                </a:lnTo>
                <a:lnTo>
                  <a:pt x="1711437" y="146358"/>
                </a:lnTo>
                <a:lnTo>
                  <a:pt x="1716887" y="158495"/>
                </a:lnTo>
                <a:lnTo>
                  <a:pt x="1776069" y="147573"/>
                </a:lnTo>
                <a:lnTo>
                  <a:pt x="1773910" y="140899"/>
                </a:lnTo>
                <a:lnTo>
                  <a:pt x="1768467" y="128591"/>
                </a:lnTo>
                <a:lnTo>
                  <a:pt x="1761567" y="117790"/>
                </a:lnTo>
                <a:lnTo>
                  <a:pt x="1753219" y="108497"/>
                </a:lnTo>
                <a:lnTo>
                  <a:pt x="1743430" y="100710"/>
                </a:lnTo>
                <a:lnTo>
                  <a:pt x="1736229" y="96543"/>
                </a:lnTo>
                <a:lnTo>
                  <a:pt x="1726159" y="92338"/>
                </a:lnTo>
                <a:lnTo>
                  <a:pt x="1714613" y="89062"/>
                </a:lnTo>
                <a:lnTo>
                  <a:pt x="1701597" y="86716"/>
                </a:lnTo>
                <a:lnTo>
                  <a:pt x="1687114" y="85306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942"/>
                </a:lnTo>
                <a:lnTo>
                  <a:pt x="1622218" y="221650"/>
                </a:lnTo>
                <a:lnTo>
                  <a:pt x="1633408" y="225447"/>
                </a:lnTo>
                <a:lnTo>
                  <a:pt x="1646350" y="229334"/>
                </a:lnTo>
                <a:lnTo>
                  <a:pt x="1661044" y="233314"/>
                </a:lnTo>
                <a:lnTo>
                  <a:pt x="1677487" y="237386"/>
                </a:lnTo>
                <a:lnTo>
                  <a:pt x="1695678" y="241553"/>
                </a:lnTo>
                <a:lnTo>
                  <a:pt x="1706600" y="244093"/>
                </a:lnTo>
                <a:lnTo>
                  <a:pt x="1713585" y="246887"/>
                </a:lnTo>
                <a:lnTo>
                  <a:pt x="1716633" y="249808"/>
                </a:lnTo>
                <a:lnTo>
                  <a:pt x="1719681" y="252983"/>
                </a:lnTo>
                <a:lnTo>
                  <a:pt x="1721078" y="256920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244"/>
                </a:lnTo>
                <a:lnTo>
                  <a:pt x="1691313" y="286271"/>
                </a:lnTo>
                <a:lnTo>
                  <a:pt x="1676247" y="287273"/>
                </a:lnTo>
                <a:lnTo>
                  <a:pt x="1664335" y="286486"/>
                </a:lnTo>
                <a:lnTo>
                  <a:pt x="1651858" y="283357"/>
                </a:lnTo>
                <a:lnTo>
                  <a:pt x="1641830" y="277875"/>
                </a:lnTo>
                <a:lnTo>
                  <a:pt x="1637031" y="273453"/>
                </a:lnTo>
                <a:lnTo>
                  <a:pt x="1630023" y="263120"/>
                </a:lnTo>
                <a:lnTo>
                  <a:pt x="1625574" y="250062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89"/>
                </a:lnTo>
                <a:lnTo>
                  <a:pt x="1622445" y="324550"/>
                </a:lnTo>
                <a:lnTo>
                  <a:pt x="1634349" y="328087"/>
                </a:lnTo>
                <a:lnTo>
                  <a:pt x="1647282" y="330605"/>
                </a:lnTo>
                <a:lnTo>
                  <a:pt x="1661247" y="332112"/>
                </a:lnTo>
                <a:lnTo>
                  <a:pt x="1676247" y="332613"/>
                </a:lnTo>
                <a:lnTo>
                  <a:pt x="1685888" y="332414"/>
                </a:lnTo>
                <a:lnTo>
                  <a:pt x="1700705" y="331230"/>
                </a:lnTo>
                <a:lnTo>
                  <a:pt x="1714333" y="328979"/>
                </a:lnTo>
                <a:lnTo>
                  <a:pt x="1726768" y="325658"/>
                </a:lnTo>
                <a:lnTo>
                  <a:pt x="1738008" y="321263"/>
                </a:lnTo>
                <a:lnTo>
                  <a:pt x="1748050" y="315793"/>
                </a:lnTo>
                <a:lnTo>
                  <a:pt x="1756892" y="309244"/>
                </a:lnTo>
                <a:lnTo>
                  <a:pt x="1766054" y="300227"/>
                </a:lnTo>
                <a:lnTo>
                  <a:pt x="1773946" y="289583"/>
                </a:lnTo>
                <a:lnTo>
                  <a:pt x="1779575" y="278174"/>
                </a:lnTo>
                <a:lnTo>
                  <a:pt x="1782947" y="266012"/>
                </a:lnTo>
                <a:lnTo>
                  <a:pt x="1784070" y="253110"/>
                </a:lnTo>
                <a:lnTo>
                  <a:pt x="1782881" y="239149"/>
                </a:lnTo>
                <a:lnTo>
                  <a:pt x="1779220" y="226614"/>
                </a:lnTo>
                <a:lnTo>
                  <a:pt x="1773063" y="215736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1"/>
                </a:lnTo>
                <a:lnTo>
                  <a:pt x="1678638" y="174889"/>
                </a:lnTo>
                <a:lnTo>
                  <a:pt x="1662545" y="170751"/>
                </a:lnTo>
                <a:lnTo>
                  <a:pt x="1650046" y="167033"/>
                </a:lnTo>
                <a:lnTo>
                  <a:pt x="1641149" y="163748"/>
                </a:lnTo>
                <a:lnTo>
                  <a:pt x="1635861" y="160908"/>
                </a:lnTo>
                <a:lnTo>
                  <a:pt x="1631670" y="157860"/>
                </a:lnTo>
                <a:lnTo>
                  <a:pt x="1629638" y="154050"/>
                </a:lnTo>
                <a:lnTo>
                  <a:pt x="1629638" y="144398"/>
                </a:lnTo>
                <a:close/>
              </a:path>
              <a:path w="2177262" h="423544">
                <a:moveTo>
                  <a:pt x="1463593" y="230121"/>
                </a:moveTo>
                <a:lnTo>
                  <a:pt x="1460301" y="242706"/>
                </a:lnTo>
                <a:lnTo>
                  <a:pt x="1455364" y="253586"/>
                </a:lnTo>
                <a:lnTo>
                  <a:pt x="1448790" y="262763"/>
                </a:lnTo>
                <a:lnTo>
                  <a:pt x="1443233" y="268265"/>
                </a:lnTo>
                <a:lnTo>
                  <a:pt x="1432554" y="275628"/>
                </a:lnTo>
                <a:lnTo>
                  <a:pt x="1420653" y="280070"/>
                </a:lnTo>
                <a:lnTo>
                  <a:pt x="1407769" y="332613"/>
                </a:lnTo>
                <a:lnTo>
                  <a:pt x="1427302" y="331315"/>
                </a:lnTo>
                <a:lnTo>
                  <a:pt x="1440252" y="328847"/>
                </a:lnTo>
                <a:lnTo>
                  <a:pt x="1452543" y="325096"/>
                </a:lnTo>
                <a:lnTo>
                  <a:pt x="1464176" y="320065"/>
                </a:lnTo>
                <a:lnTo>
                  <a:pt x="1475152" y="313755"/>
                </a:lnTo>
                <a:lnTo>
                  <a:pt x="1485475" y="306168"/>
                </a:lnTo>
                <a:lnTo>
                  <a:pt x="1495145" y="297306"/>
                </a:lnTo>
                <a:lnTo>
                  <a:pt x="1507954" y="282026"/>
                </a:lnTo>
                <a:lnTo>
                  <a:pt x="1514680" y="271316"/>
                </a:lnTo>
                <a:lnTo>
                  <a:pt x="1520180" y="259959"/>
                </a:lnTo>
                <a:lnTo>
                  <a:pt x="1524454" y="247953"/>
                </a:lnTo>
                <a:lnTo>
                  <a:pt x="1527505" y="235297"/>
                </a:lnTo>
                <a:lnTo>
                  <a:pt x="1529334" y="221988"/>
                </a:lnTo>
                <a:lnTo>
                  <a:pt x="1529943" y="208025"/>
                </a:lnTo>
                <a:lnTo>
                  <a:pt x="1529812" y="201523"/>
                </a:lnTo>
                <a:lnTo>
                  <a:pt x="1528618" y="187864"/>
                </a:lnTo>
                <a:lnTo>
                  <a:pt x="1526183" y="174871"/>
                </a:lnTo>
                <a:lnTo>
                  <a:pt x="1522511" y="162539"/>
                </a:lnTo>
                <a:lnTo>
                  <a:pt x="1517606" y="150866"/>
                </a:lnTo>
                <a:lnTo>
                  <a:pt x="1511471" y="139848"/>
                </a:lnTo>
                <a:lnTo>
                  <a:pt x="1504110" y="129481"/>
                </a:lnTo>
                <a:lnTo>
                  <a:pt x="1495526" y="119760"/>
                </a:lnTo>
                <a:lnTo>
                  <a:pt x="1481306" y="107414"/>
                </a:lnTo>
                <a:lnTo>
                  <a:pt x="1470729" y="100522"/>
                </a:lnTo>
                <a:lnTo>
                  <a:pt x="1459451" y="94880"/>
                </a:lnTo>
                <a:lnTo>
                  <a:pt x="1447473" y="90488"/>
                </a:lnTo>
                <a:lnTo>
                  <a:pt x="1434801" y="87349"/>
                </a:lnTo>
                <a:lnTo>
                  <a:pt x="1421438" y="85464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150" y="106464"/>
                </a:lnTo>
                <a:lnTo>
                  <a:pt x="1324176" y="114351"/>
                </a:lnTo>
                <a:lnTo>
                  <a:pt x="1315252" y="123383"/>
                </a:lnTo>
                <a:lnTo>
                  <a:pt x="1307385" y="133566"/>
                </a:lnTo>
                <a:lnTo>
                  <a:pt x="1300581" y="144906"/>
                </a:lnTo>
                <a:lnTo>
                  <a:pt x="1295438" y="155802"/>
                </a:lnTo>
                <a:lnTo>
                  <a:pt x="1290985" y="167931"/>
                </a:lnTo>
                <a:lnTo>
                  <a:pt x="1287787" y="180238"/>
                </a:lnTo>
                <a:lnTo>
                  <a:pt x="1285860" y="192716"/>
                </a:lnTo>
                <a:lnTo>
                  <a:pt x="1285214" y="205358"/>
                </a:lnTo>
                <a:lnTo>
                  <a:pt x="1285389" y="213895"/>
                </a:lnTo>
                <a:lnTo>
                  <a:pt x="1286475" y="227665"/>
                </a:lnTo>
                <a:lnTo>
                  <a:pt x="1288546" y="240630"/>
                </a:lnTo>
                <a:lnTo>
                  <a:pt x="1291593" y="252791"/>
                </a:lnTo>
                <a:lnTo>
                  <a:pt x="1295607" y="264148"/>
                </a:lnTo>
                <a:lnTo>
                  <a:pt x="1300581" y="274700"/>
                </a:lnTo>
                <a:lnTo>
                  <a:pt x="1306819" y="284810"/>
                </a:lnTo>
                <a:lnTo>
                  <a:pt x="1314756" y="294783"/>
                </a:lnTo>
                <a:lnTo>
                  <a:pt x="1323871" y="303627"/>
                </a:lnTo>
                <a:lnTo>
                  <a:pt x="1334173" y="311331"/>
                </a:lnTo>
                <a:lnTo>
                  <a:pt x="1345666" y="317880"/>
                </a:lnTo>
                <a:lnTo>
                  <a:pt x="1350323" y="223797"/>
                </a:lnTo>
                <a:lnTo>
                  <a:pt x="1349476" y="208787"/>
                </a:lnTo>
                <a:lnTo>
                  <a:pt x="1349654" y="201663"/>
                </a:lnTo>
                <a:lnTo>
                  <a:pt x="1351272" y="187415"/>
                </a:lnTo>
                <a:lnTo>
                  <a:pt x="1354576" y="174853"/>
                </a:lnTo>
                <a:lnTo>
                  <a:pt x="1359565" y="163952"/>
                </a:lnTo>
                <a:lnTo>
                  <a:pt x="1366240" y="154685"/>
                </a:lnTo>
                <a:lnTo>
                  <a:pt x="1371771" y="149222"/>
                </a:lnTo>
                <a:lnTo>
                  <a:pt x="1382492" y="141886"/>
                </a:lnTo>
                <a:lnTo>
                  <a:pt x="1394418" y="137484"/>
                </a:lnTo>
                <a:lnTo>
                  <a:pt x="1407515" y="136016"/>
                </a:lnTo>
                <a:lnTo>
                  <a:pt x="1415126" y="136488"/>
                </a:lnTo>
                <a:lnTo>
                  <a:pt x="1427573" y="139619"/>
                </a:lnTo>
                <a:lnTo>
                  <a:pt x="1438789" y="145685"/>
                </a:lnTo>
                <a:lnTo>
                  <a:pt x="1448790" y="154685"/>
                </a:lnTo>
                <a:lnTo>
                  <a:pt x="1451783" y="158400"/>
                </a:lnTo>
                <a:lnTo>
                  <a:pt x="1457739" y="168414"/>
                </a:lnTo>
                <a:lnTo>
                  <a:pt x="1462004" y="180054"/>
                </a:lnTo>
                <a:lnTo>
                  <a:pt x="1464570" y="193336"/>
                </a:lnTo>
                <a:lnTo>
                  <a:pt x="1465427" y="208279"/>
                </a:lnTo>
                <a:lnTo>
                  <a:pt x="1465231" y="215832"/>
                </a:lnTo>
                <a:lnTo>
                  <a:pt x="1463593" y="230121"/>
                </a:lnTo>
                <a:close/>
              </a:path>
              <a:path w="2177262" h="423544">
                <a:moveTo>
                  <a:pt x="1420653" y="280070"/>
                </a:moveTo>
                <a:lnTo>
                  <a:pt x="1407515" y="281558"/>
                </a:lnTo>
                <a:lnTo>
                  <a:pt x="1399902" y="281072"/>
                </a:lnTo>
                <a:lnTo>
                  <a:pt x="1387482" y="277893"/>
                </a:lnTo>
                <a:lnTo>
                  <a:pt x="1376251" y="271778"/>
                </a:lnTo>
                <a:lnTo>
                  <a:pt x="1366240" y="262763"/>
                </a:lnTo>
                <a:lnTo>
                  <a:pt x="1363019" y="258813"/>
                </a:lnTo>
                <a:lnTo>
                  <a:pt x="1357094" y="248819"/>
                </a:lnTo>
                <a:lnTo>
                  <a:pt x="1352862" y="237144"/>
                </a:lnTo>
                <a:lnTo>
                  <a:pt x="1350323" y="223797"/>
                </a:lnTo>
                <a:lnTo>
                  <a:pt x="1345968" y="318032"/>
                </a:lnTo>
                <a:lnTo>
                  <a:pt x="1357846" y="323313"/>
                </a:lnTo>
                <a:lnTo>
                  <a:pt x="1369965" y="327400"/>
                </a:lnTo>
                <a:lnTo>
                  <a:pt x="1382325" y="330304"/>
                </a:lnTo>
                <a:lnTo>
                  <a:pt x="1394926" y="332037"/>
                </a:lnTo>
                <a:lnTo>
                  <a:pt x="1407769" y="332613"/>
                </a:lnTo>
                <a:lnTo>
                  <a:pt x="1420653" y="280070"/>
                </a:lnTo>
                <a:close/>
              </a:path>
              <a:path w="2177262" h="423544">
                <a:moveTo>
                  <a:pt x="274358" y="166750"/>
                </a:moveTo>
                <a:lnTo>
                  <a:pt x="273984" y="150107"/>
                </a:lnTo>
                <a:lnTo>
                  <a:pt x="273050" y="136435"/>
                </a:lnTo>
                <a:lnTo>
                  <a:pt x="271549" y="123529"/>
                </a:lnTo>
                <a:lnTo>
                  <a:pt x="269480" y="111389"/>
                </a:lnTo>
                <a:lnTo>
                  <a:pt x="266843" y="100015"/>
                </a:lnTo>
                <a:lnTo>
                  <a:pt x="263639" y="89407"/>
                </a:lnTo>
                <a:lnTo>
                  <a:pt x="259618" y="78775"/>
                </a:lnTo>
                <a:lnTo>
                  <a:pt x="254070" y="66926"/>
                </a:lnTo>
                <a:lnTo>
                  <a:pt x="247682" y="55922"/>
                </a:lnTo>
                <a:lnTo>
                  <a:pt x="240454" y="45763"/>
                </a:lnTo>
                <a:lnTo>
                  <a:pt x="232384" y="36448"/>
                </a:lnTo>
                <a:lnTo>
                  <a:pt x="217398" y="23169"/>
                </a:lnTo>
                <a:lnTo>
                  <a:pt x="206746" y="16258"/>
                </a:lnTo>
                <a:lnTo>
                  <a:pt x="195299" y="10612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160"/>
                </a:lnTo>
                <a:lnTo>
                  <a:pt x="66078" y="55371"/>
                </a:lnTo>
                <a:lnTo>
                  <a:pt x="100915" y="55384"/>
                </a:lnTo>
                <a:lnTo>
                  <a:pt x="117544" y="55647"/>
                </a:lnTo>
                <a:lnTo>
                  <a:pt x="131271" y="56255"/>
                </a:lnTo>
                <a:lnTo>
                  <a:pt x="142094" y="57218"/>
                </a:lnTo>
                <a:lnTo>
                  <a:pt x="150012" y="58546"/>
                </a:lnTo>
                <a:lnTo>
                  <a:pt x="159138" y="61093"/>
                </a:lnTo>
                <a:lnTo>
                  <a:pt x="170756" y="66474"/>
                </a:lnTo>
                <a:lnTo>
                  <a:pt x="180594" y="73913"/>
                </a:lnTo>
                <a:lnTo>
                  <a:pt x="187537" y="81819"/>
                </a:lnTo>
                <a:lnTo>
                  <a:pt x="194082" y="92632"/>
                </a:lnTo>
                <a:lnTo>
                  <a:pt x="199351" y="105536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402"/>
                </a:lnTo>
                <a:lnTo>
                  <a:pt x="205135" y="189624"/>
                </a:lnTo>
                <a:lnTo>
                  <a:pt x="203800" y="202436"/>
                </a:lnTo>
                <a:lnTo>
                  <a:pt x="201871" y="213824"/>
                </a:lnTo>
                <a:lnTo>
                  <a:pt x="199351" y="223773"/>
                </a:lnTo>
                <a:lnTo>
                  <a:pt x="195052" y="235729"/>
                </a:lnTo>
                <a:lnTo>
                  <a:pt x="189035" y="247124"/>
                </a:lnTo>
                <a:lnTo>
                  <a:pt x="182054" y="255396"/>
                </a:lnTo>
                <a:lnTo>
                  <a:pt x="168024" y="264574"/>
                </a:lnTo>
                <a:lnTo>
                  <a:pt x="155371" y="268985"/>
                </a:lnTo>
                <a:lnTo>
                  <a:pt x="154112" y="269299"/>
                </a:lnTo>
                <a:lnTo>
                  <a:pt x="161214" y="325061"/>
                </a:lnTo>
                <a:lnTo>
                  <a:pt x="172708" y="323060"/>
                </a:lnTo>
                <a:lnTo>
                  <a:pt x="182829" y="320420"/>
                </a:lnTo>
                <a:lnTo>
                  <a:pt x="198524" y="314426"/>
                </a:lnTo>
                <a:lnTo>
                  <a:pt x="210139" y="308534"/>
                </a:lnTo>
                <a:lnTo>
                  <a:pt x="220385" y="301819"/>
                </a:lnTo>
                <a:lnTo>
                  <a:pt x="229260" y="294258"/>
                </a:lnTo>
                <a:lnTo>
                  <a:pt x="239928" y="282438"/>
                </a:lnTo>
                <a:lnTo>
                  <a:pt x="247138" y="272377"/>
                </a:lnTo>
                <a:lnTo>
                  <a:pt x="253605" y="261360"/>
                </a:lnTo>
                <a:lnTo>
                  <a:pt x="259330" y="249390"/>
                </a:lnTo>
                <a:lnTo>
                  <a:pt x="264312" y="236473"/>
                </a:lnTo>
                <a:lnTo>
                  <a:pt x="266194" y="230583"/>
                </a:lnTo>
                <a:lnTo>
                  <a:pt x="269131" y="219253"/>
                </a:lnTo>
                <a:lnTo>
                  <a:pt x="271417" y="207205"/>
                </a:lnTo>
                <a:lnTo>
                  <a:pt x="273050" y="194438"/>
                </a:lnTo>
                <a:lnTo>
                  <a:pt x="274031" y="180954"/>
                </a:lnTo>
                <a:lnTo>
                  <a:pt x="274358" y="166750"/>
                </a:lnTo>
                <a:close/>
              </a:path>
              <a:path w="2177262" h="423544">
                <a:moveTo>
                  <a:pt x="161214" y="325061"/>
                </a:moveTo>
                <a:lnTo>
                  <a:pt x="154112" y="269299"/>
                </a:lnTo>
                <a:lnTo>
                  <a:pt x="144302" y="270905"/>
                </a:lnTo>
                <a:lnTo>
                  <a:pt x="131401" y="271851"/>
                </a:lnTo>
                <a:lnTo>
                  <a:pt x="115404" y="272160"/>
                </a:lnTo>
                <a:lnTo>
                  <a:pt x="66078" y="272160"/>
                </a:lnTo>
                <a:lnTo>
                  <a:pt x="124345" y="327278"/>
                </a:lnTo>
                <a:lnTo>
                  <a:pt x="134117" y="327149"/>
                </a:lnTo>
                <a:lnTo>
                  <a:pt x="148350" y="326424"/>
                </a:lnTo>
                <a:lnTo>
                  <a:pt x="161214" y="325061"/>
                </a:lnTo>
                <a:close/>
              </a:path>
              <a:path w="2177262" h="423544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544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544">
                <a:moveTo>
                  <a:pt x="1077061" y="327278"/>
                </a:moveTo>
                <a:lnTo>
                  <a:pt x="1077083" y="214480"/>
                </a:lnTo>
                <a:lnTo>
                  <a:pt x="1077485" y="198178"/>
                </a:lnTo>
                <a:lnTo>
                  <a:pt x="1078406" y="184571"/>
                </a:lnTo>
                <a:lnTo>
                  <a:pt x="1079867" y="173668"/>
                </a:lnTo>
                <a:lnTo>
                  <a:pt x="1081887" y="165480"/>
                </a:lnTo>
                <a:lnTo>
                  <a:pt x="1089955" y="150480"/>
                </a:lnTo>
                <a:lnTo>
                  <a:pt x="1099540" y="141731"/>
                </a:lnTo>
                <a:lnTo>
                  <a:pt x="1115891" y="134355"/>
                </a:lnTo>
                <a:lnTo>
                  <a:pt x="1128877" y="132841"/>
                </a:lnTo>
                <a:lnTo>
                  <a:pt x="1137259" y="132841"/>
                </a:lnTo>
                <a:lnTo>
                  <a:pt x="1144625" y="134873"/>
                </a:lnTo>
                <a:lnTo>
                  <a:pt x="1150594" y="139064"/>
                </a:lnTo>
                <a:lnTo>
                  <a:pt x="1156563" y="143255"/>
                </a:lnTo>
                <a:lnTo>
                  <a:pt x="1161008" y="149097"/>
                </a:lnTo>
                <a:lnTo>
                  <a:pt x="1163675" y="156590"/>
                </a:lnTo>
                <a:lnTo>
                  <a:pt x="1165345" y="163395"/>
                </a:lnTo>
                <a:lnTo>
                  <a:pt x="1166667" y="174171"/>
                </a:lnTo>
                <a:lnTo>
                  <a:pt x="1167469" y="188464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632"/>
                </a:lnTo>
                <a:lnTo>
                  <a:pt x="1229803" y="160052"/>
                </a:lnTo>
                <a:lnTo>
                  <a:pt x="1228671" y="147766"/>
                </a:lnTo>
                <a:lnTo>
                  <a:pt x="1226921" y="137794"/>
                </a:lnTo>
                <a:lnTo>
                  <a:pt x="1221363" y="122115"/>
                </a:lnTo>
                <a:lnTo>
                  <a:pt x="1214729" y="111378"/>
                </a:lnTo>
                <a:lnTo>
                  <a:pt x="1200902" y="98828"/>
                </a:lnTo>
                <a:lnTo>
                  <a:pt x="1188694" y="92328"/>
                </a:lnTo>
                <a:lnTo>
                  <a:pt x="1176462" y="88081"/>
                </a:lnTo>
                <a:lnTo>
                  <a:pt x="1163974" y="85651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544">
                <a:moveTo>
                  <a:pt x="515378" y="247141"/>
                </a:moveTo>
                <a:lnTo>
                  <a:pt x="519468" y="239775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1"/>
                </a:lnTo>
                <a:lnTo>
                  <a:pt x="563450" y="222663"/>
                </a:lnTo>
                <a:lnTo>
                  <a:pt x="578558" y="219287"/>
                </a:lnTo>
                <a:lnTo>
                  <a:pt x="590736" y="216228"/>
                </a:lnTo>
                <a:lnTo>
                  <a:pt x="599986" y="213486"/>
                </a:lnTo>
                <a:lnTo>
                  <a:pt x="599912" y="233279"/>
                </a:lnTo>
                <a:lnTo>
                  <a:pt x="599137" y="247397"/>
                </a:lnTo>
                <a:lnTo>
                  <a:pt x="597522" y="256539"/>
                </a:lnTo>
                <a:lnTo>
                  <a:pt x="591961" y="267897"/>
                </a:lnTo>
                <a:lnTo>
                  <a:pt x="582574" y="277240"/>
                </a:lnTo>
                <a:lnTo>
                  <a:pt x="574507" y="282287"/>
                </a:lnTo>
                <a:lnTo>
                  <a:pt x="562566" y="286891"/>
                </a:lnTo>
                <a:lnTo>
                  <a:pt x="550202" y="288416"/>
                </a:lnTo>
                <a:lnTo>
                  <a:pt x="548673" y="288392"/>
                </a:lnTo>
                <a:lnTo>
                  <a:pt x="546165" y="331607"/>
                </a:lnTo>
                <a:lnTo>
                  <a:pt x="558590" y="329037"/>
                </a:lnTo>
                <a:lnTo>
                  <a:pt x="570509" y="324865"/>
                </a:lnTo>
                <a:lnTo>
                  <a:pt x="573606" y="323480"/>
                </a:lnTo>
                <a:lnTo>
                  <a:pt x="584451" y="317564"/>
                </a:lnTo>
                <a:lnTo>
                  <a:pt x="594880" y="310187"/>
                </a:lnTo>
                <a:lnTo>
                  <a:pt x="604888" y="301370"/>
                </a:lnTo>
                <a:lnTo>
                  <a:pt x="606082" y="305053"/>
                </a:lnTo>
                <a:lnTo>
                  <a:pt x="607123" y="308736"/>
                </a:lnTo>
                <a:lnTo>
                  <a:pt x="609511" y="316991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69" y="319051"/>
                </a:lnTo>
                <a:lnTo>
                  <a:pt x="666959" y="306952"/>
                </a:lnTo>
                <a:lnTo>
                  <a:pt x="663943" y="295528"/>
                </a:lnTo>
                <a:lnTo>
                  <a:pt x="662980" y="289815"/>
                </a:lnTo>
                <a:lnTo>
                  <a:pt x="661843" y="278829"/>
                </a:lnTo>
                <a:lnTo>
                  <a:pt x="661160" y="265366"/>
                </a:lnTo>
                <a:lnTo>
                  <a:pt x="660933" y="249427"/>
                </a:lnTo>
                <a:lnTo>
                  <a:pt x="661593" y="176148"/>
                </a:lnTo>
                <a:lnTo>
                  <a:pt x="661501" y="167871"/>
                </a:lnTo>
                <a:lnTo>
                  <a:pt x="660691" y="152075"/>
                </a:lnTo>
                <a:lnTo>
                  <a:pt x="659042" y="138822"/>
                </a:lnTo>
                <a:lnTo>
                  <a:pt x="656554" y="128129"/>
                </a:lnTo>
                <a:lnTo>
                  <a:pt x="653224" y="120014"/>
                </a:lnTo>
                <a:lnTo>
                  <a:pt x="646167" y="110275"/>
                </a:lnTo>
                <a:lnTo>
                  <a:pt x="636574" y="101911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877" y="107224"/>
                </a:lnTo>
                <a:lnTo>
                  <a:pt x="476619" y="116134"/>
                </a:lnTo>
                <a:lnTo>
                  <a:pt x="469573" y="126603"/>
                </a:lnTo>
                <a:lnTo>
                  <a:pt x="463740" y="138644"/>
                </a:lnTo>
                <a:lnTo>
                  <a:pt x="459117" y="152272"/>
                </a:lnTo>
                <a:lnTo>
                  <a:pt x="516039" y="162559"/>
                </a:lnTo>
                <a:lnTo>
                  <a:pt x="517011" y="159919"/>
                </a:lnTo>
                <a:lnTo>
                  <a:pt x="523369" y="147550"/>
                </a:lnTo>
                <a:lnTo>
                  <a:pt x="531228" y="139445"/>
                </a:lnTo>
                <a:lnTo>
                  <a:pt x="532319" y="138709"/>
                </a:lnTo>
                <a:lnTo>
                  <a:pt x="543189" y="134295"/>
                </a:lnTo>
                <a:lnTo>
                  <a:pt x="557339" y="132841"/>
                </a:lnTo>
                <a:lnTo>
                  <a:pt x="569396" y="133382"/>
                </a:lnTo>
                <a:lnTo>
                  <a:pt x="582362" y="135926"/>
                </a:lnTo>
                <a:lnTo>
                  <a:pt x="591058" y="140588"/>
                </a:lnTo>
                <a:lnTo>
                  <a:pt x="598048" y="151763"/>
                </a:lnTo>
                <a:lnTo>
                  <a:pt x="599986" y="166369"/>
                </a:lnTo>
                <a:lnTo>
                  <a:pt x="599986" y="172592"/>
                </a:lnTo>
                <a:lnTo>
                  <a:pt x="592483" y="175350"/>
                </a:lnTo>
                <a:lnTo>
                  <a:pt x="582430" y="178365"/>
                </a:lnTo>
                <a:lnTo>
                  <a:pt x="570173" y="181480"/>
                </a:lnTo>
                <a:lnTo>
                  <a:pt x="555709" y="184682"/>
                </a:lnTo>
                <a:lnTo>
                  <a:pt x="539038" y="187959"/>
                </a:lnTo>
                <a:lnTo>
                  <a:pt x="537552" y="188249"/>
                </a:lnTo>
                <a:lnTo>
                  <a:pt x="522711" y="191457"/>
                </a:lnTo>
                <a:lnTo>
                  <a:pt x="509695" y="194905"/>
                </a:lnTo>
                <a:lnTo>
                  <a:pt x="498504" y="198604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7071"/>
                </a:lnTo>
                <a:lnTo>
                  <a:pt x="453767" y="249298"/>
                </a:lnTo>
                <a:lnTo>
                  <a:pt x="452640" y="262508"/>
                </a:lnTo>
                <a:lnTo>
                  <a:pt x="452739" y="266634"/>
                </a:lnTo>
                <a:lnTo>
                  <a:pt x="454557" y="279888"/>
                </a:lnTo>
                <a:lnTo>
                  <a:pt x="458663" y="291981"/>
                </a:lnTo>
                <a:lnTo>
                  <a:pt x="465056" y="302943"/>
                </a:lnTo>
                <a:lnTo>
                  <a:pt x="473735" y="312800"/>
                </a:lnTo>
                <a:lnTo>
                  <a:pt x="481236" y="318879"/>
                </a:lnTo>
                <a:lnTo>
                  <a:pt x="491772" y="324887"/>
                </a:lnTo>
                <a:lnTo>
                  <a:pt x="503651" y="329179"/>
                </a:lnTo>
                <a:lnTo>
                  <a:pt x="516875" y="331754"/>
                </a:lnTo>
                <a:lnTo>
                  <a:pt x="531444" y="332613"/>
                </a:lnTo>
                <a:lnTo>
                  <a:pt x="535729" y="285787"/>
                </a:lnTo>
                <a:lnTo>
                  <a:pt x="525195" y="278891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141"/>
                </a:lnTo>
                <a:close/>
              </a:path>
              <a:path w="2177262" h="423544">
                <a:moveTo>
                  <a:pt x="535729" y="285787"/>
                </a:moveTo>
                <a:lnTo>
                  <a:pt x="531444" y="332613"/>
                </a:lnTo>
                <a:lnTo>
                  <a:pt x="533239" y="332598"/>
                </a:lnTo>
                <a:lnTo>
                  <a:pt x="546165" y="331607"/>
                </a:lnTo>
                <a:lnTo>
                  <a:pt x="548673" y="288392"/>
                </a:lnTo>
                <a:lnTo>
                  <a:pt x="535729" y="285787"/>
                </a:lnTo>
                <a:close/>
              </a:path>
              <a:path w="2177262" h="423544">
                <a:moveTo>
                  <a:pt x="781427" y="183145"/>
                </a:moveTo>
                <a:lnTo>
                  <a:pt x="784277" y="170284"/>
                </a:lnTo>
                <a:lnTo>
                  <a:pt x="788670" y="159361"/>
                </a:lnTo>
                <a:lnTo>
                  <a:pt x="794613" y="150367"/>
                </a:lnTo>
                <a:lnTo>
                  <a:pt x="800402" y="85915"/>
                </a:lnTo>
                <a:lnTo>
                  <a:pt x="787713" y="88657"/>
                </a:lnTo>
                <a:lnTo>
                  <a:pt x="781427" y="183145"/>
                </a:lnTo>
                <a:close/>
              </a:path>
              <a:path w="2177262" h="423544">
                <a:moveTo>
                  <a:pt x="723874" y="345820"/>
                </a:moveTo>
                <a:lnTo>
                  <a:pt x="724145" y="358304"/>
                </a:lnTo>
                <a:lnTo>
                  <a:pt x="726734" y="371021"/>
                </a:lnTo>
                <a:lnTo>
                  <a:pt x="731737" y="382694"/>
                </a:lnTo>
                <a:lnTo>
                  <a:pt x="739163" y="393307"/>
                </a:lnTo>
                <a:lnTo>
                  <a:pt x="749020" y="402843"/>
                </a:lnTo>
                <a:lnTo>
                  <a:pt x="765708" y="412715"/>
                </a:lnTo>
                <a:lnTo>
                  <a:pt x="776523" y="416601"/>
                </a:lnTo>
                <a:lnTo>
                  <a:pt x="788806" y="419632"/>
                </a:lnTo>
                <a:lnTo>
                  <a:pt x="802560" y="421803"/>
                </a:lnTo>
                <a:lnTo>
                  <a:pt x="817788" y="423108"/>
                </a:lnTo>
                <a:lnTo>
                  <a:pt x="834491" y="423544"/>
                </a:lnTo>
                <a:lnTo>
                  <a:pt x="837406" y="423530"/>
                </a:lnTo>
                <a:lnTo>
                  <a:pt x="851734" y="422992"/>
                </a:lnTo>
                <a:lnTo>
                  <a:pt x="864836" y="421686"/>
                </a:lnTo>
                <a:lnTo>
                  <a:pt x="876703" y="419623"/>
                </a:lnTo>
                <a:lnTo>
                  <a:pt x="900262" y="411783"/>
                </a:lnTo>
                <a:lnTo>
                  <a:pt x="911376" y="405592"/>
                </a:lnTo>
                <a:lnTo>
                  <a:pt x="920597" y="398271"/>
                </a:lnTo>
                <a:lnTo>
                  <a:pt x="928301" y="389446"/>
                </a:lnTo>
                <a:lnTo>
                  <a:pt x="934803" y="378533"/>
                </a:lnTo>
                <a:lnTo>
                  <a:pt x="940028" y="365632"/>
                </a:lnTo>
                <a:lnTo>
                  <a:pt x="944487" y="345859"/>
                </a:lnTo>
                <a:lnTo>
                  <a:pt x="945894" y="333275"/>
                </a:lnTo>
                <a:lnTo>
                  <a:pt x="946734" y="318958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41" y="84851"/>
                </a:lnTo>
                <a:lnTo>
                  <a:pt x="800402" y="85915"/>
                </a:lnTo>
                <a:lnTo>
                  <a:pt x="794613" y="150367"/>
                </a:lnTo>
                <a:lnTo>
                  <a:pt x="796817" y="147879"/>
                </a:lnTo>
                <a:lnTo>
                  <a:pt x="806963" y="139525"/>
                </a:lnTo>
                <a:lnTo>
                  <a:pt x="818617" y="134512"/>
                </a:lnTo>
                <a:lnTo>
                  <a:pt x="831824" y="132841"/>
                </a:lnTo>
                <a:lnTo>
                  <a:pt x="836384" y="133020"/>
                </a:lnTo>
                <a:lnTo>
                  <a:pt x="849089" y="135706"/>
                </a:lnTo>
                <a:lnTo>
                  <a:pt x="860340" y="141615"/>
                </a:lnTo>
                <a:lnTo>
                  <a:pt x="870178" y="150748"/>
                </a:lnTo>
                <a:lnTo>
                  <a:pt x="873183" y="154644"/>
                </a:lnTo>
                <a:lnTo>
                  <a:pt x="878536" y="164452"/>
                </a:lnTo>
                <a:lnTo>
                  <a:pt x="882359" y="176186"/>
                </a:lnTo>
                <a:lnTo>
                  <a:pt x="884653" y="189827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54" y="262354"/>
                </a:lnTo>
                <a:lnTo>
                  <a:pt x="855468" y="270285"/>
                </a:lnTo>
                <a:lnTo>
                  <a:pt x="843711" y="275029"/>
                </a:lnTo>
                <a:lnTo>
                  <a:pt x="830681" y="276605"/>
                </a:lnTo>
                <a:lnTo>
                  <a:pt x="828551" y="276562"/>
                </a:lnTo>
                <a:lnTo>
                  <a:pt x="815858" y="274250"/>
                </a:lnTo>
                <a:lnTo>
                  <a:pt x="804562" y="268423"/>
                </a:lnTo>
                <a:lnTo>
                  <a:pt x="794613" y="259079"/>
                </a:lnTo>
                <a:lnTo>
                  <a:pt x="791540" y="254940"/>
                </a:lnTo>
                <a:lnTo>
                  <a:pt x="786482" y="245156"/>
                </a:lnTo>
                <a:lnTo>
                  <a:pt x="782880" y="233377"/>
                </a:lnTo>
                <a:lnTo>
                  <a:pt x="780725" y="219603"/>
                </a:lnTo>
                <a:lnTo>
                  <a:pt x="780008" y="203834"/>
                </a:lnTo>
                <a:lnTo>
                  <a:pt x="780109" y="197955"/>
                </a:lnTo>
                <a:lnTo>
                  <a:pt x="781427" y="183145"/>
                </a:lnTo>
                <a:lnTo>
                  <a:pt x="787713" y="88657"/>
                </a:lnTo>
                <a:lnTo>
                  <a:pt x="775772" y="93073"/>
                </a:lnTo>
                <a:lnTo>
                  <a:pt x="764582" y="99159"/>
                </a:lnTo>
                <a:lnTo>
                  <a:pt x="754140" y="106913"/>
                </a:lnTo>
                <a:lnTo>
                  <a:pt x="744448" y="116331"/>
                </a:lnTo>
                <a:lnTo>
                  <a:pt x="734012" y="130172"/>
                </a:lnTo>
                <a:lnTo>
                  <a:pt x="728424" y="140548"/>
                </a:lnTo>
                <a:lnTo>
                  <a:pt x="723855" y="151921"/>
                </a:lnTo>
                <a:lnTo>
                  <a:pt x="720305" y="164292"/>
                </a:lnTo>
                <a:lnTo>
                  <a:pt x="717771" y="177660"/>
                </a:lnTo>
                <a:lnTo>
                  <a:pt x="716252" y="192026"/>
                </a:lnTo>
                <a:lnTo>
                  <a:pt x="715746" y="207390"/>
                </a:lnTo>
                <a:lnTo>
                  <a:pt x="715871" y="214517"/>
                </a:lnTo>
                <a:lnTo>
                  <a:pt x="716895" y="228439"/>
                </a:lnTo>
                <a:lnTo>
                  <a:pt x="718953" y="241609"/>
                </a:lnTo>
                <a:lnTo>
                  <a:pt x="722049" y="254034"/>
                </a:lnTo>
                <a:lnTo>
                  <a:pt x="726186" y="265720"/>
                </a:lnTo>
                <a:lnTo>
                  <a:pt x="731365" y="276670"/>
                </a:lnTo>
                <a:lnTo>
                  <a:pt x="737590" y="286892"/>
                </a:lnTo>
                <a:lnTo>
                  <a:pt x="744062" y="295419"/>
                </a:lnTo>
                <a:lnTo>
                  <a:pt x="753405" y="305154"/>
                </a:lnTo>
                <a:lnTo>
                  <a:pt x="763629" y="313119"/>
                </a:lnTo>
                <a:lnTo>
                  <a:pt x="774731" y="319314"/>
                </a:lnTo>
                <a:lnTo>
                  <a:pt x="786709" y="323739"/>
                </a:lnTo>
                <a:lnTo>
                  <a:pt x="799560" y="326394"/>
                </a:lnTo>
                <a:lnTo>
                  <a:pt x="813282" y="327278"/>
                </a:lnTo>
                <a:lnTo>
                  <a:pt x="818007" y="327159"/>
                </a:lnTo>
                <a:lnTo>
                  <a:pt x="830872" y="325533"/>
                </a:lnTo>
                <a:lnTo>
                  <a:pt x="843005" y="322004"/>
                </a:lnTo>
                <a:lnTo>
                  <a:pt x="854409" y="316576"/>
                </a:lnTo>
                <a:lnTo>
                  <a:pt x="865087" y="309252"/>
                </a:lnTo>
                <a:lnTo>
                  <a:pt x="875041" y="300033"/>
                </a:lnTo>
                <a:lnTo>
                  <a:pt x="884275" y="288925"/>
                </a:lnTo>
                <a:lnTo>
                  <a:pt x="884229" y="328444"/>
                </a:lnTo>
                <a:lnTo>
                  <a:pt x="883336" y="342900"/>
                </a:lnTo>
                <a:lnTo>
                  <a:pt x="881354" y="352297"/>
                </a:lnTo>
                <a:lnTo>
                  <a:pt x="878560" y="359536"/>
                </a:lnTo>
                <a:lnTo>
                  <a:pt x="874369" y="364870"/>
                </a:lnTo>
                <a:lnTo>
                  <a:pt x="868908" y="368172"/>
                </a:lnTo>
                <a:lnTo>
                  <a:pt x="859540" y="372154"/>
                </a:lnTo>
                <a:lnTo>
                  <a:pt x="847130" y="374683"/>
                </a:lnTo>
                <a:lnTo>
                  <a:pt x="831951" y="375538"/>
                </a:lnTo>
                <a:lnTo>
                  <a:pt x="827523" y="375440"/>
                </a:lnTo>
                <a:lnTo>
                  <a:pt x="813744" y="373410"/>
                </a:lnTo>
                <a:lnTo>
                  <a:pt x="803884" y="368807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663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544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544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544">
                <a:moveTo>
                  <a:pt x="2022830" y="144398"/>
                </a:moveTo>
                <a:lnTo>
                  <a:pt x="2025116" y="140080"/>
                </a:lnTo>
                <a:lnTo>
                  <a:pt x="2029942" y="136905"/>
                </a:lnTo>
                <a:lnTo>
                  <a:pt x="2037513" y="133357"/>
                </a:lnTo>
                <a:lnTo>
                  <a:pt x="2049701" y="130774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6"/>
                </a:lnTo>
                <a:lnTo>
                  <a:pt x="2104629" y="146358"/>
                </a:lnTo>
                <a:lnTo>
                  <a:pt x="2110079" y="158495"/>
                </a:lnTo>
                <a:lnTo>
                  <a:pt x="2169261" y="147573"/>
                </a:lnTo>
                <a:lnTo>
                  <a:pt x="2167102" y="140899"/>
                </a:lnTo>
                <a:lnTo>
                  <a:pt x="2161659" y="128591"/>
                </a:lnTo>
                <a:lnTo>
                  <a:pt x="2154759" y="117790"/>
                </a:lnTo>
                <a:lnTo>
                  <a:pt x="2146411" y="108497"/>
                </a:lnTo>
                <a:lnTo>
                  <a:pt x="2136622" y="100710"/>
                </a:lnTo>
                <a:lnTo>
                  <a:pt x="2129421" y="96543"/>
                </a:lnTo>
                <a:lnTo>
                  <a:pt x="2119351" y="92338"/>
                </a:lnTo>
                <a:lnTo>
                  <a:pt x="2107805" y="89062"/>
                </a:lnTo>
                <a:lnTo>
                  <a:pt x="2094789" y="86716"/>
                </a:lnTo>
                <a:lnTo>
                  <a:pt x="2080306" y="85306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942"/>
                </a:lnTo>
                <a:lnTo>
                  <a:pt x="2015410" y="221650"/>
                </a:lnTo>
                <a:lnTo>
                  <a:pt x="2026600" y="225447"/>
                </a:lnTo>
                <a:lnTo>
                  <a:pt x="2039542" y="229334"/>
                </a:lnTo>
                <a:lnTo>
                  <a:pt x="2054236" y="233314"/>
                </a:lnTo>
                <a:lnTo>
                  <a:pt x="2070679" y="237386"/>
                </a:lnTo>
                <a:lnTo>
                  <a:pt x="2088870" y="241553"/>
                </a:lnTo>
                <a:lnTo>
                  <a:pt x="2099792" y="244093"/>
                </a:lnTo>
                <a:lnTo>
                  <a:pt x="2106777" y="246887"/>
                </a:lnTo>
                <a:lnTo>
                  <a:pt x="2109825" y="249808"/>
                </a:lnTo>
                <a:lnTo>
                  <a:pt x="2112873" y="252983"/>
                </a:lnTo>
                <a:lnTo>
                  <a:pt x="2114270" y="256920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244"/>
                </a:lnTo>
                <a:lnTo>
                  <a:pt x="2084505" y="286271"/>
                </a:lnTo>
                <a:lnTo>
                  <a:pt x="2069439" y="287273"/>
                </a:lnTo>
                <a:lnTo>
                  <a:pt x="2057527" y="286486"/>
                </a:lnTo>
                <a:lnTo>
                  <a:pt x="2045050" y="283357"/>
                </a:lnTo>
                <a:lnTo>
                  <a:pt x="2035022" y="277875"/>
                </a:lnTo>
                <a:lnTo>
                  <a:pt x="2030223" y="273453"/>
                </a:lnTo>
                <a:lnTo>
                  <a:pt x="2023215" y="263120"/>
                </a:lnTo>
                <a:lnTo>
                  <a:pt x="2018766" y="250062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89"/>
                </a:lnTo>
                <a:lnTo>
                  <a:pt x="2015637" y="324550"/>
                </a:lnTo>
                <a:lnTo>
                  <a:pt x="2027541" y="328087"/>
                </a:lnTo>
                <a:lnTo>
                  <a:pt x="2040474" y="330605"/>
                </a:lnTo>
                <a:lnTo>
                  <a:pt x="2054439" y="332112"/>
                </a:lnTo>
                <a:lnTo>
                  <a:pt x="2069439" y="332613"/>
                </a:lnTo>
                <a:lnTo>
                  <a:pt x="2079080" y="332414"/>
                </a:lnTo>
                <a:lnTo>
                  <a:pt x="2093897" y="331230"/>
                </a:lnTo>
                <a:lnTo>
                  <a:pt x="2107525" y="328979"/>
                </a:lnTo>
                <a:lnTo>
                  <a:pt x="2119960" y="325658"/>
                </a:lnTo>
                <a:lnTo>
                  <a:pt x="2131200" y="321263"/>
                </a:lnTo>
                <a:lnTo>
                  <a:pt x="2141242" y="315793"/>
                </a:lnTo>
                <a:lnTo>
                  <a:pt x="2150084" y="309244"/>
                </a:lnTo>
                <a:lnTo>
                  <a:pt x="2159246" y="300227"/>
                </a:lnTo>
                <a:lnTo>
                  <a:pt x="2167138" y="289583"/>
                </a:lnTo>
                <a:lnTo>
                  <a:pt x="2172767" y="278174"/>
                </a:lnTo>
                <a:lnTo>
                  <a:pt x="2176139" y="266012"/>
                </a:lnTo>
                <a:lnTo>
                  <a:pt x="2177262" y="253110"/>
                </a:lnTo>
                <a:lnTo>
                  <a:pt x="2176073" y="239149"/>
                </a:lnTo>
                <a:lnTo>
                  <a:pt x="2172412" y="226614"/>
                </a:lnTo>
                <a:lnTo>
                  <a:pt x="2166255" y="215736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1"/>
                </a:lnTo>
                <a:lnTo>
                  <a:pt x="2071830" y="174889"/>
                </a:lnTo>
                <a:lnTo>
                  <a:pt x="2055737" y="170751"/>
                </a:lnTo>
                <a:lnTo>
                  <a:pt x="2043238" y="167033"/>
                </a:lnTo>
                <a:lnTo>
                  <a:pt x="2034341" y="163748"/>
                </a:lnTo>
                <a:lnTo>
                  <a:pt x="2029053" y="160908"/>
                </a:lnTo>
                <a:lnTo>
                  <a:pt x="2024862" y="157860"/>
                </a:lnTo>
                <a:lnTo>
                  <a:pt x="2022830" y="154050"/>
                </a:lnTo>
                <a:lnTo>
                  <a:pt x="2022830" y="144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970" y="8327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60" y="8327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970" y="7425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60" y="7425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064" y="956055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1162" y="8785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694" y="875411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19"/>
                </a:lnTo>
                <a:lnTo>
                  <a:pt x="4269" y="37442"/>
                </a:lnTo>
                <a:lnTo>
                  <a:pt x="1418" y="50303"/>
                </a:lnTo>
                <a:lnTo>
                  <a:pt x="100" y="65113"/>
                </a:lnTo>
                <a:lnTo>
                  <a:pt x="0" y="70992"/>
                </a:lnTo>
                <a:lnTo>
                  <a:pt x="716" y="86761"/>
                </a:lnTo>
                <a:lnTo>
                  <a:pt x="2871" y="100535"/>
                </a:lnTo>
                <a:lnTo>
                  <a:pt x="6473" y="112314"/>
                </a:lnTo>
                <a:lnTo>
                  <a:pt x="11531" y="122098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02" y="142187"/>
                </a:lnTo>
                <a:lnTo>
                  <a:pt x="75460" y="137443"/>
                </a:lnTo>
                <a:lnTo>
                  <a:pt x="85945" y="129512"/>
                </a:lnTo>
                <a:lnTo>
                  <a:pt x="89534" y="125729"/>
                </a:lnTo>
                <a:lnTo>
                  <a:pt x="95948" y="116624"/>
                </a:lnTo>
                <a:lnTo>
                  <a:pt x="100719" y="105693"/>
                </a:lnTo>
                <a:lnTo>
                  <a:pt x="103837" y="92948"/>
                </a:lnTo>
                <a:lnTo>
                  <a:pt x="105293" y="78396"/>
                </a:lnTo>
                <a:lnTo>
                  <a:pt x="105409" y="72516"/>
                </a:lnTo>
                <a:lnTo>
                  <a:pt x="104645" y="56985"/>
                </a:lnTo>
                <a:lnTo>
                  <a:pt x="102351" y="43344"/>
                </a:lnTo>
                <a:lnTo>
                  <a:pt x="98527" y="31610"/>
                </a:lnTo>
                <a:lnTo>
                  <a:pt x="93175" y="21802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6970" y="8327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8260" y="8327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7460" y="8274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7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7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8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4268" y="8274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8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8274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6009" y="8274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2" y="71755"/>
                </a:lnTo>
                <a:lnTo>
                  <a:pt x="146684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8" y="135000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432" y="827404"/>
            <a:ext cx="231267" cy="338709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122"/>
                </a:lnTo>
                <a:lnTo>
                  <a:pt x="230148" y="248439"/>
                </a:lnTo>
                <a:lnTo>
                  <a:pt x="228740" y="261023"/>
                </a:lnTo>
                <a:lnTo>
                  <a:pt x="224281" y="280797"/>
                </a:lnTo>
                <a:lnTo>
                  <a:pt x="219057" y="293697"/>
                </a:lnTo>
                <a:lnTo>
                  <a:pt x="212554" y="304610"/>
                </a:lnTo>
                <a:lnTo>
                  <a:pt x="204851" y="313436"/>
                </a:lnTo>
                <a:lnTo>
                  <a:pt x="195629" y="320756"/>
                </a:lnTo>
                <a:lnTo>
                  <a:pt x="184516" y="326947"/>
                </a:lnTo>
                <a:lnTo>
                  <a:pt x="171577" y="331978"/>
                </a:lnTo>
                <a:lnTo>
                  <a:pt x="149090" y="336850"/>
                </a:lnTo>
                <a:lnTo>
                  <a:pt x="135987" y="338156"/>
                </a:lnTo>
                <a:lnTo>
                  <a:pt x="121660" y="338694"/>
                </a:lnTo>
                <a:lnTo>
                  <a:pt x="118745" y="338709"/>
                </a:lnTo>
                <a:lnTo>
                  <a:pt x="102041" y="338272"/>
                </a:lnTo>
                <a:lnTo>
                  <a:pt x="86814" y="336967"/>
                </a:lnTo>
                <a:lnTo>
                  <a:pt x="73059" y="334796"/>
                </a:lnTo>
                <a:lnTo>
                  <a:pt x="60776" y="331765"/>
                </a:lnTo>
                <a:lnTo>
                  <a:pt x="49962" y="327879"/>
                </a:lnTo>
                <a:lnTo>
                  <a:pt x="33274" y="318008"/>
                </a:lnTo>
                <a:lnTo>
                  <a:pt x="23417" y="308471"/>
                </a:lnTo>
                <a:lnTo>
                  <a:pt x="15990" y="297858"/>
                </a:lnTo>
                <a:lnTo>
                  <a:pt x="10987" y="286185"/>
                </a:lnTo>
                <a:lnTo>
                  <a:pt x="8398" y="273468"/>
                </a:lnTo>
                <a:lnTo>
                  <a:pt x="8001" y="265684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827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972"/>
                </a:lnTo>
                <a:lnTo>
                  <a:pt x="97998" y="288574"/>
                </a:lnTo>
                <a:lnTo>
                  <a:pt x="111776" y="290604"/>
                </a:lnTo>
                <a:lnTo>
                  <a:pt x="116205" y="290703"/>
                </a:lnTo>
                <a:lnTo>
                  <a:pt x="131384" y="289847"/>
                </a:lnTo>
                <a:lnTo>
                  <a:pt x="143793" y="287318"/>
                </a:lnTo>
                <a:lnTo>
                  <a:pt x="153162" y="283337"/>
                </a:lnTo>
                <a:lnTo>
                  <a:pt x="158623" y="280035"/>
                </a:lnTo>
                <a:lnTo>
                  <a:pt x="162814" y="274700"/>
                </a:lnTo>
                <a:lnTo>
                  <a:pt x="165608" y="267462"/>
                </a:lnTo>
                <a:lnTo>
                  <a:pt x="167589" y="258064"/>
                </a:lnTo>
                <a:lnTo>
                  <a:pt x="168482" y="243608"/>
                </a:lnTo>
                <a:lnTo>
                  <a:pt x="168529" y="238633"/>
                </a:lnTo>
                <a:lnTo>
                  <a:pt x="168529" y="204089"/>
                </a:lnTo>
                <a:lnTo>
                  <a:pt x="159294" y="215197"/>
                </a:lnTo>
                <a:lnTo>
                  <a:pt x="149340" y="224416"/>
                </a:lnTo>
                <a:lnTo>
                  <a:pt x="138662" y="231740"/>
                </a:lnTo>
                <a:lnTo>
                  <a:pt x="127259" y="237168"/>
                </a:lnTo>
                <a:lnTo>
                  <a:pt x="115126" y="240697"/>
                </a:lnTo>
                <a:lnTo>
                  <a:pt x="102261" y="242323"/>
                </a:lnTo>
                <a:lnTo>
                  <a:pt x="97536" y="242443"/>
                </a:lnTo>
                <a:lnTo>
                  <a:pt x="83814" y="241558"/>
                </a:lnTo>
                <a:lnTo>
                  <a:pt x="70962" y="238903"/>
                </a:lnTo>
                <a:lnTo>
                  <a:pt x="58985" y="234478"/>
                </a:lnTo>
                <a:lnTo>
                  <a:pt x="47882" y="228283"/>
                </a:lnTo>
                <a:lnTo>
                  <a:pt x="37658" y="220318"/>
                </a:lnTo>
                <a:lnTo>
                  <a:pt x="28315" y="210583"/>
                </a:lnTo>
                <a:lnTo>
                  <a:pt x="21843" y="202057"/>
                </a:lnTo>
                <a:lnTo>
                  <a:pt x="15618" y="191834"/>
                </a:lnTo>
                <a:lnTo>
                  <a:pt x="10439" y="180884"/>
                </a:lnTo>
                <a:lnTo>
                  <a:pt x="6303" y="169198"/>
                </a:lnTo>
                <a:lnTo>
                  <a:pt x="3207" y="156773"/>
                </a:lnTo>
                <a:lnTo>
                  <a:pt x="1148" y="143603"/>
                </a:lnTo>
                <a:lnTo>
                  <a:pt x="124" y="129681"/>
                </a:lnTo>
                <a:lnTo>
                  <a:pt x="0" y="122555"/>
                </a:lnTo>
                <a:lnTo>
                  <a:pt x="505" y="107190"/>
                </a:lnTo>
                <a:lnTo>
                  <a:pt x="2024" y="92824"/>
                </a:lnTo>
                <a:lnTo>
                  <a:pt x="4558" y="79456"/>
                </a:lnTo>
                <a:lnTo>
                  <a:pt x="8108" y="67085"/>
                </a:lnTo>
                <a:lnTo>
                  <a:pt x="12677" y="55712"/>
                </a:lnTo>
                <a:lnTo>
                  <a:pt x="18266" y="45336"/>
                </a:lnTo>
                <a:lnTo>
                  <a:pt x="24877" y="35959"/>
                </a:lnTo>
                <a:lnTo>
                  <a:pt x="38394" y="22077"/>
                </a:lnTo>
                <a:lnTo>
                  <a:pt x="48835" y="14323"/>
                </a:lnTo>
                <a:lnTo>
                  <a:pt x="60026" y="8237"/>
                </a:lnTo>
                <a:lnTo>
                  <a:pt x="71966" y="3821"/>
                </a:lnTo>
                <a:lnTo>
                  <a:pt x="84656" y="1079"/>
                </a:lnTo>
                <a:lnTo>
                  <a:pt x="98095" y="15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326" y="827404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7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63" y="7979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970" y="7425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260" y="7425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85" y="7425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970" y="7425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2426970" y="8166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18260" y="742569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918260" y="816673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/>
          </a:p>
          <a:p>
            <a:pPr marL="398526">
              <a:lnSpc>
                <a:spcPct val="95825"/>
              </a:lnSpc>
              <a:spcBef>
                <a:spcPts val="1100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MRI</a:t>
            </a:r>
            <a:endParaRPr sz="240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routine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26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tify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veme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vas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&amp;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ural</a:t>
            </a:r>
            <a:endParaRPr sz="240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rately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detects</a:t>
            </a:r>
            <a:r>
              <a:rPr sz="2400" spc="-5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T4 and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Ove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stages</a:t>
            </a:r>
            <a:r>
              <a:rPr sz="2400" spc="-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-5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&amp;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 s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atus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5" y="590169"/>
            <a:ext cx="2177262" cy="423544"/>
          </a:xfrm>
          <a:custGeom>
            <a:avLst/>
            <a:gdLst/>
            <a:ahLst/>
            <a:cxnLst/>
            <a:rect l="l" t="t" r="r" b="b"/>
            <a:pathLst>
              <a:path w="2177262" h="423544">
                <a:moveTo>
                  <a:pt x="1629638" y="144398"/>
                </a:moveTo>
                <a:lnTo>
                  <a:pt x="1631924" y="140080"/>
                </a:lnTo>
                <a:lnTo>
                  <a:pt x="1636750" y="136905"/>
                </a:lnTo>
                <a:lnTo>
                  <a:pt x="1644321" y="133357"/>
                </a:lnTo>
                <a:lnTo>
                  <a:pt x="1656509" y="130774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6"/>
                </a:lnTo>
                <a:lnTo>
                  <a:pt x="1711437" y="146358"/>
                </a:lnTo>
                <a:lnTo>
                  <a:pt x="1716887" y="158495"/>
                </a:lnTo>
                <a:lnTo>
                  <a:pt x="1776069" y="147573"/>
                </a:lnTo>
                <a:lnTo>
                  <a:pt x="1773910" y="140899"/>
                </a:lnTo>
                <a:lnTo>
                  <a:pt x="1768467" y="128591"/>
                </a:lnTo>
                <a:lnTo>
                  <a:pt x="1761567" y="117790"/>
                </a:lnTo>
                <a:lnTo>
                  <a:pt x="1753219" y="108497"/>
                </a:lnTo>
                <a:lnTo>
                  <a:pt x="1743430" y="100710"/>
                </a:lnTo>
                <a:lnTo>
                  <a:pt x="1736229" y="96543"/>
                </a:lnTo>
                <a:lnTo>
                  <a:pt x="1726159" y="92338"/>
                </a:lnTo>
                <a:lnTo>
                  <a:pt x="1714613" y="89062"/>
                </a:lnTo>
                <a:lnTo>
                  <a:pt x="1701597" y="86716"/>
                </a:lnTo>
                <a:lnTo>
                  <a:pt x="1687114" y="85306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942"/>
                </a:lnTo>
                <a:lnTo>
                  <a:pt x="1622218" y="221650"/>
                </a:lnTo>
                <a:lnTo>
                  <a:pt x="1633408" y="225447"/>
                </a:lnTo>
                <a:lnTo>
                  <a:pt x="1646350" y="229334"/>
                </a:lnTo>
                <a:lnTo>
                  <a:pt x="1661044" y="233314"/>
                </a:lnTo>
                <a:lnTo>
                  <a:pt x="1677487" y="237386"/>
                </a:lnTo>
                <a:lnTo>
                  <a:pt x="1695678" y="241553"/>
                </a:lnTo>
                <a:lnTo>
                  <a:pt x="1706600" y="244093"/>
                </a:lnTo>
                <a:lnTo>
                  <a:pt x="1713585" y="246887"/>
                </a:lnTo>
                <a:lnTo>
                  <a:pt x="1716633" y="249808"/>
                </a:lnTo>
                <a:lnTo>
                  <a:pt x="1719681" y="252983"/>
                </a:lnTo>
                <a:lnTo>
                  <a:pt x="1721078" y="256920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244"/>
                </a:lnTo>
                <a:lnTo>
                  <a:pt x="1691313" y="286271"/>
                </a:lnTo>
                <a:lnTo>
                  <a:pt x="1676247" y="287273"/>
                </a:lnTo>
                <a:lnTo>
                  <a:pt x="1664335" y="286486"/>
                </a:lnTo>
                <a:lnTo>
                  <a:pt x="1651858" y="283357"/>
                </a:lnTo>
                <a:lnTo>
                  <a:pt x="1641830" y="277875"/>
                </a:lnTo>
                <a:lnTo>
                  <a:pt x="1637031" y="273453"/>
                </a:lnTo>
                <a:lnTo>
                  <a:pt x="1630023" y="263120"/>
                </a:lnTo>
                <a:lnTo>
                  <a:pt x="1625574" y="250062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89"/>
                </a:lnTo>
                <a:lnTo>
                  <a:pt x="1622445" y="324550"/>
                </a:lnTo>
                <a:lnTo>
                  <a:pt x="1634349" y="328087"/>
                </a:lnTo>
                <a:lnTo>
                  <a:pt x="1647282" y="330605"/>
                </a:lnTo>
                <a:lnTo>
                  <a:pt x="1661247" y="332112"/>
                </a:lnTo>
                <a:lnTo>
                  <a:pt x="1676247" y="332613"/>
                </a:lnTo>
                <a:lnTo>
                  <a:pt x="1685888" y="332414"/>
                </a:lnTo>
                <a:lnTo>
                  <a:pt x="1700705" y="331230"/>
                </a:lnTo>
                <a:lnTo>
                  <a:pt x="1714333" y="328979"/>
                </a:lnTo>
                <a:lnTo>
                  <a:pt x="1726768" y="325658"/>
                </a:lnTo>
                <a:lnTo>
                  <a:pt x="1738008" y="321263"/>
                </a:lnTo>
                <a:lnTo>
                  <a:pt x="1748050" y="315793"/>
                </a:lnTo>
                <a:lnTo>
                  <a:pt x="1756892" y="309244"/>
                </a:lnTo>
                <a:lnTo>
                  <a:pt x="1766054" y="300227"/>
                </a:lnTo>
                <a:lnTo>
                  <a:pt x="1773946" y="289583"/>
                </a:lnTo>
                <a:lnTo>
                  <a:pt x="1779575" y="278174"/>
                </a:lnTo>
                <a:lnTo>
                  <a:pt x="1782947" y="266012"/>
                </a:lnTo>
                <a:lnTo>
                  <a:pt x="1784070" y="253110"/>
                </a:lnTo>
                <a:lnTo>
                  <a:pt x="1782881" y="239149"/>
                </a:lnTo>
                <a:lnTo>
                  <a:pt x="1779220" y="226614"/>
                </a:lnTo>
                <a:lnTo>
                  <a:pt x="1773063" y="215736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1"/>
                </a:lnTo>
                <a:lnTo>
                  <a:pt x="1678638" y="174889"/>
                </a:lnTo>
                <a:lnTo>
                  <a:pt x="1662545" y="170751"/>
                </a:lnTo>
                <a:lnTo>
                  <a:pt x="1650046" y="167033"/>
                </a:lnTo>
                <a:lnTo>
                  <a:pt x="1641149" y="163748"/>
                </a:lnTo>
                <a:lnTo>
                  <a:pt x="1635861" y="160908"/>
                </a:lnTo>
                <a:lnTo>
                  <a:pt x="1631670" y="157860"/>
                </a:lnTo>
                <a:lnTo>
                  <a:pt x="1629638" y="154050"/>
                </a:lnTo>
                <a:lnTo>
                  <a:pt x="1629638" y="144398"/>
                </a:lnTo>
                <a:close/>
              </a:path>
              <a:path w="2177262" h="423544">
                <a:moveTo>
                  <a:pt x="1463593" y="230121"/>
                </a:moveTo>
                <a:lnTo>
                  <a:pt x="1460301" y="242706"/>
                </a:lnTo>
                <a:lnTo>
                  <a:pt x="1455364" y="253586"/>
                </a:lnTo>
                <a:lnTo>
                  <a:pt x="1448790" y="262763"/>
                </a:lnTo>
                <a:lnTo>
                  <a:pt x="1443233" y="268265"/>
                </a:lnTo>
                <a:lnTo>
                  <a:pt x="1432554" y="275628"/>
                </a:lnTo>
                <a:lnTo>
                  <a:pt x="1420653" y="280070"/>
                </a:lnTo>
                <a:lnTo>
                  <a:pt x="1407769" y="332613"/>
                </a:lnTo>
                <a:lnTo>
                  <a:pt x="1427302" y="331315"/>
                </a:lnTo>
                <a:lnTo>
                  <a:pt x="1440252" y="328847"/>
                </a:lnTo>
                <a:lnTo>
                  <a:pt x="1452543" y="325096"/>
                </a:lnTo>
                <a:lnTo>
                  <a:pt x="1464176" y="320065"/>
                </a:lnTo>
                <a:lnTo>
                  <a:pt x="1475152" y="313755"/>
                </a:lnTo>
                <a:lnTo>
                  <a:pt x="1485475" y="306168"/>
                </a:lnTo>
                <a:lnTo>
                  <a:pt x="1495145" y="297306"/>
                </a:lnTo>
                <a:lnTo>
                  <a:pt x="1507954" y="282026"/>
                </a:lnTo>
                <a:lnTo>
                  <a:pt x="1514680" y="271316"/>
                </a:lnTo>
                <a:lnTo>
                  <a:pt x="1520180" y="259959"/>
                </a:lnTo>
                <a:lnTo>
                  <a:pt x="1524454" y="247953"/>
                </a:lnTo>
                <a:lnTo>
                  <a:pt x="1527505" y="235297"/>
                </a:lnTo>
                <a:lnTo>
                  <a:pt x="1529334" y="221988"/>
                </a:lnTo>
                <a:lnTo>
                  <a:pt x="1529943" y="208025"/>
                </a:lnTo>
                <a:lnTo>
                  <a:pt x="1529812" y="201523"/>
                </a:lnTo>
                <a:lnTo>
                  <a:pt x="1528618" y="187864"/>
                </a:lnTo>
                <a:lnTo>
                  <a:pt x="1526183" y="174871"/>
                </a:lnTo>
                <a:lnTo>
                  <a:pt x="1522511" y="162539"/>
                </a:lnTo>
                <a:lnTo>
                  <a:pt x="1517606" y="150866"/>
                </a:lnTo>
                <a:lnTo>
                  <a:pt x="1511471" y="139848"/>
                </a:lnTo>
                <a:lnTo>
                  <a:pt x="1504110" y="129481"/>
                </a:lnTo>
                <a:lnTo>
                  <a:pt x="1495526" y="119760"/>
                </a:lnTo>
                <a:lnTo>
                  <a:pt x="1481306" y="107414"/>
                </a:lnTo>
                <a:lnTo>
                  <a:pt x="1470729" y="100522"/>
                </a:lnTo>
                <a:lnTo>
                  <a:pt x="1459451" y="94880"/>
                </a:lnTo>
                <a:lnTo>
                  <a:pt x="1447473" y="90488"/>
                </a:lnTo>
                <a:lnTo>
                  <a:pt x="1434801" y="87349"/>
                </a:lnTo>
                <a:lnTo>
                  <a:pt x="1421438" y="85464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150" y="106464"/>
                </a:lnTo>
                <a:lnTo>
                  <a:pt x="1324176" y="114351"/>
                </a:lnTo>
                <a:lnTo>
                  <a:pt x="1315252" y="123383"/>
                </a:lnTo>
                <a:lnTo>
                  <a:pt x="1307385" y="133566"/>
                </a:lnTo>
                <a:lnTo>
                  <a:pt x="1300581" y="144906"/>
                </a:lnTo>
                <a:lnTo>
                  <a:pt x="1295438" y="155802"/>
                </a:lnTo>
                <a:lnTo>
                  <a:pt x="1290985" y="167931"/>
                </a:lnTo>
                <a:lnTo>
                  <a:pt x="1287787" y="180238"/>
                </a:lnTo>
                <a:lnTo>
                  <a:pt x="1285860" y="192716"/>
                </a:lnTo>
                <a:lnTo>
                  <a:pt x="1285214" y="205358"/>
                </a:lnTo>
                <a:lnTo>
                  <a:pt x="1285389" y="213895"/>
                </a:lnTo>
                <a:lnTo>
                  <a:pt x="1286475" y="227665"/>
                </a:lnTo>
                <a:lnTo>
                  <a:pt x="1288546" y="240630"/>
                </a:lnTo>
                <a:lnTo>
                  <a:pt x="1291593" y="252791"/>
                </a:lnTo>
                <a:lnTo>
                  <a:pt x="1295607" y="264148"/>
                </a:lnTo>
                <a:lnTo>
                  <a:pt x="1300581" y="274700"/>
                </a:lnTo>
                <a:lnTo>
                  <a:pt x="1306819" y="284810"/>
                </a:lnTo>
                <a:lnTo>
                  <a:pt x="1314756" y="294783"/>
                </a:lnTo>
                <a:lnTo>
                  <a:pt x="1323871" y="303627"/>
                </a:lnTo>
                <a:lnTo>
                  <a:pt x="1334173" y="311331"/>
                </a:lnTo>
                <a:lnTo>
                  <a:pt x="1345666" y="317880"/>
                </a:lnTo>
                <a:lnTo>
                  <a:pt x="1350323" y="223797"/>
                </a:lnTo>
                <a:lnTo>
                  <a:pt x="1349476" y="208787"/>
                </a:lnTo>
                <a:lnTo>
                  <a:pt x="1349654" y="201663"/>
                </a:lnTo>
                <a:lnTo>
                  <a:pt x="1351272" y="187415"/>
                </a:lnTo>
                <a:lnTo>
                  <a:pt x="1354576" y="174853"/>
                </a:lnTo>
                <a:lnTo>
                  <a:pt x="1359565" y="163952"/>
                </a:lnTo>
                <a:lnTo>
                  <a:pt x="1366240" y="154685"/>
                </a:lnTo>
                <a:lnTo>
                  <a:pt x="1371771" y="149222"/>
                </a:lnTo>
                <a:lnTo>
                  <a:pt x="1382492" y="141886"/>
                </a:lnTo>
                <a:lnTo>
                  <a:pt x="1394418" y="137484"/>
                </a:lnTo>
                <a:lnTo>
                  <a:pt x="1407515" y="136016"/>
                </a:lnTo>
                <a:lnTo>
                  <a:pt x="1415126" y="136488"/>
                </a:lnTo>
                <a:lnTo>
                  <a:pt x="1427573" y="139619"/>
                </a:lnTo>
                <a:lnTo>
                  <a:pt x="1438789" y="145685"/>
                </a:lnTo>
                <a:lnTo>
                  <a:pt x="1448790" y="154685"/>
                </a:lnTo>
                <a:lnTo>
                  <a:pt x="1451783" y="158400"/>
                </a:lnTo>
                <a:lnTo>
                  <a:pt x="1457739" y="168414"/>
                </a:lnTo>
                <a:lnTo>
                  <a:pt x="1462004" y="180054"/>
                </a:lnTo>
                <a:lnTo>
                  <a:pt x="1464570" y="193336"/>
                </a:lnTo>
                <a:lnTo>
                  <a:pt x="1465427" y="208279"/>
                </a:lnTo>
                <a:lnTo>
                  <a:pt x="1465231" y="215832"/>
                </a:lnTo>
                <a:lnTo>
                  <a:pt x="1463593" y="230121"/>
                </a:lnTo>
                <a:close/>
              </a:path>
              <a:path w="2177262" h="423544">
                <a:moveTo>
                  <a:pt x="1420653" y="280070"/>
                </a:moveTo>
                <a:lnTo>
                  <a:pt x="1407515" y="281558"/>
                </a:lnTo>
                <a:lnTo>
                  <a:pt x="1399902" y="281072"/>
                </a:lnTo>
                <a:lnTo>
                  <a:pt x="1387482" y="277893"/>
                </a:lnTo>
                <a:lnTo>
                  <a:pt x="1376251" y="271778"/>
                </a:lnTo>
                <a:lnTo>
                  <a:pt x="1366240" y="262763"/>
                </a:lnTo>
                <a:lnTo>
                  <a:pt x="1363019" y="258813"/>
                </a:lnTo>
                <a:lnTo>
                  <a:pt x="1357094" y="248819"/>
                </a:lnTo>
                <a:lnTo>
                  <a:pt x="1352862" y="237144"/>
                </a:lnTo>
                <a:lnTo>
                  <a:pt x="1350323" y="223797"/>
                </a:lnTo>
                <a:lnTo>
                  <a:pt x="1345968" y="318032"/>
                </a:lnTo>
                <a:lnTo>
                  <a:pt x="1357846" y="323313"/>
                </a:lnTo>
                <a:lnTo>
                  <a:pt x="1369965" y="327400"/>
                </a:lnTo>
                <a:lnTo>
                  <a:pt x="1382325" y="330304"/>
                </a:lnTo>
                <a:lnTo>
                  <a:pt x="1394926" y="332037"/>
                </a:lnTo>
                <a:lnTo>
                  <a:pt x="1407769" y="332613"/>
                </a:lnTo>
                <a:lnTo>
                  <a:pt x="1420653" y="280070"/>
                </a:lnTo>
                <a:close/>
              </a:path>
              <a:path w="2177262" h="423544">
                <a:moveTo>
                  <a:pt x="274358" y="166750"/>
                </a:moveTo>
                <a:lnTo>
                  <a:pt x="273984" y="150107"/>
                </a:lnTo>
                <a:lnTo>
                  <a:pt x="273050" y="136435"/>
                </a:lnTo>
                <a:lnTo>
                  <a:pt x="271549" y="123529"/>
                </a:lnTo>
                <a:lnTo>
                  <a:pt x="269480" y="111389"/>
                </a:lnTo>
                <a:lnTo>
                  <a:pt x="266843" y="100015"/>
                </a:lnTo>
                <a:lnTo>
                  <a:pt x="263639" y="89407"/>
                </a:lnTo>
                <a:lnTo>
                  <a:pt x="259618" y="78775"/>
                </a:lnTo>
                <a:lnTo>
                  <a:pt x="254070" y="66926"/>
                </a:lnTo>
                <a:lnTo>
                  <a:pt x="247682" y="55922"/>
                </a:lnTo>
                <a:lnTo>
                  <a:pt x="240454" y="45763"/>
                </a:lnTo>
                <a:lnTo>
                  <a:pt x="232384" y="36448"/>
                </a:lnTo>
                <a:lnTo>
                  <a:pt x="217398" y="23169"/>
                </a:lnTo>
                <a:lnTo>
                  <a:pt x="206746" y="16258"/>
                </a:lnTo>
                <a:lnTo>
                  <a:pt x="195299" y="10612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160"/>
                </a:lnTo>
                <a:lnTo>
                  <a:pt x="66078" y="55371"/>
                </a:lnTo>
                <a:lnTo>
                  <a:pt x="100915" y="55384"/>
                </a:lnTo>
                <a:lnTo>
                  <a:pt x="117544" y="55647"/>
                </a:lnTo>
                <a:lnTo>
                  <a:pt x="131271" y="56255"/>
                </a:lnTo>
                <a:lnTo>
                  <a:pt x="142094" y="57218"/>
                </a:lnTo>
                <a:lnTo>
                  <a:pt x="150012" y="58546"/>
                </a:lnTo>
                <a:lnTo>
                  <a:pt x="159138" y="61093"/>
                </a:lnTo>
                <a:lnTo>
                  <a:pt x="170756" y="66474"/>
                </a:lnTo>
                <a:lnTo>
                  <a:pt x="180594" y="73913"/>
                </a:lnTo>
                <a:lnTo>
                  <a:pt x="187537" y="81819"/>
                </a:lnTo>
                <a:lnTo>
                  <a:pt x="194082" y="92632"/>
                </a:lnTo>
                <a:lnTo>
                  <a:pt x="199351" y="105536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402"/>
                </a:lnTo>
                <a:lnTo>
                  <a:pt x="205135" y="189624"/>
                </a:lnTo>
                <a:lnTo>
                  <a:pt x="203800" y="202436"/>
                </a:lnTo>
                <a:lnTo>
                  <a:pt x="201871" y="213824"/>
                </a:lnTo>
                <a:lnTo>
                  <a:pt x="199351" y="223773"/>
                </a:lnTo>
                <a:lnTo>
                  <a:pt x="195052" y="235729"/>
                </a:lnTo>
                <a:lnTo>
                  <a:pt x="189035" y="247124"/>
                </a:lnTo>
                <a:lnTo>
                  <a:pt x="182054" y="255396"/>
                </a:lnTo>
                <a:lnTo>
                  <a:pt x="168024" y="264574"/>
                </a:lnTo>
                <a:lnTo>
                  <a:pt x="155371" y="268985"/>
                </a:lnTo>
                <a:lnTo>
                  <a:pt x="154112" y="269299"/>
                </a:lnTo>
                <a:lnTo>
                  <a:pt x="161214" y="325061"/>
                </a:lnTo>
                <a:lnTo>
                  <a:pt x="172708" y="323060"/>
                </a:lnTo>
                <a:lnTo>
                  <a:pt x="182829" y="320420"/>
                </a:lnTo>
                <a:lnTo>
                  <a:pt x="198524" y="314426"/>
                </a:lnTo>
                <a:lnTo>
                  <a:pt x="210139" y="308534"/>
                </a:lnTo>
                <a:lnTo>
                  <a:pt x="220385" y="301819"/>
                </a:lnTo>
                <a:lnTo>
                  <a:pt x="229260" y="294258"/>
                </a:lnTo>
                <a:lnTo>
                  <a:pt x="239928" y="282438"/>
                </a:lnTo>
                <a:lnTo>
                  <a:pt x="247138" y="272377"/>
                </a:lnTo>
                <a:lnTo>
                  <a:pt x="253605" y="261360"/>
                </a:lnTo>
                <a:lnTo>
                  <a:pt x="259330" y="249390"/>
                </a:lnTo>
                <a:lnTo>
                  <a:pt x="264312" y="236473"/>
                </a:lnTo>
                <a:lnTo>
                  <a:pt x="266194" y="230583"/>
                </a:lnTo>
                <a:lnTo>
                  <a:pt x="269131" y="219253"/>
                </a:lnTo>
                <a:lnTo>
                  <a:pt x="271417" y="207205"/>
                </a:lnTo>
                <a:lnTo>
                  <a:pt x="273050" y="194438"/>
                </a:lnTo>
                <a:lnTo>
                  <a:pt x="274031" y="180954"/>
                </a:lnTo>
                <a:lnTo>
                  <a:pt x="274358" y="166750"/>
                </a:lnTo>
                <a:close/>
              </a:path>
              <a:path w="2177262" h="423544">
                <a:moveTo>
                  <a:pt x="161214" y="325061"/>
                </a:moveTo>
                <a:lnTo>
                  <a:pt x="154112" y="269299"/>
                </a:lnTo>
                <a:lnTo>
                  <a:pt x="144302" y="270905"/>
                </a:lnTo>
                <a:lnTo>
                  <a:pt x="131401" y="271851"/>
                </a:lnTo>
                <a:lnTo>
                  <a:pt x="115404" y="272160"/>
                </a:lnTo>
                <a:lnTo>
                  <a:pt x="66078" y="272160"/>
                </a:lnTo>
                <a:lnTo>
                  <a:pt x="124345" y="327278"/>
                </a:lnTo>
                <a:lnTo>
                  <a:pt x="134117" y="327149"/>
                </a:lnTo>
                <a:lnTo>
                  <a:pt x="148350" y="326424"/>
                </a:lnTo>
                <a:lnTo>
                  <a:pt x="161214" y="325061"/>
                </a:lnTo>
                <a:close/>
              </a:path>
              <a:path w="2177262" h="423544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544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544">
                <a:moveTo>
                  <a:pt x="1077061" y="327278"/>
                </a:moveTo>
                <a:lnTo>
                  <a:pt x="1077083" y="214480"/>
                </a:lnTo>
                <a:lnTo>
                  <a:pt x="1077485" y="198178"/>
                </a:lnTo>
                <a:lnTo>
                  <a:pt x="1078406" y="184571"/>
                </a:lnTo>
                <a:lnTo>
                  <a:pt x="1079867" y="173668"/>
                </a:lnTo>
                <a:lnTo>
                  <a:pt x="1081887" y="165480"/>
                </a:lnTo>
                <a:lnTo>
                  <a:pt x="1089955" y="150480"/>
                </a:lnTo>
                <a:lnTo>
                  <a:pt x="1099540" y="141731"/>
                </a:lnTo>
                <a:lnTo>
                  <a:pt x="1115891" y="134355"/>
                </a:lnTo>
                <a:lnTo>
                  <a:pt x="1128877" y="132841"/>
                </a:lnTo>
                <a:lnTo>
                  <a:pt x="1137259" y="132841"/>
                </a:lnTo>
                <a:lnTo>
                  <a:pt x="1144625" y="134873"/>
                </a:lnTo>
                <a:lnTo>
                  <a:pt x="1150594" y="139064"/>
                </a:lnTo>
                <a:lnTo>
                  <a:pt x="1156563" y="143255"/>
                </a:lnTo>
                <a:lnTo>
                  <a:pt x="1161008" y="149097"/>
                </a:lnTo>
                <a:lnTo>
                  <a:pt x="1163675" y="156590"/>
                </a:lnTo>
                <a:lnTo>
                  <a:pt x="1165345" y="163395"/>
                </a:lnTo>
                <a:lnTo>
                  <a:pt x="1166667" y="174171"/>
                </a:lnTo>
                <a:lnTo>
                  <a:pt x="1167469" y="188464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632"/>
                </a:lnTo>
                <a:lnTo>
                  <a:pt x="1229803" y="160052"/>
                </a:lnTo>
                <a:lnTo>
                  <a:pt x="1228671" y="147766"/>
                </a:lnTo>
                <a:lnTo>
                  <a:pt x="1226921" y="137794"/>
                </a:lnTo>
                <a:lnTo>
                  <a:pt x="1221363" y="122115"/>
                </a:lnTo>
                <a:lnTo>
                  <a:pt x="1214729" y="111378"/>
                </a:lnTo>
                <a:lnTo>
                  <a:pt x="1200902" y="98828"/>
                </a:lnTo>
                <a:lnTo>
                  <a:pt x="1188694" y="92328"/>
                </a:lnTo>
                <a:lnTo>
                  <a:pt x="1176462" y="88081"/>
                </a:lnTo>
                <a:lnTo>
                  <a:pt x="1163974" y="85651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544">
                <a:moveTo>
                  <a:pt x="515378" y="247141"/>
                </a:moveTo>
                <a:lnTo>
                  <a:pt x="519468" y="239775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1"/>
                </a:lnTo>
                <a:lnTo>
                  <a:pt x="563450" y="222663"/>
                </a:lnTo>
                <a:lnTo>
                  <a:pt x="578558" y="219287"/>
                </a:lnTo>
                <a:lnTo>
                  <a:pt x="590736" y="216228"/>
                </a:lnTo>
                <a:lnTo>
                  <a:pt x="599986" y="213486"/>
                </a:lnTo>
                <a:lnTo>
                  <a:pt x="599912" y="233279"/>
                </a:lnTo>
                <a:lnTo>
                  <a:pt x="599137" y="247397"/>
                </a:lnTo>
                <a:lnTo>
                  <a:pt x="597522" y="256539"/>
                </a:lnTo>
                <a:lnTo>
                  <a:pt x="591961" y="267897"/>
                </a:lnTo>
                <a:lnTo>
                  <a:pt x="582574" y="277240"/>
                </a:lnTo>
                <a:lnTo>
                  <a:pt x="574507" y="282287"/>
                </a:lnTo>
                <a:lnTo>
                  <a:pt x="562566" y="286891"/>
                </a:lnTo>
                <a:lnTo>
                  <a:pt x="550202" y="288416"/>
                </a:lnTo>
                <a:lnTo>
                  <a:pt x="548673" y="288392"/>
                </a:lnTo>
                <a:lnTo>
                  <a:pt x="546165" y="331607"/>
                </a:lnTo>
                <a:lnTo>
                  <a:pt x="558590" y="329037"/>
                </a:lnTo>
                <a:lnTo>
                  <a:pt x="570509" y="324865"/>
                </a:lnTo>
                <a:lnTo>
                  <a:pt x="573606" y="323480"/>
                </a:lnTo>
                <a:lnTo>
                  <a:pt x="584451" y="317564"/>
                </a:lnTo>
                <a:lnTo>
                  <a:pt x="594880" y="310187"/>
                </a:lnTo>
                <a:lnTo>
                  <a:pt x="604888" y="301370"/>
                </a:lnTo>
                <a:lnTo>
                  <a:pt x="606082" y="305053"/>
                </a:lnTo>
                <a:lnTo>
                  <a:pt x="607123" y="308736"/>
                </a:lnTo>
                <a:lnTo>
                  <a:pt x="609511" y="316991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69" y="319051"/>
                </a:lnTo>
                <a:lnTo>
                  <a:pt x="666959" y="306952"/>
                </a:lnTo>
                <a:lnTo>
                  <a:pt x="663943" y="295528"/>
                </a:lnTo>
                <a:lnTo>
                  <a:pt x="662980" y="289815"/>
                </a:lnTo>
                <a:lnTo>
                  <a:pt x="661843" y="278829"/>
                </a:lnTo>
                <a:lnTo>
                  <a:pt x="661160" y="265366"/>
                </a:lnTo>
                <a:lnTo>
                  <a:pt x="660933" y="249427"/>
                </a:lnTo>
                <a:lnTo>
                  <a:pt x="661593" y="176148"/>
                </a:lnTo>
                <a:lnTo>
                  <a:pt x="661501" y="167871"/>
                </a:lnTo>
                <a:lnTo>
                  <a:pt x="660691" y="152075"/>
                </a:lnTo>
                <a:lnTo>
                  <a:pt x="659042" y="138822"/>
                </a:lnTo>
                <a:lnTo>
                  <a:pt x="656554" y="128129"/>
                </a:lnTo>
                <a:lnTo>
                  <a:pt x="653224" y="120014"/>
                </a:lnTo>
                <a:lnTo>
                  <a:pt x="646167" y="110275"/>
                </a:lnTo>
                <a:lnTo>
                  <a:pt x="636574" y="101911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877" y="107224"/>
                </a:lnTo>
                <a:lnTo>
                  <a:pt x="476619" y="116134"/>
                </a:lnTo>
                <a:lnTo>
                  <a:pt x="469573" y="126603"/>
                </a:lnTo>
                <a:lnTo>
                  <a:pt x="463740" y="138644"/>
                </a:lnTo>
                <a:lnTo>
                  <a:pt x="459117" y="152272"/>
                </a:lnTo>
                <a:lnTo>
                  <a:pt x="516039" y="162559"/>
                </a:lnTo>
                <a:lnTo>
                  <a:pt x="517011" y="159919"/>
                </a:lnTo>
                <a:lnTo>
                  <a:pt x="523369" y="147550"/>
                </a:lnTo>
                <a:lnTo>
                  <a:pt x="531228" y="139445"/>
                </a:lnTo>
                <a:lnTo>
                  <a:pt x="532319" y="138709"/>
                </a:lnTo>
                <a:lnTo>
                  <a:pt x="543189" y="134295"/>
                </a:lnTo>
                <a:lnTo>
                  <a:pt x="557339" y="132841"/>
                </a:lnTo>
                <a:lnTo>
                  <a:pt x="569396" y="133382"/>
                </a:lnTo>
                <a:lnTo>
                  <a:pt x="582362" y="135926"/>
                </a:lnTo>
                <a:lnTo>
                  <a:pt x="591058" y="140588"/>
                </a:lnTo>
                <a:lnTo>
                  <a:pt x="598048" y="151763"/>
                </a:lnTo>
                <a:lnTo>
                  <a:pt x="599986" y="166369"/>
                </a:lnTo>
                <a:lnTo>
                  <a:pt x="599986" y="172592"/>
                </a:lnTo>
                <a:lnTo>
                  <a:pt x="592483" y="175350"/>
                </a:lnTo>
                <a:lnTo>
                  <a:pt x="582430" y="178365"/>
                </a:lnTo>
                <a:lnTo>
                  <a:pt x="570173" y="181480"/>
                </a:lnTo>
                <a:lnTo>
                  <a:pt x="555709" y="184682"/>
                </a:lnTo>
                <a:lnTo>
                  <a:pt x="539038" y="187959"/>
                </a:lnTo>
                <a:lnTo>
                  <a:pt x="537552" y="188249"/>
                </a:lnTo>
                <a:lnTo>
                  <a:pt x="522711" y="191457"/>
                </a:lnTo>
                <a:lnTo>
                  <a:pt x="509695" y="194905"/>
                </a:lnTo>
                <a:lnTo>
                  <a:pt x="498504" y="198604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7071"/>
                </a:lnTo>
                <a:lnTo>
                  <a:pt x="453767" y="249298"/>
                </a:lnTo>
                <a:lnTo>
                  <a:pt x="452640" y="262508"/>
                </a:lnTo>
                <a:lnTo>
                  <a:pt x="452739" y="266634"/>
                </a:lnTo>
                <a:lnTo>
                  <a:pt x="454557" y="279888"/>
                </a:lnTo>
                <a:lnTo>
                  <a:pt x="458663" y="291981"/>
                </a:lnTo>
                <a:lnTo>
                  <a:pt x="465056" y="302943"/>
                </a:lnTo>
                <a:lnTo>
                  <a:pt x="473735" y="312800"/>
                </a:lnTo>
                <a:lnTo>
                  <a:pt x="481236" y="318879"/>
                </a:lnTo>
                <a:lnTo>
                  <a:pt x="491772" y="324887"/>
                </a:lnTo>
                <a:lnTo>
                  <a:pt x="503651" y="329179"/>
                </a:lnTo>
                <a:lnTo>
                  <a:pt x="516875" y="331754"/>
                </a:lnTo>
                <a:lnTo>
                  <a:pt x="531444" y="332613"/>
                </a:lnTo>
                <a:lnTo>
                  <a:pt x="535729" y="285787"/>
                </a:lnTo>
                <a:lnTo>
                  <a:pt x="525195" y="278891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141"/>
                </a:lnTo>
                <a:close/>
              </a:path>
              <a:path w="2177262" h="423544">
                <a:moveTo>
                  <a:pt x="535729" y="285787"/>
                </a:moveTo>
                <a:lnTo>
                  <a:pt x="531444" y="332613"/>
                </a:lnTo>
                <a:lnTo>
                  <a:pt x="533239" y="332598"/>
                </a:lnTo>
                <a:lnTo>
                  <a:pt x="546165" y="331607"/>
                </a:lnTo>
                <a:lnTo>
                  <a:pt x="548673" y="288392"/>
                </a:lnTo>
                <a:lnTo>
                  <a:pt x="535729" y="285787"/>
                </a:lnTo>
                <a:close/>
              </a:path>
              <a:path w="2177262" h="423544">
                <a:moveTo>
                  <a:pt x="781427" y="183145"/>
                </a:moveTo>
                <a:lnTo>
                  <a:pt x="784277" y="170284"/>
                </a:lnTo>
                <a:lnTo>
                  <a:pt x="788670" y="159361"/>
                </a:lnTo>
                <a:lnTo>
                  <a:pt x="794613" y="150367"/>
                </a:lnTo>
                <a:lnTo>
                  <a:pt x="800402" y="85915"/>
                </a:lnTo>
                <a:lnTo>
                  <a:pt x="787713" y="88657"/>
                </a:lnTo>
                <a:lnTo>
                  <a:pt x="781427" y="183145"/>
                </a:lnTo>
                <a:close/>
              </a:path>
              <a:path w="2177262" h="423544">
                <a:moveTo>
                  <a:pt x="723874" y="345820"/>
                </a:moveTo>
                <a:lnTo>
                  <a:pt x="724145" y="358304"/>
                </a:lnTo>
                <a:lnTo>
                  <a:pt x="726734" y="371021"/>
                </a:lnTo>
                <a:lnTo>
                  <a:pt x="731737" y="382694"/>
                </a:lnTo>
                <a:lnTo>
                  <a:pt x="739163" y="393307"/>
                </a:lnTo>
                <a:lnTo>
                  <a:pt x="749020" y="402843"/>
                </a:lnTo>
                <a:lnTo>
                  <a:pt x="765708" y="412715"/>
                </a:lnTo>
                <a:lnTo>
                  <a:pt x="776523" y="416601"/>
                </a:lnTo>
                <a:lnTo>
                  <a:pt x="788806" y="419632"/>
                </a:lnTo>
                <a:lnTo>
                  <a:pt x="802560" y="421803"/>
                </a:lnTo>
                <a:lnTo>
                  <a:pt x="817788" y="423108"/>
                </a:lnTo>
                <a:lnTo>
                  <a:pt x="834491" y="423544"/>
                </a:lnTo>
                <a:lnTo>
                  <a:pt x="837406" y="423530"/>
                </a:lnTo>
                <a:lnTo>
                  <a:pt x="851734" y="422992"/>
                </a:lnTo>
                <a:lnTo>
                  <a:pt x="864836" y="421686"/>
                </a:lnTo>
                <a:lnTo>
                  <a:pt x="876703" y="419623"/>
                </a:lnTo>
                <a:lnTo>
                  <a:pt x="900262" y="411783"/>
                </a:lnTo>
                <a:lnTo>
                  <a:pt x="911376" y="405592"/>
                </a:lnTo>
                <a:lnTo>
                  <a:pt x="920597" y="398271"/>
                </a:lnTo>
                <a:lnTo>
                  <a:pt x="928301" y="389446"/>
                </a:lnTo>
                <a:lnTo>
                  <a:pt x="934803" y="378533"/>
                </a:lnTo>
                <a:lnTo>
                  <a:pt x="940028" y="365632"/>
                </a:lnTo>
                <a:lnTo>
                  <a:pt x="944487" y="345859"/>
                </a:lnTo>
                <a:lnTo>
                  <a:pt x="945894" y="333275"/>
                </a:lnTo>
                <a:lnTo>
                  <a:pt x="946734" y="318958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41" y="84851"/>
                </a:lnTo>
                <a:lnTo>
                  <a:pt x="800402" y="85915"/>
                </a:lnTo>
                <a:lnTo>
                  <a:pt x="794613" y="150367"/>
                </a:lnTo>
                <a:lnTo>
                  <a:pt x="796817" y="147879"/>
                </a:lnTo>
                <a:lnTo>
                  <a:pt x="806963" y="139525"/>
                </a:lnTo>
                <a:lnTo>
                  <a:pt x="818617" y="134512"/>
                </a:lnTo>
                <a:lnTo>
                  <a:pt x="831824" y="132841"/>
                </a:lnTo>
                <a:lnTo>
                  <a:pt x="836384" y="133020"/>
                </a:lnTo>
                <a:lnTo>
                  <a:pt x="849089" y="135706"/>
                </a:lnTo>
                <a:lnTo>
                  <a:pt x="860340" y="141615"/>
                </a:lnTo>
                <a:lnTo>
                  <a:pt x="870178" y="150748"/>
                </a:lnTo>
                <a:lnTo>
                  <a:pt x="873183" y="154644"/>
                </a:lnTo>
                <a:lnTo>
                  <a:pt x="878536" y="164452"/>
                </a:lnTo>
                <a:lnTo>
                  <a:pt x="882359" y="176186"/>
                </a:lnTo>
                <a:lnTo>
                  <a:pt x="884653" y="189827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54" y="262354"/>
                </a:lnTo>
                <a:lnTo>
                  <a:pt x="855468" y="270285"/>
                </a:lnTo>
                <a:lnTo>
                  <a:pt x="843711" y="275029"/>
                </a:lnTo>
                <a:lnTo>
                  <a:pt x="830681" y="276605"/>
                </a:lnTo>
                <a:lnTo>
                  <a:pt x="828551" y="276562"/>
                </a:lnTo>
                <a:lnTo>
                  <a:pt x="815858" y="274250"/>
                </a:lnTo>
                <a:lnTo>
                  <a:pt x="804562" y="268423"/>
                </a:lnTo>
                <a:lnTo>
                  <a:pt x="794613" y="259079"/>
                </a:lnTo>
                <a:lnTo>
                  <a:pt x="791540" y="254940"/>
                </a:lnTo>
                <a:lnTo>
                  <a:pt x="786482" y="245156"/>
                </a:lnTo>
                <a:lnTo>
                  <a:pt x="782880" y="233377"/>
                </a:lnTo>
                <a:lnTo>
                  <a:pt x="780725" y="219603"/>
                </a:lnTo>
                <a:lnTo>
                  <a:pt x="780008" y="203834"/>
                </a:lnTo>
                <a:lnTo>
                  <a:pt x="780109" y="197955"/>
                </a:lnTo>
                <a:lnTo>
                  <a:pt x="781427" y="183145"/>
                </a:lnTo>
                <a:lnTo>
                  <a:pt x="787713" y="88657"/>
                </a:lnTo>
                <a:lnTo>
                  <a:pt x="775772" y="93073"/>
                </a:lnTo>
                <a:lnTo>
                  <a:pt x="764582" y="99159"/>
                </a:lnTo>
                <a:lnTo>
                  <a:pt x="754140" y="106913"/>
                </a:lnTo>
                <a:lnTo>
                  <a:pt x="744448" y="116331"/>
                </a:lnTo>
                <a:lnTo>
                  <a:pt x="734012" y="130172"/>
                </a:lnTo>
                <a:lnTo>
                  <a:pt x="728424" y="140548"/>
                </a:lnTo>
                <a:lnTo>
                  <a:pt x="723855" y="151921"/>
                </a:lnTo>
                <a:lnTo>
                  <a:pt x="720305" y="164292"/>
                </a:lnTo>
                <a:lnTo>
                  <a:pt x="717771" y="177660"/>
                </a:lnTo>
                <a:lnTo>
                  <a:pt x="716252" y="192026"/>
                </a:lnTo>
                <a:lnTo>
                  <a:pt x="715746" y="207390"/>
                </a:lnTo>
                <a:lnTo>
                  <a:pt x="715871" y="214517"/>
                </a:lnTo>
                <a:lnTo>
                  <a:pt x="716895" y="228439"/>
                </a:lnTo>
                <a:lnTo>
                  <a:pt x="718953" y="241609"/>
                </a:lnTo>
                <a:lnTo>
                  <a:pt x="722049" y="254034"/>
                </a:lnTo>
                <a:lnTo>
                  <a:pt x="726186" y="265720"/>
                </a:lnTo>
                <a:lnTo>
                  <a:pt x="731365" y="276670"/>
                </a:lnTo>
                <a:lnTo>
                  <a:pt x="737590" y="286892"/>
                </a:lnTo>
                <a:lnTo>
                  <a:pt x="744062" y="295419"/>
                </a:lnTo>
                <a:lnTo>
                  <a:pt x="753405" y="305154"/>
                </a:lnTo>
                <a:lnTo>
                  <a:pt x="763629" y="313119"/>
                </a:lnTo>
                <a:lnTo>
                  <a:pt x="774731" y="319314"/>
                </a:lnTo>
                <a:lnTo>
                  <a:pt x="786709" y="323739"/>
                </a:lnTo>
                <a:lnTo>
                  <a:pt x="799560" y="326394"/>
                </a:lnTo>
                <a:lnTo>
                  <a:pt x="813282" y="327278"/>
                </a:lnTo>
                <a:lnTo>
                  <a:pt x="818007" y="327159"/>
                </a:lnTo>
                <a:lnTo>
                  <a:pt x="830872" y="325533"/>
                </a:lnTo>
                <a:lnTo>
                  <a:pt x="843005" y="322004"/>
                </a:lnTo>
                <a:lnTo>
                  <a:pt x="854409" y="316576"/>
                </a:lnTo>
                <a:lnTo>
                  <a:pt x="865087" y="309252"/>
                </a:lnTo>
                <a:lnTo>
                  <a:pt x="875041" y="300033"/>
                </a:lnTo>
                <a:lnTo>
                  <a:pt x="884275" y="288925"/>
                </a:lnTo>
                <a:lnTo>
                  <a:pt x="884229" y="328444"/>
                </a:lnTo>
                <a:lnTo>
                  <a:pt x="883336" y="342900"/>
                </a:lnTo>
                <a:lnTo>
                  <a:pt x="881354" y="352297"/>
                </a:lnTo>
                <a:lnTo>
                  <a:pt x="878560" y="359536"/>
                </a:lnTo>
                <a:lnTo>
                  <a:pt x="874369" y="364870"/>
                </a:lnTo>
                <a:lnTo>
                  <a:pt x="868908" y="368172"/>
                </a:lnTo>
                <a:lnTo>
                  <a:pt x="859540" y="372154"/>
                </a:lnTo>
                <a:lnTo>
                  <a:pt x="847130" y="374683"/>
                </a:lnTo>
                <a:lnTo>
                  <a:pt x="831951" y="375538"/>
                </a:lnTo>
                <a:lnTo>
                  <a:pt x="827523" y="375440"/>
                </a:lnTo>
                <a:lnTo>
                  <a:pt x="813744" y="373410"/>
                </a:lnTo>
                <a:lnTo>
                  <a:pt x="803884" y="368807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663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544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544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544">
                <a:moveTo>
                  <a:pt x="2022830" y="144398"/>
                </a:moveTo>
                <a:lnTo>
                  <a:pt x="2025116" y="140080"/>
                </a:lnTo>
                <a:lnTo>
                  <a:pt x="2029942" y="136905"/>
                </a:lnTo>
                <a:lnTo>
                  <a:pt x="2037513" y="133357"/>
                </a:lnTo>
                <a:lnTo>
                  <a:pt x="2049701" y="130774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6"/>
                </a:lnTo>
                <a:lnTo>
                  <a:pt x="2104629" y="146358"/>
                </a:lnTo>
                <a:lnTo>
                  <a:pt x="2110079" y="158495"/>
                </a:lnTo>
                <a:lnTo>
                  <a:pt x="2169261" y="147573"/>
                </a:lnTo>
                <a:lnTo>
                  <a:pt x="2167102" y="140899"/>
                </a:lnTo>
                <a:lnTo>
                  <a:pt x="2161659" y="128591"/>
                </a:lnTo>
                <a:lnTo>
                  <a:pt x="2154759" y="117790"/>
                </a:lnTo>
                <a:lnTo>
                  <a:pt x="2146411" y="108497"/>
                </a:lnTo>
                <a:lnTo>
                  <a:pt x="2136622" y="100710"/>
                </a:lnTo>
                <a:lnTo>
                  <a:pt x="2129421" y="96543"/>
                </a:lnTo>
                <a:lnTo>
                  <a:pt x="2119351" y="92338"/>
                </a:lnTo>
                <a:lnTo>
                  <a:pt x="2107805" y="89062"/>
                </a:lnTo>
                <a:lnTo>
                  <a:pt x="2094789" y="86716"/>
                </a:lnTo>
                <a:lnTo>
                  <a:pt x="2080306" y="85306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942"/>
                </a:lnTo>
                <a:lnTo>
                  <a:pt x="2015410" y="221650"/>
                </a:lnTo>
                <a:lnTo>
                  <a:pt x="2026600" y="225447"/>
                </a:lnTo>
                <a:lnTo>
                  <a:pt x="2039542" y="229334"/>
                </a:lnTo>
                <a:lnTo>
                  <a:pt x="2054236" y="233314"/>
                </a:lnTo>
                <a:lnTo>
                  <a:pt x="2070679" y="237386"/>
                </a:lnTo>
                <a:lnTo>
                  <a:pt x="2088870" y="241553"/>
                </a:lnTo>
                <a:lnTo>
                  <a:pt x="2099792" y="244093"/>
                </a:lnTo>
                <a:lnTo>
                  <a:pt x="2106777" y="246887"/>
                </a:lnTo>
                <a:lnTo>
                  <a:pt x="2109825" y="249808"/>
                </a:lnTo>
                <a:lnTo>
                  <a:pt x="2112873" y="252983"/>
                </a:lnTo>
                <a:lnTo>
                  <a:pt x="2114270" y="256920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244"/>
                </a:lnTo>
                <a:lnTo>
                  <a:pt x="2084505" y="286271"/>
                </a:lnTo>
                <a:lnTo>
                  <a:pt x="2069439" y="287273"/>
                </a:lnTo>
                <a:lnTo>
                  <a:pt x="2057527" y="286486"/>
                </a:lnTo>
                <a:lnTo>
                  <a:pt x="2045050" y="283357"/>
                </a:lnTo>
                <a:lnTo>
                  <a:pt x="2035022" y="277875"/>
                </a:lnTo>
                <a:lnTo>
                  <a:pt x="2030223" y="273453"/>
                </a:lnTo>
                <a:lnTo>
                  <a:pt x="2023215" y="263120"/>
                </a:lnTo>
                <a:lnTo>
                  <a:pt x="2018766" y="250062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89"/>
                </a:lnTo>
                <a:lnTo>
                  <a:pt x="2015637" y="324550"/>
                </a:lnTo>
                <a:lnTo>
                  <a:pt x="2027541" y="328087"/>
                </a:lnTo>
                <a:lnTo>
                  <a:pt x="2040474" y="330605"/>
                </a:lnTo>
                <a:lnTo>
                  <a:pt x="2054439" y="332112"/>
                </a:lnTo>
                <a:lnTo>
                  <a:pt x="2069439" y="332613"/>
                </a:lnTo>
                <a:lnTo>
                  <a:pt x="2079080" y="332414"/>
                </a:lnTo>
                <a:lnTo>
                  <a:pt x="2093897" y="331230"/>
                </a:lnTo>
                <a:lnTo>
                  <a:pt x="2107525" y="328979"/>
                </a:lnTo>
                <a:lnTo>
                  <a:pt x="2119960" y="325658"/>
                </a:lnTo>
                <a:lnTo>
                  <a:pt x="2131200" y="321263"/>
                </a:lnTo>
                <a:lnTo>
                  <a:pt x="2141242" y="315793"/>
                </a:lnTo>
                <a:lnTo>
                  <a:pt x="2150084" y="309244"/>
                </a:lnTo>
                <a:lnTo>
                  <a:pt x="2159246" y="300227"/>
                </a:lnTo>
                <a:lnTo>
                  <a:pt x="2167138" y="289583"/>
                </a:lnTo>
                <a:lnTo>
                  <a:pt x="2172767" y="278174"/>
                </a:lnTo>
                <a:lnTo>
                  <a:pt x="2176139" y="266012"/>
                </a:lnTo>
                <a:lnTo>
                  <a:pt x="2177262" y="253110"/>
                </a:lnTo>
                <a:lnTo>
                  <a:pt x="2176073" y="239149"/>
                </a:lnTo>
                <a:lnTo>
                  <a:pt x="2172412" y="226614"/>
                </a:lnTo>
                <a:lnTo>
                  <a:pt x="2166255" y="215736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1"/>
                </a:lnTo>
                <a:lnTo>
                  <a:pt x="2071830" y="174889"/>
                </a:lnTo>
                <a:lnTo>
                  <a:pt x="2055737" y="170751"/>
                </a:lnTo>
                <a:lnTo>
                  <a:pt x="2043238" y="167033"/>
                </a:lnTo>
                <a:lnTo>
                  <a:pt x="2034341" y="163748"/>
                </a:lnTo>
                <a:lnTo>
                  <a:pt x="2029053" y="160908"/>
                </a:lnTo>
                <a:lnTo>
                  <a:pt x="2024862" y="157860"/>
                </a:lnTo>
                <a:lnTo>
                  <a:pt x="2022830" y="154050"/>
                </a:lnTo>
                <a:lnTo>
                  <a:pt x="2022830" y="144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970" y="6803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60" y="6803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970" y="5901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60" y="5901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064" y="803655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1162" y="7261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694" y="723011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19"/>
                </a:lnTo>
                <a:lnTo>
                  <a:pt x="4269" y="37442"/>
                </a:lnTo>
                <a:lnTo>
                  <a:pt x="1418" y="50303"/>
                </a:lnTo>
                <a:lnTo>
                  <a:pt x="100" y="65113"/>
                </a:lnTo>
                <a:lnTo>
                  <a:pt x="0" y="70992"/>
                </a:lnTo>
                <a:lnTo>
                  <a:pt x="716" y="86761"/>
                </a:lnTo>
                <a:lnTo>
                  <a:pt x="2871" y="100535"/>
                </a:lnTo>
                <a:lnTo>
                  <a:pt x="6473" y="112314"/>
                </a:lnTo>
                <a:lnTo>
                  <a:pt x="11531" y="122098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02" y="142187"/>
                </a:lnTo>
                <a:lnTo>
                  <a:pt x="75460" y="137443"/>
                </a:lnTo>
                <a:lnTo>
                  <a:pt x="85945" y="129512"/>
                </a:lnTo>
                <a:lnTo>
                  <a:pt x="89534" y="125729"/>
                </a:lnTo>
                <a:lnTo>
                  <a:pt x="95948" y="116624"/>
                </a:lnTo>
                <a:lnTo>
                  <a:pt x="100719" y="105693"/>
                </a:lnTo>
                <a:lnTo>
                  <a:pt x="103837" y="92948"/>
                </a:lnTo>
                <a:lnTo>
                  <a:pt x="105293" y="78396"/>
                </a:lnTo>
                <a:lnTo>
                  <a:pt x="105409" y="72516"/>
                </a:lnTo>
                <a:lnTo>
                  <a:pt x="104645" y="56985"/>
                </a:lnTo>
                <a:lnTo>
                  <a:pt x="102351" y="43344"/>
                </a:lnTo>
                <a:lnTo>
                  <a:pt x="98527" y="31610"/>
                </a:lnTo>
                <a:lnTo>
                  <a:pt x="93175" y="21802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6970" y="6803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8260" y="6803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7460" y="6750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7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7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8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4268" y="6750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8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6750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6009" y="6750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2" y="71755"/>
                </a:lnTo>
                <a:lnTo>
                  <a:pt x="146684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8" y="135000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432" y="675004"/>
            <a:ext cx="231267" cy="338709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122"/>
                </a:lnTo>
                <a:lnTo>
                  <a:pt x="230148" y="248439"/>
                </a:lnTo>
                <a:lnTo>
                  <a:pt x="228740" y="261023"/>
                </a:lnTo>
                <a:lnTo>
                  <a:pt x="224281" y="280797"/>
                </a:lnTo>
                <a:lnTo>
                  <a:pt x="219057" y="293697"/>
                </a:lnTo>
                <a:lnTo>
                  <a:pt x="212554" y="304610"/>
                </a:lnTo>
                <a:lnTo>
                  <a:pt x="204851" y="313436"/>
                </a:lnTo>
                <a:lnTo>
                  <a:pt x="195629" y="320756"/>
                </a:lnTo>
                <a:lnTo>
                  <a:pt x="184516" y="326947"/>
                </a:lnTo>
                <a:lnTo>
                  <a:pt x="171577" y="331978"/>
                </a:lnTo>
                <a:lnTo>
                  <a:pt x="149090" y="336850"/>
                </a:lnTo>
                <a:lnTo>
                  <a:pt x="135987" y="338156"/>
                </a:lnTo>
                <a:lnTo>
                  <a:pt x="121660" y="338694"/>
                </a:lnTo>
                <a:lnTo>
                  <a:pt x="118745" y="338709"/>
                </a:lnTo>
                <a:lnTo>
                  <a:pt x="102041" y="338272"/>
                </a:lnTo>
                <a:lnTo>
                  <a:pt x="86814" y="336967"/>
                </a:lnTo>
                <a:lnTo>
                  <a:pt x="73059" y="334796"/>
                </a:lnTo>
                <a:lnTo>
                  <a:pt x="60776" y="331765"/>
                </a:lnTo>
                <a:lnTo>
                  <a:pt x="49962" y="327879"/>
                </a:lnTo>
                <a:lnTo>
                  <a:pt x="33274" y="318008"/>
                </a:lnTo>
                <a:lnTo>
                  <a:pt x="23417" y="308471"/>
                </a:lnTo>
                <a:lnTo>
                  <a:pt x="15990" y="297858"/>
                </a:lnTo>
                <a:lnTo>
                  <a:pt x="10987" y="286185"/>
                </a:lnTo>
                <a:lnTo>
                  <a:pt x="8398" y="273468"/>
                </a:lnTo>
                <a:lnTo>
                  <a:pt x="8001" y="265684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827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972"/>
                </a:lnTo>
                <a:lnTo>
                  <a:pt x="97998" y="288574"/>
                </a:lnTo>
                <a:lnTo>
                  <a:pt x="111776" y="290604"/>
                </a:lnTo>
                <a:lnTo>
                  <a:pt x="116205" y="290703"/>
                </a:lnTo>
                <a:lnTo>
                  <a:pt x="131384" y="289847"/>
                </a:lnTo>
                <a:lnTo>
                  <a:pt x="143793" y="287318"/>
                </a:lnTo>
                <a:lnTo>
                  <a:pt x="153162" y="283337"/>
                </a:lnTo>
                <a:lnTo>
                  <a:pt x="158623" y="280035"/>
                </a:lnTo>
                <a:lnTo>
                  <a:pt x="162814" y="274700"/>
                </a:lnTo>
                <a:lnTo>
                  <a:pt x="165608" y="267462"/>
                </a:lnTo>
                <a:lnTo>
                  <a:pt x="167589" y="258064"/>
                </a:lnTo>
                <a:lnTo>
                  <a:pt x="168482" y="243608"/>
                </a:lnTo>
                <a:lnTo>
                  <a:pt x="168529" y="238633"/>
                </a:lnTo>
                <a:lnTo>
                  <a:pt x="168529" y="204089"/>
                </a:lnTo>
                <a:lnTo>
                  <a:pt x="159294" y="215197"/>
                </a:lnTo>
                <a:lnTo>
                  <a:pt x="149340" y="224416"/>
                </a:lnTo>
                <a:lnTo>
                  <a:pt x="138662" y="231740"/>
                </a:lnTo>
                <a:lnTo>
                  <a:pt x="127259" y="237168"/>
                </a:lnTo>
                <a:lnTo>
                  <a:pt x="115126" y="240697"/>
                </a:lnTo>
                <a:lnTo>
                  <a:pt x="102261" y="242323"/>
                </a:lnTo>
                <a:lnTo>
                  <a:pt x="97536" y="242443"/>
                </a:lnTo>
                <a:lnTo>
                  <a:pt x="83814" y="241558"/>
                </a:lnTo>
                <a:lnTo>
                  <a:pt x="70962" y="238903"/>
                </a:lnTo>
                <a:lnTo>
                  <a:pt x="58985" y="234478"/>
                </a:lnTo>
                <a:lnTo>
                  <a:pt x="47882" y="228283"/>
                </a:lnTo>
                <a:lnTo>
                  <a:pt x="37658" y="220318"/>
                </a:lnTo>
                <a:lnTo>
                  <a:pt x="28315" y="210583"/>
                </a:lnTo>
                <a:lnTo>
                  <a:pt x="21843" y="202057"/>
                </a:lnTo>
                <a:lnTo>
                  <a:pt x="15618" y="191834"/>
                </a:lnTo>
                <a:lnTo>
                  <a:pt x="10439" y="180884"/>
                </a:lnTo>
                <a:lnTo>
                  <a:pt x="6303" y="169198"/>
                </a:lnTo>
                <a:lnTo>
                  <a:pt x="3207" y="156773"/>
                </a:lnTo>
                <a:lnTo>
                  <a:pt x="1148" y="143603"/>
                </a:lnTo>
                <a:lnTo>
                  <a:pt x="124" y="129681"/>
                </a:lnTo>
                <a:lnTo>
                  <a:pt x="0" y="122555"/>
                </a:lnTo>
                <a:lnTo>
                  <a:pt x="505" y="107190"/>
                </a:lnTo>
                <a:lnTo>
                  <a:pt x="2024" y="92824"/>
                </a:lnTo>
                <a:lnTo>
                  <a:pt x="4558" y="79456"/>
                </a:lnTo>
                <a:lnTo>
                  <a:pt x="8108" y="67085"/>
                </a:lnTo>
                <a:lnTo>
                  <a:pt x="12677" y="55712"/>
                </a:lnTo>
                <a:lnTo>
                  <a:pt x="18266" y="45336"/>
                </a:lnTo>
                <a:lnTo>
                  <a:pt x="24877" y="35959"/>
                </a:lnTo>
                <a:lnTo>
                  <a:pt x="38394" y="22077"/>
                </a:lnTo>
                <a:lnTo>
                  <a:pt x="48835" y="14323"/>
                </a:lnTo>
                <a:lnTo>
                  <a:pt x="60026" y="8237"/>
                </a:lnTo>
                <a:lnTo>
                  <a:pt x="71966" y="3821"/>
                </a:lnTo>
                <a:lnTo>
                  <a:pt x="84656" y="1079"/>
                </a:lnTo>
                <a:lnTo>
                  <a:pt x="98095" y="15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326" y="675004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7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63" y="6455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970" y="5901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260" y="5901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85" y="5901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970" y="5901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2426970" y="6642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18260" y="590169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918260" y="664273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17525">
              <a:lnSpc>
                <a:spcPct val="95825"/>
              </a:lnSpc>
              <a:spcBef>
                <a:spcPts val="6164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   endoscopic ultrasound</a:t>
            </a:r>
            <a:endParaRPr sz="2400" dirty="0">
              <a:latin typeface="Arial"/>
              <a:cs typeface="Arial"/>
            </a:endParaRPr>
          </a:p>
          <a:p>
            <a:pPr marL="17525">
              <a:lnSpc>
                <a:spcPct val="95825"/>
              </a:lnSpc>
              <a:spcBef>
                <a:spcPts val="696"/>
              </a:spcBef>
            </a:pP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            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can 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entify</a:t>
            </a:r>
            <a:endParaRPr sz="2400" dirty="0">
              <a:latin typeface="Arial"/>
              <a:cs typeface="Arial"/>
            </a:endParaRPr>
          </a:p>
          <a:p>
            <a:pPr marL="175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pth 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 tumor</a:t>
            </a:r>
            <a:endParaRPr sz="2400" dirty="0">
              <a:latin typeface="Arial"/>
              <a:cs typeface="Arial"/>
            </a:endParaRPr>
          </a:p>
          <a:p>
            <a:pPr marL="17525">
              <a:lnSpc>
                <a:spcPct val="95825"/>
              </a:lnSpc>
              <a:spcBef>
                <a:spcPts val="699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uminal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compro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ise</a:t>
            </a:r>
            <a:endParaRPr sz="2400" dirty="0">
              <a:latin typeface="Arial"/>
              <a:cs typeface="Arial"/>
            </a:endParaRPr>
          </a:p>
          <a:p>
            <a:pPr marL="175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us of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regi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nal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&amp;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nvo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vement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djacent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uctures</a:t>
            </a:r>
            <a:r>
              <a:rPr lang="en-GB" sz="2400" dirty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 like    trachea or pleura. So 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imp.    for staging </a:t>
            </a:r>
            <a:endParaRPr sz="2400" dirty="0">
              <a:latin typeface="Arial"/>
              <a:cs typeface="Arial"/>
            </a:endParaRPr>
          </a:p>
          <a:p>
            <a:pPr marL="291845" marR="608105" indent="-274320">
              <a:lnSpc>
                <a:spcPct val="100041"/>
              </a:lnSpc>
              <a:spcBef>
                <a:spcPts val="696"/>
              </a:spcBef>
              <a:tabLst>
                <a:tab pos="2794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 ad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n,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opsy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ples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mass and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lymph nod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 parat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l,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subcari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paraeso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5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ac,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sser curvatu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2862" y="935482"/>
            <a:ext cx="266052" cy="338581"/>
          </a:xfrm>
          <a:custGeom>
            <a:avLst/>
            <a:gdLst/>
            <a:ahLst/>
            <a:cxnLst/>
            <a:rect l="l" t="t" r="r" b="b"/>
            <a:pathLst>
              <a:path w="266052" h="338581">
                <a:moveTo>
                  <a:pt x="78219" y="101091"/>
                </a:moveTo>
                <a:lnTo>
                  <a:pt x="75044" y="94487"/>
                </a:lnTo>
                <a:lnTo>
                  <a:pt x="75044" y="78358"/>
                </a:lnTo>
                <a:lnTo>
                  <a:pt x="78473" y="71500"/>
                </a:lnTo>
                <a:lnTo>
                  <a:pt x="85458" y="66420"/>
                </a:lnTo>
                <a:lnTo>
                  <a:pt x="91845" y="62503"/>
                </a:lnTo>
                <a:lnTo>
                  <a:pt x="102903" y="58118"/>
                </a:lnTo>
                <a:lnTo>
                  <a:pt x="115797" y="55487"/>
                </a:lnTo>
                <a:lnTo>
                  <a:pt x="130543" y="54609"/>
                </a:lnTo>
                <a:lnTo>
                  <a:pt x="137110" y="54771"/>
                </a:lnTo>
                <a:lnTo>
                  <a:pt x="151312" y="56503"/>
                </a:lnTo>
                <a:lnTo>
                  <a:pt x="163093" y="60132"/>
                </a:lnTo>
                <a:lnTo>
                  <a:pt x="172453" y="65658"/>
                </a:lnTo>
                <a:lnTo>
                  <a:pt x="181527" y="75952"/>
                </a:lnTo>
                <a:lnTo>
                  <a:pt x="187027" y="87602"/>
                </a:lnTo>
                <a:lnTo>
                  <a:pt x="190614" y="101980"/>
                </a:lnTo>
                <a:lnTo>
                  <a:pt x="256781" y="99059"/>
                </a:lnTo>
                <a:lnTo>
                  <a:pt x="254956" y="81853"/>
                </a:lnTo>
                <a:lnTo>
                  <a:pt x="251805" y="69008"/>
                </a:lnTo>
                <a:lnTo>
                  <a:pt x="247144" y="57095"/>
                </a:lnTo>
                <a:lnTo>
                  <a:pt x="240966" y="46113"/>
                </a:lnTo>
                <a:lnTo>
                  <a:pt x="233259" y="36056"/>
                </a:lnTo>
                <a:lnTo>
                  <a:pt x="224015" y="26923"/>
                </a:lnTo>
                <a:lnTo>
                  <a:pt x="209563" y="16790"/>
                </a:lnTo>
                <a:lnTo>
                  <a:pt x="199156" y="11667"/>
                </a:lnTo>
                <a:lnTo>
                  <a:pt x="187690" y="7471"/>
                </a:lnTo>
                <a:lnTo>
                  <a:pt x="175168" y="4205"/>
                </a:lnTo>
                <a:lnTo>
                  <a:pt x="161595" y="1870"/>
                </a:lnTo>
                <a:lnTo>
                  <a:pt x="146972" y="467"/>
                </a:lnTo>
                <a:lnTo>
                  <a:pt x="131305" y="0"/>
                </a:lnTo>
                <a:lnTo>
                  <a:pt x="129152" y="9"/>
                </a:lnTo>
                <a:lnTo>
                  <a:pt x="115037" y="551"/>
                </a:lnTo>
                <a:lnTo>
                  <a:pt x="101756" y="1941"/>
                </a:lnTo>
                <a:lnTo>
                  <a:pt x="89308" y="4189"/>
                </a:lnTo>
                <a:lnTo>
                  <a:pt x="77695" y="7305"/>
                </a:lnTo>
                <a:lnTo>
                  <a:pt x="66916" y="11302"/>
                </a:lnTo>
                <a:lnTo>
                  <a:pt x="53090" y="18406"/>
                </a:lnTo>
                <a:lnTo>
                  <a:pt x="42600" y="25890"/>
                </a:lnTo>
                <a:lnTo>
                  <a:pt x="33575" y="34571"/>
                </a:lnTo>
                <a:lnTo>
                  <a:pt x="26009" y="44450"/>
                </a:lnTo>
                <a:lnTo>
                  <a:pt x="20411" y="54306"/>
                </a:lnTo>
                <a:lnTo>
                  <a:pt x="15639" y="66195"/>
                </a:lnTo>
                <a:lnTo>
                  <a:pt x="12777" y="78517"/>
                </a:lnTo>
                <a:lnTo>
                  <a:pt x="11823" y="91312"/>
                </a:lnTo>
                <a:lnTo>
                  <a:pt x="12275" y="100611"/>
                </a:lnTo>
                <a:lnTo>
                  <a:pt x="14499" y="113339"/>
                </a:lnTo>
                <a:lnTo>
                  <a:pt x="18579" y="125356"/>
                </a:lnTo>
                <a:lnTo>
                  <a:pt x="24516" y="136658"/>
                </a:lnTo>
                <a:lnTo>
                  <a:pt x="32310" y="147240"/>
                </a:lnTo>
                <a:lnTo>
                  <a:pt x="41960" y="157098"/>
                </a:lnTo>
                <a:lnTo>
                  <a:pt x="52890" y="165244"/>
                </a:lnTo>
                <a:lnTo>
                  <a:pt x="62534" y="170687"/>
                </a:lnTo>
                <a:lnTo>
                  <a:pt x="73726" y="175832"/>
                </a:lnTo>
                <a:lnTo>
                  <a:pt x="86464" y="180680"/>
                </a:lnTo>
                <a:lnTo>
                  <a:pt x="100747" y="185230"/>
                </a:lnTo>
                <a:lnTo>
                  <a:pt x="116573" y="189483"/>
                </a:lnTo>
                <a:lnTo>
                  <a:pt x="122309" y="190922"/>
                </a:lnTo>
                <a:lnTo>
                  <a:pt x="138853" y="195137"/>
                </a:lnTo>
                <a:lnTo>
                  <a:pt x="152223" y="198667"/>
                </a:lnTo>
                <a:lnTo>
                  <a:pt x="162411" y="201520"/>
                </a:lnTo>
                <a:lnTo>
                  <a:pt x="169405" y="203707"/>
                </a:lnTo>
                <a:lnTo>
                  <a:pt x="184815" y="210884"/>
                </a:lnTo>
                <a:lnTo>
                  <a:pt x="193154" y="217931"/>
                </a:lnTo>
                <a:lnTo>
                  <a:pt x="197726" y="223392"/>
                </a:lnTo>
                <a:lnTo>
                  <a:pt x="200012" y="229996"/>
                </a:lnTo>
                <a:lnTo>
                  <a:pt x="200012" y="237743"/>
                </a:lnTo>
                <a:lnTo>
                  <a:pt x="198735" y="247591"/>
                </a:lnTo>
                <a:lnTo>
                  <a:pt x="193401" y="259035"/>
                </a:lnTo>
                <a:lnTo>
                  <a:pt x="183883" y="269239"/>
                </a:lnTo>
                <a:lnTo>
                  <a:pt x="175263" y="274925"/>
                </a:lnTo>
                <a:lnTo>
                  <a:pt x="164099" y="279308"/>
                </a:lnTo>
                <a:lnTo>
                  <a:pt x="150920" y="281946"/>
                </a:lnTo>
                <a:lnTo>
                  <a:pt x="135750" y="282828"/>
                </a:lnTo>
                <a:lnTo>
                  <a:pt x="121912" y="281938"/>
                </a:lnTo>
                <a:lnTo>
                  <a:pt x="108979" y="279102"/>
                </a:lnTo>
                <a:lnTo>
                  <a:pt x="97628" y="274319"/>
                </a:lnTo>
                <a:lnTo>
                  <a:pt x="87871" y="267588"/>
                </a:lnTo>
                <a:lnTo>
                  <a:pt x="78824" y="257719"/>
                </a:lnTo>
                <a:lnTo>
                  <a:pt x="72612" y="247159"/>
                </a:lnTo>
                <a:lnTo>
                  <a:pt x="67753" y="234612"/>
                </a:lnTo>
                <a:lnTo>
                  <a:pt x="64249" y="220090"/>
                </a:lnTo>
                <a:lnTo>
                  <a:pt x="0" y="226313"/>
                </a:lnTo>
                <a:lnTo>
                  <a:pt x="3121" y="244873"/>
                </a:lnTo>
                <a:lnTo>
                  <a:pt x="6701" y="258183"/>
                </a:lnTo>
                <a:lnTo>
                  <a:pt x="11290" y="270509"/>
                </a:lnTo>
                <a:lnTo>
                  <a:pt x="16888" y="281845"/>
                </a:lnTo>
                <a:lnTo>
                  <a:pt x="23496" y="292188"/>
                </a:lnTo>
                <a:lnTo>
                  <a:pt x="31112" y="301534"/>
                </a:lnTo>
                <a:lnTo>
                  <a:pt x="39738" y="309879"/>
                </a:lnTo>
                <a:lnTo>
                  <a:pt x="47232" y="315727"/>
                </a:lnTo>
                <a:lnTo>
                  <a:pt x="56983" y="321800"/>
                </a:lnTo>
                <a:lnTo>
                  <a:pt x="67665" y="326934"/>
                </a:lnTo>
                <a:lnTo>
                  <a:pt x="79282" y="331131"/>
                </a:lnTo>
                <a:lnTo>
                  <a:pt x="91833" y="334393"/>
                </a:lnTo>
                <a:lnTo>
                  <a:pt x="105321" y="336721"/>
                </a:lnTo>
                <a:lnTo>
                  <a:pt x="119748" y="338117"/>
                </a:lnTo>
                <a:lnTo>
                  <a:pt x="135115" y="338581"/>
                </a:lnTo>
                <a:lnTo>
                  <a:pt x="145069" y="338413"/>
                </a:lnTo>
                <a:lnTo>
                  <a:pt x="159026" y="337546"/>
                </a:lnTo>
                <a:lnTo>
                  <a:pt x="172125" y="335940"/>
                </a:lnTo>
                <a:lnTo>
                  <a:pt x="184362" y="333591"/>
                </a:lnTo>
                <a:lnTo>
                  <a:pt x="195734" y="330493"/>
                </a:lnTo>
                <a:lnTo>
                  <a:pt x="206235" y="326643"/>
                </a:lnTo>
                <a:lnTo>
                  <a:pt x="223923" y="317227"/>
                </a:lnTo>
                <a:lnTo>
                  <a:pt x="234032" y="309462"/>
                </a:lnTo>
                <a:lnTo>
                  <a:pt x="242868" y="300456"/>
                </a:lnTo>
                <a:lnTo>
                  <a:pt x="250431" y="290194"/>
                </a:lnTo>
                <a:lnTo>
                  <a:pt x="258548" y="274784"/>
                </a:lnTo>
                <a:lnTo>
                  <a:pt x="262717" y="262743"/>
                </a:lnTo>
                <a:lnTo>
                  <a:pt x="265218" y="250315"/>
                </a:lnTo>
                <a:lnTo>
                  <a:pt x="266052" y="237489"/>
                </a:lnTo>
                <a:lnTo>
                  <a:pt x="266012" y="234078"/>
                </a:lnTo>
                <a:lnTo>
                  <a:pt x="264951" y="220225"/>
                </a:lnTo>
                <a:lnTo>
                  <a:pt x="262444" y="207476"/>
                </a:lnTo>
                <a:lnTo>
                  <a:pt x="258493" y="195832"/>
                </a:lnTo>
                <a:lnTo>
                  <a:pt x="253098" y="185292"/>
                </a:lnTo>
                <a:lnTo>
                  <a:pt x="246721" y="176341"/>
                </a:lnTo>
                <a:lnTo>
                  <a:pt x="238108" y="167066"/>
                </a:lnTo>
                <a:lnTo>
                  <a:pt x="228169" y="158988"/>
                </a:lnTo>
                <a:lnTo>
                  <a:pt x="216903" y="152145"/>
                </a:lnTo>
                <a:lnTo>
                  <a:pt x="199276" y="144318"/>
                </a:lnTo>
                <a:lnTo>
                  <a:pt x="187985" y="140304"/>
                </a:lnTo>
                <a:lnTo>
                  <a:pt x="175259" y="136334"/>
                </a:lnTo>
                <a:lnTo>
                  <a:pt x="161104" y="132407"/>
                </a:lnTo>
                <a:lnTo>
                  <a:pt x="145529" y="128523"/>
                </a:lnTo>
                <a:lnTo>
                  <a:pt x="144019" y="128164"/>
                </a:lnTo>
                <a:lnTo>
                  <a:pt x="126653" y="123714"/>
                </a:lnTo>
                <a:lnTo>
                  <a:pt x="112056" y="119346"/>
                </a:lnTo>
                <a:lnTo>
                  <a:pt x="100223" y="115055"/>
                </a:lnTo>
                <a:lnTo>
                  <a:pt x="91147" y="110835"/>
                </a:lnTo>
                <a:lnTo>
                  <a:pt x="84823" y="106679"/>
                </a:lnTo>
                <a:lnTo>
                  <a:pt x="78219" y="1010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2352" y="941070"/>
            <a:ext cx="260972" cy="332739"/>
          </a:xfrm>
          <a:custGeom>
            <a:avLst/>
            <a:gdLst/>
            <a:ahLst/>
            <a:cxnLst/>
            <a:rect l="l" t="t" r="r" b="b"/>
            <a:pathLst>
              <a:path w="260972" h="332739">
                <a:moveTo>
                  <a:pt x="66078" y="0"/>
                </a:moveTo>
                <a:lnTo>
                  <a:pt x="0" y="0"/>
                </a:lnTo>
                <a:lnTo>
                  <a:pt x="47" y="183668"/>
                </a:lnTo>
                <a:lnTo>
                  <a:pt x="366" y="199082"/>
                </a:lnTo>
                <a:lnTo>
                  <a:pt x="986" y="213255"/>
                </a:lnTo>
                <a:lnTo>
                  <a:pt x="1907" y="226190"/>
                </a:lnTo>
                <a:lnTo>
                  <a:pt x="3129" y="237885"/>
                </a:lnTo>
                <a:lnTo>
                  <a:pt x="6477" y="257555"/>
                </a:lnTo>
                <a:lnTo>
                  <a:pt x="11204" y="271658"/>
                </a:lnTo>
                <a:lnTo>
                  <a:pt x="17171" y="282927"/>
                </a:lnTo>
                <a:lnTo>
                  <a:pt x="25006" y="293877"/>
                </a:lnTo>
                <a:lnTo>
                  <a:pt x="40274" y="308539"/>
                </a:lnTo>
                <a:lnTo>
                  <a:pt x="51053" y="315693"/>
                </a:lnTo>
                <a:lnTo>
                  <a:pt x="63284" y="321944"/>
                </a:lnTo>
                <a:lnTo>
                  <a:pt x="79468" y="327373"/>
                </a:lnTo>
                <a:lnTo>
                  <a:pt x="91080" y="329727"/>
                </a:lnTo>
                <a:lnTo>
                  <a:pt x="104104" y="331403"/>
                </a:lnTo>
                <a:lnTo>
                  <a:pt x="118541" y="332406"/>
                </a:lnTo>
                <a:lnTo>
                  <a:pt x="134391" y="332739"/>
                </a:lnTo>
                <a:lnTo>
                  <a:pt x="134669" y="332739"/>
                </a:lnTo>
                <a:lnTo>
                  <a:pt x="149544" y="332332"/>
                </a:lnTo>
                <a:lnTo>
                  <a:pt x="163249" y="331137"/>
                </a:lnTo>
                <a:lnTo>
                  <a:pt x="175783" y="329156"/>
                </a:lnTo>
                <a:lnTo>
                  <a:pt x="187148" y="326388"/>
                </a:lnTo>
                <a:lnTo>
                  <a:pt x="206006" y="318898"/>
                </a:lnTo>
                <a:lnTo>
                  <a:pt x="217382" y="312328"/>
                </a:lnTo>
                <a:lnTo>
                  <a:pt x="227330" y="304750"/>
                </a:lnTo>
                <a:lnTo>
                  <a:pt x="235851" y="296163"/>
                </a:lnTo>
                <a:lnTo>
                  <a:pt x="246821" y="279860"/>
                </a:lnTo>
                <a:lnTo>
                  <a:pt x="251921" y="268073"/>
                </a:lnTo>
                <a:lnTo>
                  <a:pt x="255612" y="255142"/>
                </a:lnTo>
                <a:lnTo>
                  <a:pt x="257869" y="241484"/>
                </a:lnTo>
                <a:lnTo>
                  <a:pt x="259854" y="218405"/>
                </a:lnTo>
                <a:lnTo>
                  <a:pt x="260475" y="204472"/>
                </a:lnTo>
                <a:lnTo>
                  <a:pt x="260848" y="188946"/>
                </a:lnTo>
                <a:lnTo>
                  <a:pt x="260972" y="0"/>
                </a:lnTo>
                <a:lnTo>
                  <a:pt x="194894" y="0"/>
                </a:lnTo>
                <a:lnTo>
                  <a:pt x="194871" y="187643"/>
                </a:lnTo>
                <a:lnTo>
                  <a:pt x="194604" y="203329"/>
                </a:lnTo>
                <a:lnTo>
                  <a:pt x="194035" y="216717"/>
                </a:lnTo>
                <a:lnTo>
                  <a:pt x="193162" y="227807"/>
                </a:lnTo>
                <a:lnTo>
                  <a:pt x="191985" y="236600"/>
                </a:lnTo>
                <a:lnTo>
                  <a:pt x="190043" y="244052"/>
                </a:lnTo>
                <a:lnTo>
                  <a:pt x="184108" y="255212"/>
                </a:lnTo>
                <a:lnTo>
                  <a:pt x="174802" y="264794"/>
                </a:lnTo>
                <a:lnTo>
                  <a:pt x="170744" y="267685"/>
                </a:lnTo>
                <a:lnTo>
                  <a:pt x="160265" y="272512"/>
                </a:lnTo>
                <a:lnTo>
                  <a:pt x="147478" y="275395"/>
                </a:lnTo>
                <a:lnTo>
                  <a:pt x="132384" y="276351"/>
                </a:lnTo>
                <a:lnTo>
                  <a:pt x="123861" y="276042"/>
                </a:lnTo>
                <a:lnTo>
                  <a:pt x="110312" y="273996"/>
                </a:lnTo>
                <a:lnTo>
                  <a:pt x="98603" y="270035"/>
                </a:lnTo>
                <a:lnTo>
                  <a:pt x="88734" y="264159"/>
                </a:lnTo>
                <a:lnTo>
                  <a:pt x="79411" y="255166"/>
                </a:lnTo>
                <a:lnTo>
                  <a:pt x="72666" y="244396"/>
                </a:lnTo>
                <a:lnTo>
                  <a:pt x="68529" y="231901"/>
                </a:lnTo>
                <a:lnTo>
                  <a:pt x="67267" y="221511"/>
                </a:lnTo>
                <a:lnTo>
                  <a:pt x="66607" y="209931"/>
                </a:lnTo>
                <a:lnTo>
                  <a:pt x="66210" y="195156"/>
                </a:lnTo>
                <a:lnTo>
                  <a:pt x="66078" y="177164"/>
                </a:lnTo>
                <a:lnTo>
                  <a:pt x="6607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901" y="941070"/>
            <a:ext cx="248919" cy="327278"/>
          </a:xfrm>
          <a:custGeom>
            <a:avLst/>
            <a:gdLst/>
            <a:ahLst/>
            <a:cxnLst/>
            <a:rect l="l" t="t" r="r" b="b"/>
            <a:pathLst>
              <a:path w="248919" h="327278">
                <a:moveTo>
                  <a:pt x="66078" y="272033"/>
                </a:moveTo>
                <a:lnTo>
                  <a:pt x="66078" y="183006"/>
                </a:lnTo>
                <a:lnTo>
                  <a:pt x="230390" y="183006"/>
                </a:lnTo>
                <a:lnTo>
                  <a:pt x="230390" y="127888"/>
                </a:lnTo>
                <a:lnTo>
                  <a:pt x="66078" y="127888"/>
                </a:lnTo>
                <a:lnTo>
                  <a:pt x="66078" y="55244"/>
                </a:lnTo>
                <a:lnTo>
                  <a:pt x="242671" y="55244"/>
                </a:lnTo>
                <a:lnTo>
                  <a:pt x="242671" y="0"/>
                </a:lnTo>
                <a:lnTo>
                  <a:pt x="0" y="0"/>
                </a:lnTo>
                <a:lnTo>
                  <a:pt x="0" y="327278"/>
                </a:lnTo>
                <a:lnTo>
                  <a:pt x="248919" y="327278"/>
                </a:lnTo>
                <a:lnTo>
                  <a:pt x="248919" y="272033"/>
                </a:lnTo>
                <a:lnTo>
                  <a:pt x="66078" y="2720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2352" y="941070"/>
            <a:ext cx="260972" cy="332739"/>
          </a:xfrm>
          <a:custGeom>
            <a:avLst/>
            <a:gdLst/>
            <a:ahLst/>
            <a:cxnLst/>
            <a:rect l="l" t="t" r="r" b="b"/>
            <a:pathLst>
              <a:path w="260972" h="332739">
                <a:moveTo>
                  <a:pt x="0" y="0"/>
                </a:moveTo>
                <a:lnTo>
                  <a:pt x="66078" y="0"/>
                </a:lnTo>
                <a:lnTo>
                  <a:pt x="66078" y="177164"/>
                </a:lnTo>
                <a:lnTo>
                  <a:pt x="66210" y="195156"/>
                </a:lnTo>
                <a:lnTo>
                  <a:pt x="66607" y="209931"/>
                </a:lnTo>
                <a:lnTo>
                  <a:pt x="67267" y="221511"/>
                </a:lnTo>
                <a:lnTo>
                  <a:pt x="68529" y="231901"/>
                </a:lnTo>
                <a:lnTo>
                  <a:pt x="72666" y="244396"/>
                </a:lnTo>
                <a:lnTo>
                  <a:pt x="79411" y="255166"/>
                </a:lnTo>
                <a:lnTo>
                  <a:pt x="88734" y="264159"/>
                </a:lnTo>
                <a:lnTo>
                  <a:pt x="98603" y="270035"/>
                </a:lnTo>
                <a:lnTo>
                  <a:pt x="110312" y="273996"/>
                </a:lnTo>
                <a:lnTo>
                  <a:pt x="123861" y="276042"/>
                </a:lnTo>
                <a:lnTo>
                  <a:pt x="132384" y="276351"/>
                </a:lnTo>
                <a:lnTo>
                  <a:pt x="147478" y="275395"/>
                </a:lnTo>
                <a:lnTo>
                  <a:pt x="160265" y="272512"/>
                </a:lnTo>
                <a:lnTo>
                  <a:pt x="170744" y="267685"/>
                </a:lnTo>
                <a:lnTo>
                  <a:pt x="184108" y="255212"/>
                </a:lnTo>
                <a:lnTo>
                  <a:pt x="190043" y="244052"/>
                </a:lnTo>
                <a:lnTo>
                  <a:pt x="193162" y="227807"/>
                </a:lnTo>
                <a:lnTo>
                  <a:pt x="194035" y="216717"/>
                </a:lnTo>
                <a:lnTo>
                  <a:pt x="194604" y="203329"/>
                </a:lnTo>
                <a:lnTo>
                  <a:pt x="194871" y="187643"/>
                </a:lnTo>
                <a:lnTo>
                  <a:pt x="194894" y="180975"/>
                </a:lnTo>
                <a:lnTo>
                  <a:pt x="194894" y="0"/>
                </a:lnTo>
                <a:lnTo>
                  <a:pt x="260972" y="0"/>
                </a:lnTo>
                <a:lnTo>
                  <a:pt x="260972" y="171830"/>
                </a:lnTo>
                <a:lnTo>
                  <a:pt x="260848" y="188946"/>
                </a:lnTo>
                <a:lnTo>
                  <a:pt x="260475" y="204472"/>
                </a:lnTo>
                <a:lnTo>
                  <a:pt x="259854" y="218405"/>
                </a:lnTo>
                <a:lnTo>
                  <a:pt x="258986" y="230743"/>
                </a:lnTo>
                <a:lnTo>
                  <a:pt x="256506" y="250624"/>
                </a:lnTo>
                <a:lnTo>
                  <a:pt x="251921" y="268073"/>
                </a:lnTo>
                <a:lnTo>
                  <a:pt x="246821" y="279860"/>
                </a:lnTo>
                <a:lnTo>
                  <a:pt x="240312" y="290488"/>
                </a:lnTo>
                <a:lnTo>
                  <a:pt x="227330" y="304750"/>
                </a:lnTo>
                <a:lnTo>
                  <a:pt x="217382" y="312328"/>
                </a:lnTo>
                <a:lnTo>
                  <a:pt x="206006" y="318898"/>
                </a:lnTo>
                <a:lnTo>
                  <a:pt x="187148" y="326388"/>
                </a:lnTo>
                <a:lnTo>
                  <a:pt x="175783" y="329156"/>
                </a:lnTo>
                <a:lnTo>
                  <a:pt x="163249" y="331137"/>
                </a:lnTo>
                <a:lnTo>
                  <a:pt x="149544" y="332332"/>
                </a:lnTo>
                <a:lnTo>
                  <a:pt x="134669" y="332739"/>
                </a:lnTo>
                <a:lnTo>
                  <a:pt x="134391" y="332739"/>
                </a:lnTo>
                <a:lnTo>
                  <a:pt x="118541" y="332406"/>
                </a:lnTo>
                <a:lnTo>
                  <a:pt x="104104" y="331403"/>
                </a:lnTo>
                <a:lnTo>
                  <a:pt x="91080" y="329727"/>
                </a:lnTo>
                <a:lnTo>
                  <a:pt x="79468" y="327373"/>
                </a:lnTo>
                <a:lnTo>
                  <a:pt x="63284" y="321944"/>
                </a:lnTo>
                <a:lnTo>
                  <a:pt x="51053" y="315693"/>
                </a:lnTo>
                <a:lnTo>
                  <a:pt x="40274" y="308539"/>
                </a:lnTo>
                <a:lnTo>
                  <a:pt x="30950" y="300453"/>
                </a:lnTo>
                <a:lnTo>
                  <a:pt x="17171" y="282927"/>
                </a:lnTo>
                <a:lnTo>
                  <a:pt x="11204" y="271658"/>
                </a:lnTo>
                <a:lnTo>
                  <a:pt x="7103" y="260047"/>
                </a:lnTo>
                <a:lnTo>
                  <a:pt x="4652" y="248340"/>
                </a:lnTo>
                <a:lnTo>
                  <a:pt x="1907" y="226190"/>
                </a:lnTo>
                <a:lnTo>
                  <a:pt x="986" y="213255"/>
                </a:lnTo>
                <a:lnTo>
                  <a:pt x="366" y="199082"/>
                </a:lnTo>
                <a:lnTo>
                  <a:pt x="47" y="183668"/>
                </a:lnTo>
                <a:lnTo>
                  <a:pt x="0" y="17449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901" y="941070"/>
            <a:ext cx="248919" cy="327278"/>
          </a:xfrm>
          <a:custGeom>
            <a:avLst/>
            <a:gdLst/>
            <a:ahLst/>
            <a:cxnLst/>
            <a:rect l="l" t="t" r="r" b="b"/>
            <a:pathLst>
              <a:path w="248919" h="327278">
                <a:moveTo>
                  <a:pt x="0" y="0"/>
                </a:moveTo>
                <a:lnTo>
                  <a:pt x="242671" y="0"/>
                </a:lnTo>
                <a:lnTo>
                  <a:pt x="242671" y="55244"/>
                </a:lnTo>
                <a:lnTo>
                  <a:pt x="66078" y="55244"/>
                </a:lnTo>
                <a:lnTo>
                  <a:pt x="66078" y="127888"/>
                </a:lnTo>
                <a:lnTo>
                  <a:pt x="230390" y="127888"/>
                </a:lnTo>
                <a:lnTo>
                  <a:pt x="230390" y="183006"/>
                </a:lnTo>
                <a:lnTo>
                  <a:pt x="66078" y="183006"/>
                </a:lnTo>
                <a:lnTo>
                  <a:pt x="66078" y="272033"/>
                </a:lnTo>
                <a:lnTo>
                  <a:pt x="248919" y="272033"/>
                </a:lnTo>
                <a:lnTo>
                  <a:pt x="24891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2862" y="935482"/>
            <a:ext cx="266052" cy="338581"/>
          </a:xfrm>
          <a:custGeom>
            <a:avLst/>
            <a:gdLst/>
            <a:ahLst/>
            <a:cxnLst/>
            <a:rect l="l" t="t" r="r" b="b"/>
            <a:pathLst>
              <a:path w="266052" h="338581">
                <a:moveTo>
                  <a:pt x="131305" y="0"/>
                </a:moveTo>
                <a:lnTo>
                  <a:pt x="146972" y="467"/>
                </a:lnTo>
                <a:lnTo>
                  <a:pt x="161595" y="1870"/>
                </a:lnTo>
                <a:lnTo>
                  <a:pt x="175168" y="4205"/>
                </a:lnTo>
                <a:lnTo>
                  <a:pt x="187690" y="7471"/>
                </a:lnTo>
                <a:lnTo>
                  <a:pt x="199156" y="11667"/>
                </a:lnTo>
                <a:lnTo>
                  <a:pt x="209563" y="16790"/>
                </a:lnTo>
                <a:lnTo>
                  <a:pt x="218907" y="22839"/>
                </a:lnTo>
                <a:lnTo>
                  <a:pt x="224015" y="26923"/>
                </a:lnTo>
                <a:lnTo>
                  <a:pt x="233259" y="36056"/>
                </a:lnTo>
                <a:lnTo>
                  <a:pt x="240966" y="46113"/>
                </a:lnTo>
                <a:lnTo>
                  <a:pt x="247144" y="57095"/>
                </a:lnTo>
                <a:lnTo>
                  <a:pt x="251805" y="69008"/>
                </a:lnTo>
                <a:lnTo>
                  <a:pt x="254956" y="81853"/>
                </a:lnTo>
                <a:lnTo>
                  <a:pt x="256607" y="95634"/>
                </a:lnTo>
                <a:lnTo>
                  <a:pt x="256781" y="99059"/>
                </a:lnTo>
                <a:lnTo>
                  <a:pt x="190614" y="101980"/>
                </a:lnTo>
                <a:lnTo>
                  <a:pt x="187027" y="87602"/>
                </a:lnTo>
                <a:lnTo>
                  <a:pt x="181527" y="75952"/>
                </a:lnTo>
                <a:lnTo>
                  <a:pt x="174135" y="67079"/>
                </a:lnTo>
                <a:lnTo>
                  <a:pt x="163093" y="60132"/>
                </a:lnTo>
                <a:lnTo>
                  <a:pt x="151312" y="56503"/>
                </a:lnTo>
                <a:lnTo>
                  <a:pt x="137110" y="54771"/>
                </a:lnTo>
                <a:lnTo>
                  <a:pt x="130543" y="54609"/>
                </a:lnTo>
                <a:lnTo>
                  <a:pt x="115797" y="55487"/>
                </a:lnTo>
                <a:lnTo>
                  <a:pt x="102903" y="58118"/>
                </a:lnTo>
                <a:lnTo>
                  <a:pt x="91845" y="62503"/>
                </a:lnTo>
                <a:lnTo>
                  <a:pt x="85458" y="66420"/>
                </a:lnTo>
                <a:lnTo>
                  <a:pt x="78473" y="71500"/>
                </a:lnTo>
                <a:lnTo>
                  <a:pt x="75044" y="78358"/>
                </a:lnTo>
                <a:lnTo>
                  <a:pt x="75044" y="86740"/>
                </a:lnTo>
                <a:lnTo>
                  <a:pt x="75044" y="94487"/>
                </a:lnTo>
                <a:lnTo>
                  <a:pt x="78219" y="101091"/>
                </a:lnTo>
                <a:lnTo>
                  <a:pt x="84823" y="106679"/>
                </a:lnTo>
                <a:lnTo>
                  <a:pt x="91147" y="110835"/>
                </a:lnTo>
                <a:lnTo>
                  <a:pt x="100223" y="115055"/>
                </a:lnTo>
                <a:lnTo>
                  <a:pt x="112056" y="119346"/>
                </a:lnTo>
                <a:lnTo>
                  <a:pt x="126653" y="123714"/>
                </a:lnTo>
                <a:lnTo>
                  <a:pt x="144019" y="128164"/>
                </a:lnTo>
                <a:lnTo>
                  <a:pt x="145529" y="128523"/>
                </a:lnTo>
                <a:lnTo>
                  <a:pt x="161104" y="132407"/>
                </a:lnTo>
                <a:lnTo>
                  <a:pt x="175259" y="136334"/>
                </a:lnTo>
                <a:lnTo>
                  <a:pt x="187985" y="140304"/>
                </a:lnTo>
                <a:lnTo>
                  <a:pt x="199276" y="144318"/>
                </a:lnTo>
                <a:lnTo>
                  <a:pt x="209124" y="148375"/>
                </a:lnTo>
                <a:lnTo>
                  <a:pt x="228169" y="158988"/>
                </a:lnTo>
                <a:lnTo>
                  <a:pt x="238108" y="167066"/>
                </a:lnTo>
                <a:lnTo>
                  <a:pt x="246721" y="176341"/>
                </a:lnTo>
                <a:lnTo>
                  <a:pt x="253098" y="185292"/>
                </a:lnTo>
                <a:lnTo>
                  <a:pt x="258493" y="195832"/>
                </a:lnTo>
                <a:lnTo>
                  <a:pt x="262444" y="207476"/>
                </a:lnTo>
                <a:lnTo>
                  <a:pt x="264951" y="220225"/>
                </a:lnTo>
                <a:lnTo>
                  <a:pt x="266012" y="234078"/>
                </a:lnTo>
                <a:lnTo>
                  <a:pt x="266052" y="237489"/>
                </a:lnTo>
                <a:lnTo>
                  <a:pt x="265218" y="250315"/>
                </a:lnTo>
                <a:lnTo>
                  <a:pt x="262717" y="262743"/>
                </a:lnTo>
                <a:lnTo>
                  <a:pt x="258548" y="274784"/>
                </a:lnTo>
                <a:lnTo>
                  <a:pt x="252711" y="286445"/>
                </a:lnTo>
                <a:lnTo>
                  <a:pt x="242868" y="300456"/>
                </a:lnTo>
                <a:lnTo>
                  <a:pt x="234032" y="309462"/>
                </a:lnTo>
                <a:lnTo>
                  <a:pt x="223923" y="317227"/>
                </a:lnTo>
                <a:lnTo>
                  <a:pt x="212540" y="323769"/>
                </a:lnTo>
                <a:lnTo>
                  <a:pt x="195734" y="330493"/>
                </a:lnTo>
                <a:lnTo>
                  <a:pt x="184362" y="333591"/>
                </a:lnTo>
                <a:lnTo>
                  <a:pt x="172125" y="335940"/>
                </a:lnTo>
                <a:lnTo>
                  <a:pt x="159026" y="337546"/>
                </a:lnTo>
                <a:lnTo>
                  <a:pt x="145069" y="338413"/>
                </a:lnTo>
                <a:lnTo>
                  <a:pt x="135115" y="338581"/>
                </a:lnTo>
                <a:lnTo>
                  <a:pt x="119748" y="338117"/>
                </a:lnTo>
                <a:lnTo>
                  <a:pt x="105321" y="336721"/>
                </a:lnTo>
                <a:lnTo>
                  <a:pt x="91833" y="334393"/>
                </a:lnTo>
                <a:lnTo>
                  <a:pt x="79282" y="331131"/>
                </a:lnTo>
                <a:lnTo>
                  <a:pt x="67665" y="326934"/>
                </a:lnTo>
                <a:lnTo>
                  <a:pt x="56983" y="321800"/>
                </a:lnTo>
                <a:lnTo>
                  <a:pt x="47232" y="315727"/>
                </a:lnTo>
                <a:lnTo>
                  <a:pt x="39738" y="309879"/>
                </a:lnTo>
                <a:lnTo>
                  <a:pt x="31112" y="301534"/>
                </a:lnTo>
                <a:lnTo>
                  <a:pt x="23496" y="292188"/>
                </a:lnTo>
                <a:lnTo>
                  <a:pt x="16888" y="281845"/>
                </a:lnTo>
                <a:lnTo>
                  <a:pt x="11290" y="270509"/>
                </a:lnTo>
                <a:lnTo>
                  <a:pt x="6701" y="258183"/>
                </a:lnTo>
                <a:lnTo>
                  <a:pt x="3121" y="244873"/>
                </a:lnTo>
                <a:lnTo>
                  <a:pt x="549" y="230582"/>
                </a:lnTo>
                <a:lnTo>
                  <a:pt x="0" y="226313"/>
                </a:lnTo>
                <a:lnTo>
                  <a:pt x="64249" y="220090"/>
                </a:lnTo>
                <a:lnTo>
                  <a:pt x="67753" y="234612"/>
                </a:lnTo>
                <a:lnTo>
                  <a:pt x="72612" y="247159"/>
                </a:lnTo>
                <a:lnTo>
                  <a:pt x="78824" y="257719"/>
                </a:lnTo>
                <a:lnTo>
                  <a:pt x="86391" y="266282"/>
                </a:lnTo>
                <a:lnTo>
                  <a:pt x="97628" y="274319"/>
                </a:lnTo>
                <a:lnTo>
                  <a:pt x="108979" y="279102"/>
                </a:lnTo>
                <a:lnTo>
                  <a:pt x="121912" y="281938"/>
                </a:lnTo>
                <a:lnTo>
                  <a:pt x="135750" y="282828"/>
                </a:lnTo>
                <a:lnTo>
                  <a:pt x="150920" y="281946"/>
                </a:lnTo>
                <a:lnTo>
                  <a:pt x="164099" y="279308"/>
                </a:lnTo>
                <a:lnTo>
                  <a:pt x="175263" y="274925"/>
                </a:lnTo>
                <a:lnTo>
                  <a:pt x="183883" y="269239"/>
                </a:lnTo>
                <a:lnTo>
                  <a:pt x="193401" y="259035"/>
                </a:lnTo>
                <a:lnTo>
                  <a:pt x="198735" y="247591"/>
                </a:lnTo>
                <a:lnTo>
                  <a:pt x="200012" y="237743"/>
                </a:lnTo>
                <a:lnTo>
                  <a:pt x="200012" y="229996"/>
                </a:lnTo>
                <a:lnTo>
                  <a:pt x="197726" y="223392"/>
                </a:lnTo>
                <a:lnTo>
                  <a:pt x="193154" y="217931"/>
                </a:lnTo>
                <a:lnTo>
                  <a:pt x="184815" y="210884"/>
                </a:lnTo>
                <a:lnTo>
                  <a:pt x="172134" y="204726"/>
                </a:lnTo>
                <a:lnTo>
                  <a:pt x="162411" y="201520"/>
                </a:lnTo>
                <a:lnTo>
                  <a:pt x="152223" y="198667"/>
                </a:lnTo>
                <a:lnTo>
                  <a:pt x="138853" y="195137"/>
                </a:lnTo>
                <a:lnTo>
                  <a:pt x="122309" y="190922"/>
                </a:lnTo>
                <a:lnTo>
                  <a:pt x="116573" y="189483"/>
                </a:lnTo>
                <a:lnTo>
                  <a:pt x="100747" y="185230"/>
                </a:lnTo>
                <a:lnTo>
                  <a:pt x="86464" y="180680"/>
                </a:lnTo>
                <a:lnTo>
                  <a:pt x="73726" y="175832"/>
                </a:lnTo>
                <a:lnTo>
                  <a:pt x="62534" y="170687"/>
                </a:lnTo>
                <a:lnTo>
                  <a:pt x="52890" y="165244"/>
                </a:lnTo>
                <a:lnTo>
                  <a:pt x="44795" y="159505"/>
                </a:lnTo>
                <a:lnTo>
                  <a:pt x="32310" y="147240"/>
                </a:lnTo>
                <a:lnTo>
                  <a:pt x="24516" y="136658"/>
                </a:lnTo>
                <a:lnTo>
                  <a:pt x="18579" y="125356"/>
                </a:lnTo>
                <a:lnTo>
                  <a:pt x="14499" y="113339"/>
                </a:lnTo>
                <a:lnTo>
                  <a:pt x="12275" y="100611"/>
                </a:lnTo>
                <a:lnTo>
                  <a:pt x="11823" y="91312"/>
                </a:lnTo>
                <a:lnTo>
                  <a:pt x="12777" y="78517"/>
                </a:lnTo>
                <a:lnTo>
                  <a:pt x="15639" y="66195"/>
                </a:lnTo>
                <a:lnTo>
                  <a:pt x="20411" y="54306"/>
                </a:lnTo>
                <a:lnTo>
                  <a:pt x="26009" y="44450"/>
                </a:lnTo>
                <a:lnTo>
                  <a:pt x="33575" y="34571"/>
                </a:lnTo>
                <a:lnTo>
                  <a:pt x="42600" y="25890"/>
                </a:lnTo>
                <a:lnTo>
                  <a:pt x="53090" y="18406"/>
                </a:lnTo>
                <a:lnTo>
                  <a:pt x="65050" y="12119"/>
                </a:lnTo>
                <a:lnTo>
                  <a:pt x="77695" y="7305"/>
                </a:lnTo>
                <a:lnTo>
                  <a:pt x="89308" y="4189"/>
                </a:lnTo>
                <a:lnTo>
                  <a:pt x="101756" y="1941"/>
                </a:lnTo>
                <a:lnTo>
                  <a:pt x="115037" y="551"/>
                </a:lnTo>
                <a:lnTo>
                  <a:pt x="129152" y="9"/>
                </a:lnTo>
                <a:lnTo>
                  <a:pt x="1313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00" y="1524000"/>
            <a:ext cx="4134612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9600" y="1630679"/>
            <a:ext cx="5257800" cy="2484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1901" y="941070"/>
            <a:ext cx="242671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901" y="996314"/>
            <a:ext cx="66078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647979" y="996314"/>
            <a:ext cx="176593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81901" y="1068959"/>
            <a:ext cx="230390" cy="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1901" y="1124077"/>
            <a:ext cx="66078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4" name="object 4"/>
          <p:cNvSpPr txBox="1"/>
          <p:nvPr/>
        </p:nvSpPr>
        <p:spPr>
          <a:xfrm>
            <a:off x="647979" y="1124077"/>
            <a:ext cx="164312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3" name="object 3"/>
          <p:cNvSpPr txBox="1"/>
          <p:nvPr/>
        </p:nvSpPr>
        <p:spPr>
          <a:xfrm>
            <a:off x="581901" y="1213103"/>
            <a:ext cx="248919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5" y="590169"/>
            <a:ext cx="2177262" cy="423544"/>
          </a:xfrm>
          <a:custGeom>
            <a:avLst/>
            <a:gdLst/>
            <a:ahLst/>
            <a:cxnLst/>
            <a:rect l="l" t="t" r="r" b="b"/>
            <a:pathLst>
              <a:path w="2177262" h="423544">
                <a:moveTo>
                  <a:pt x="1629638" y="144398"/>
                </a:moveTo>
                <a:lnTo>
                  <a:pt x="1631924" y="140080"/>
                </a:lnTo>
                <a:lnTo>
                  <a:pt x="1636750" y="136905"/>
                </a:lnTo>
                <a:lnTo>
                  <a:pt x="1644321" y="133357"/>
                </a:lnTo>
                <a:lnTo>
                  <a:pt x="1656509" y="130774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6"/>
                </a:lnTo>
                <a:lnTo>
                  <a:pt x="1711437" y="146358"/>
                </a:lnTo>
                <a:lnTo>
                  <a:pt x="1716887" y="158495"/>
                </a:lnTo>
                <a:lnTo>
                  <a:pt x="1776069" y="147573"/>
                </a:lnTo>
                <a:lnTo>
                  <a:pt x="1773910" y="140899"/>
                </a:lnTo>
                <a:lnTo>
                  <a:pt x="1768467" y="128591"/>
                </a:lnTo>
                <a:lnTo>
                  <a:pt x="1761567" y="117790"/>
                </a:lnTo>
                <a:lnTo>
                  <a:pt x="1753219" y="108497"/>
                </a:lnTo>
                <a:lnTo>
                  <a:pt x="1743430" y="100710"/>
                </a:lnTo>
                <a:lnTo>
                  <a:pt x="1736229" y="96543"/>
                </a:lnTo>
                <a:lnTo>
                  <a:pt x="1726159" y="92338"/>
                </a:lnTo>
                <a:lnTo>
                  <a:pt x="1714613" y="89062"/>
                </a:lnTo>
                <a:lnTo>
                  <a:pt x="1701597" y="86716"/>
                </a:lnTo>
                <a:lnTo>
                  <a:pt x="1687114" y="85306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942"/>
                </a:lnTo>
                <a:lnTo>
                  <a:pt x="1622218" y="221650"/>
                </a:lnTo>
                <a:lnTo>
                  <a:pt x="1633408" y="225447"/>
                </a:lnTo>
                <a:lnTo>
                  <a:pt x="1646350" y="229334"/>
                </a:lnTo>
                <a:lnTo>
                  <a:pt x="1661044" y="233314"/>
                </a:lnTo>
                <a:lnTo>
                  <a:pt x="1677487" y="237386"/>
                </a:lnTo>
                <a:lnTo>
                  <a:pt x="1695678" y="241553"/>
                </a:lnTo>
                <a:lnTo>
                  <a:pt x="1706600" y="244093"/>
                </a:lnTo>
                <a:lnTo>
                  <a:pt x="1713585" y="246887"/>
                </a:lnTo>
                <a:lnTo>
                  <a:pt x="1716633" y="249808"/>
                </a:lnTo>
                <a:lnTo>
                  <a:pt x="1719681" y="252983"/>
                </a:lnTo>
                <a:lnTo>
                  <a:pt x="1721078" y="256920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244"/>
                </a:lnTo>
                <a:lnTo>
                  <a:pt x="1691313" y="286271"/>
                </a:lnTo>
                <a:lnTo>
                  <a:pt x="1676247" y="287273"/>
                </a:lnTo>
                <a:lnTo>
                  <a:pt x="1664335" y="286486"/>
                </a:lnTo>
                <a:lnTo>
                  <a:pt x="1651858" y="283357"/>
                </a:lnTo>
                <a:lnTo>
                  <a:pt x="1641830" y="277875"/>
                </a:lnTo>
                <a:lnTo>
                  <a:pt x="1637031" y="273453"/>
                </a:lnTo>
                <a:lnTo>
                  <a:pt x="1630023" y="263120"/>
                </a:lnTo>
                <a:lnTo>
                  <a:pt x="1625574" y="250062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89"/>
                </a:lnTo>
                <a:lnTo>
                  <a:pt x="1622445" y="324550"/>
                </a:lnTo>
                <a:lnTo>
                  <a:pt x="1634349" y="328087"/>
                </a:lnTo>
                <a:lnTo>
                  <a:pt x="1647282" y="330605"/>
                </a:lnTo>
                <a:lnTo>
                  <a:pt x="1661247" y="332112"/>
                </a:lnTo>
                <a:lnTo>
                  <a:pt x="1676247" y="332613"/>
                </a:lnTo>
                <a:lnTo>
                  <a:pt x="1685888" y="332414"/>
                </a:lnTo>
                <a:lnTo>
                  <a:pt x="1700705" y="331230"/>
                </a:lnTo>
                <a:lnTo>
                  <a:pt x="1714333" y="328979"/>
                </a:lnTo>
                <a:lnTo>
                  <a:pt x="1726768" y="325658"/>
                </a:lnTo>
                <a:lnTo>
                  <a:pt x="1738008" y="321263"/>
                </a:lnTo>
                <a:lnTo>
                  <a:pt x="1748050" y="315793"/>
                </a:lnTo>
                <a:lnTo>
                  <a:pt x="1756892" y="309244"/>
                </a:lnTo>
                <a:lnTo>
                  <a:pt x="1766054" y="300227"/>
                </a:lnTo>
                <a:lnTo>
                  <a:pt x="1773946" y="289583"/>
                </a:lnTo>
                <a:lnTo>
                  <a:pt x="1779575" y="278174"/>
                </a:lnTo>
                <a:lnTo>
                  <a:pt x="1782947" y="266012"/>
                </a:lnTo>
                <a:lnTo>
                  <a:pt x="1784070" y="253110"/>
                </a:lnTo>
                <a:lnTo>
                  <a:pt x="1782881" y="239149"/>
                </a:lnTo>
                <a:lnTo>
                  <a:pt x="1779220" y="226614"/>
                </a:lnTo>
                <a:lnTo>
                  <a:pt x="1773063" y="215736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1"/>
                </a:lnTo>
                <a:lnTo>
                  <a:pt x="1678638" y="174889"/>
                </a:lnTo>
                <a:lnTo>
                  <a:pt x="1662545" y="170751"/>
                </a:lnTo>
                <a:lnTo>
                  <a:pt x="1650046" y="167033"/>
                </a:lnTo>
                <a:lnTo>
                  <a:pt x="1641149" y="163748"/>
                </a:lnTo>
                <a:lnTo>
                  <a:pt x="1635861" y="160908"/>
                </a:lnTo>
                <a:lnTo>
                  <a:pt x="1631670" y="157860"/>
                </a:lnTo>
                <a:lnTo>
                  <a:pt x="1629638" y="154050"/>
                </a:lnTo>
                <a:lnTo>
                  <a:pt x="1629638" y="144398"/>
                </a:lnTo>
                <a:close/>
              </a:path>
              <a:path w="2177262" h="423544">
                <a:moveTo>
                  <a:pt x="1463593" y="230121"/>
                </a:moveTo>
                <a:lnTo>
                  <a:pt x="1460301" y="242706"/>
                </a:lnTo>
                <a:lnTo>
                  <a:pt x="1455364" y="253586"/>
                </a:lnTo>
                <a:lnTo>
                  <a:pt x="1448790" y="262763"/>
                </a:lnTo>
                <a:lnTo>
                  <a:pt x="1443233" y="268265"/>
                </a:lnTo>
                <a:lnTo>
                  <a:pt x="1432554" y="275628"/>
                </a:lnTo>
                <a:lnTo>
                  <a:pt x="1420653" y="280070"/>
                </a:lnTo>
                <a:lnTo>
                  <a:pt x="1407769" y="332613"/>
                </a:lnTo>
                <a:lnTo>
                  <a:pt x="1427302" y="331315"/>
                </a:lnTo>
                <a:lnTo>
                  <a:pt x="1440252" y="328847"/>
                </a:lnTo>
                <a:lnTo>
                  <a:pt x="1452543" y="325096"/>
                </a:lnTo>
                <a:lnTo>
                  <a:pt x="1464176" y="320065"/>
                </a:lnTo>
                <a:lnTo>
                  <a:pt x="1475152" y="313755"/>
                </a:lnTo>
                <a:lnTo>
                  <a:pt x="1485475" y="306168"/>
                </a:lnTo>
                <a:lnTo>
                  <a:pt x="1495145" y="297306"/>
                </a:lnTo>
                <a:lnTo>
                  <a:pt x="1507954" y="282026"/>
                </a:lnTo>
                <a:lnTo>
                  <a:pt x="1514680" y="271316"/>
                </a:lnTo>
                <a:lnTo>
                  <a:pt x="1520180" y="259959"/>
                </a:lnTo>
                <a:lnTo>
                  <a:pt x="1524454" y="247953"/>
                </a:lnTo>
                <a:lnTo>
                  <a:pt x="1527505" y="235297"/>
                </a:lnTo>
                <a:lnTo>
                  <a:pt x="1529334" y="221988"/>
                </a:lnTo>
                <a:lnTo>
                  <a:pt x="1529943" y="208025"/>
                </a:lnTo>
                <a:lnTo>
                  <a:pt x="1529812" y="201523"/>
                </a:lnTo>
                <a:lnTo>
                  <a:pt x="1528618" y="187864"/>
                </a:lnTo>
                <a:lnTo>
                  <a:pt x="1526183" y="174871"/>
                </a:lnTo>
                <a:lnTo>
                  <a:pt x="1522511" y="162539"/>
                </a:lnTo>
                <a:lnTo>
                  <a:pt x="1517606" y="150866"/>
                </a:lnTo>
                <a:lnTo>
                  <a:pt x="1511471" y="139848"/>
                </a:lnTo>
                <a:lnTo>
                  <a:pt x="1504110" y="129481"/>
                </a:lnTo>
                <a:lnTo>
                  <a:pt x="1495526" y="119760"/>
                </a:lnTo>
                <a:lnTo>
                  <a:pt x="1481306" y="107414"/>
                </a:lnTo>
                <a:lnTo>
                  <a:pt x="1470729" y="100522"/>
                </a:lnTo>
                <a:lnTo>
                  <a:pt x="1459451" y="94880"/>
                </a:lnTo>
                <a:lnTo>
                  <a:pt x="1447473" y="90488"/>
                </a:lnTo>
                <a:lnTo>
                  <a:pt x="1434801" y="87349"/>
                </a:lnTo>
                <a:lnTo>
                  <a:pt x="1421438" y="85464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150" y="106464"/>
                </a:lnTo>
                <a:lnTo>
                  <a:pt x="1324176" y="114351"/>
                </a:lnTo>
                <a:lnTo>
                  <a:pt x="1315252" y="123383"/>
                </a:lnTo>
                <a:lnTo>
                  <a:pt x="1307385" y="133566"/>
                </a:lnTo>
                <a:lnTo>
                  <a:pt x="1300581" y="144906"/>
                </a:lnTo>
                <a:lnTo>
                  <a:pt x="1295438" y="155802"/>
                </a:lnTo>
                <a:lnTo>
                  <a:pt x="1290985" y="167931"/>
                </a:lnTo>
                <a:lnTo>
                  <a:pt x="1287787" y="180238"/>
                </a:lnTo>
                <a:lnTo>
                  <a:pt x="1285860" y="192716"/>
                </a:lnTo>
                <a:lnTo>
                  <a:pt x="1285214" y="205358"/>
                </a:lnTo>
                <a:lnTo>
                  <a:pt x="1285389" y="213895"/>
                </a:lnTo>
                <a:lnTo>
                  <a:pt x="1286475" y="227665"/>
                </a:lnTo>
                <a:lnTo>
                  <a:pt x="1288546" y="240630"/>
                </a:lnTo>
                <a:lnTo>
                  <a:pt x="1291593" y="252791"/>
                </a:lnTo>
                <a:lnTo>
                  <a:pt x="1295607" y="264148"/>
                </a:lnTo>
                <a:lnTo>
                  <a:pt x="1300581" y="274700"/>
                </a:lnTo>
                <a:lnTo>
                  <a:pt x="1306819" y="284810"/>
                </a:lnTo>
                <a:lnTo>
                  <a:pt x="1314756" y="294783"/>
                </a:lnTo>
                <a:lnTo>
                  <a:pt x="1323871" y="303627"/>
                </a:lnTo>
                <a:lnTo>
                  <a:pt x="1334173" y="311331"/>
                </a:lnTo>
                <a:lnTo>
                  <a:pt x="1345666" y="317880"/>
                </a:lnTo>
                <a:lnTo>
                  <a:pt x="1350323" y="223797"/>
                </a:lnTo>
                <a:lnTo>
                  <a:pt x="1349476" y="208787"/>
                </a:lnTo>
                <a:lnTo>
                  <a:pt x="1349654" y="201663"/>
                </a:lnTo>
                <a:lnTo>
                  <a:pt x="1351272" y="187415"/>
                </a:lnTo>
                <a:lnTo>
                  <a:pt x="1354576" y="174853"/>
                </a:lnTo>
                <a:lnTo>
                  <a:pt x="1359565" y="163952"/>
                </a:lnTo>
                <a:lnTo>
                  <a:pt x="1366240" y="154685"/>
                </a:lnTo>
                <a:lnTo>
                  <a:pt x="1371771" y="149222"/>
                </a:lnTo>
                <a:lnTo>
                  <a:pt x="1382492" y="141886"/>
                </a:lnTo>
                <a:lnTo>
                  <a:pt x="1394418" y="137484"/>
                </a:lnTo>
                <a:lnTo>
                  <a:pt x="1407515" y="136016"/>
                </a:lnTo>
                <a:lnTo>
                  <a:pt x="1415126" y="136488"/>
                </a:lnTo>
                <a:lnTo>
                  <a:pt x="1427573" y="139619"/>
                </a:lnTo>
                <a:lnTo>
                  <a:pt x="1438789" y="145685"/>
                </a:lnTo>
                <a:lnTo>
                  <a:pt x="1448790" y="154685"/>
                </a:lnTo>
                <a:lnTo>
                  <a:pt x="1451783" y="158400"/>
                </a:lnTo>
                <a:lnTo>
                  <a:pt x="1457739" y="168414"/>
                </a:lnTo>
                <a:lnTo>
                  <a:pt x="1462004" y="180054"/>
                </a:lnTo>
                <a:lnTo>
                  <a:pt x="1464570" y="193336"/>
                </a:lnTo>
                <a:lnTo>
                  <a:pt x="1465427" y="208279"/>
                </a:lnTo>
                <a:lnTo>
                  <a:pt x="1465231" y="215832"/>
                </a:lnTo>
                <a:lnTo>
                  <a:pt x="1463593" y="230121"/>
                </a:lnTo>
                <a:close/>
              </a:path>
              <a:path w="2177262" h="423544">
                <a:moveTo>
                  <a:pt x="1420653" y="280070"/>
                </a:moveTo>
                <a:lnTo>
                  <a:pt x="1407515" y="281558"/>
                </a:lnTo>
                <a:lnTo>
                  <a:pt x="1399902" y="281072"/>
                </a:lnTo>
                <a:lnTo>
                  <a:pt x="1387482" y="277893"/>
                </a:lnTo>
                <a:lnTo>
                  <a:pt x="1376251" y="271778"/>
                </a:lnTo>
                <a:lnTo>
                  <a:pt x="1366240" y="262763"/>
                </a:lnTo>
                <a:lnTo>
                  <a:pt x="1363019" y="258813"/>
                </a:lnTo>
                <a:lnTo>
                  <a:pt x="1357094" y="248819"/>
                </a:lnTo>
                <a:lnTo>
                  <a:pt x="1352862" y="237144"/>
                </a:lnTo>
                <a:lnTo>
                  <a:pt x="1350323" y="223797"/>
                </a:lnTo>
                <a:lnTo>
                  <a:pt x="1345968" y="318032"/>
                </a:lnTo>
                <a:lnTo>
                  <a:pt x="1357846" y="323313"/>
                </a:lnTo>
                <a:lnTo>
                  <a:pt x="1369965" y="327400"/>
                </a:lnTo>
                <a:lnTo>
                  <a:pt x="1382325" y="330304"/>
                </a:lnTo>
                <a:lnTo>
                  <a:pt x="1394926" y="332037"/>
                </a:lnTo>
                <a:lnTo>
                  <a:pt x="1407769" y="332613"/>
                </a:lnTo>
                <a:lnTo>
                  <a:pt x="1420653" y="280070"/>
                </a:lnTo>
                <a:close/>
              </a:path>
              <a:path w="2177262" h="423544">
                <a:moveTo>
                  <a:pt x="274358" y="166750"/>
                </a:moveTo>
                <a:lnTo>
                  <a:pt x="273984" y="150107"/>
                </a:lnTo>
                <a:lnTo>
                  <a:pt x="273050" y="136435"/>
                </a:lnTo>
                <a:lnTo>
                  <a:pt x="271549" y="123529"/>
                </a:lnTo>
                <a:lnTo>
                  <a:pt x="269480" y="111389"/>
                </a:lnTo>
                <a:lnTo>
                  <a:pt x="266843" y="100015"/>
                </a:lnTo>
                <a:lnTo>
                  <a:pt x="263639" y="89407"/>
                </a:lnTo>
                <a:lnTo>
                  <a:pt x="259618" y="78775"/>
                </a:lnTo>
                <a:lnTo>
                  <a:pt x="254070" y="66926"/>
                </a:lnTo>
                <a:lnTo>
                  <a:pt x="247682" y="55922"/>
                </a:lnTo>
                <a:lnTo>
                  <a:pt x="240454" y="45763"/>
                </a:lnTo>
                <a:lnTo>
                  <a:pt x="232384" y="36448"/>
                </a:lnTo>
                <a:lnTo>
                  <a:pt x="217398" y="23169"/>
                </a:lnTo>
                <a:lnTo>
                  <a:pt x="206746" y="16258"/>
                </a:lnTo>
                <a:lnTo>
                  <a:pt x="195299" y="10612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160"/>
                </a:lnTo>
                <a:lnTo>
                  <a:pt x="66078" y="55371"/>
                </a:lnTo>
                <a:lnTo>
                  <a:pt x="100915" y="55384"/>
                </a:lnTo>
                <a:lnTo>
                  <a:pt x="117544" y="55647"/>
                </a:lnTo>
                <a:lnTo>
                  <a:pt x="131271" y="56255"/>
                </a:lnTo>
                <a:lnTo>
                  <a:pt x="142094" y="57218"/>
                </a:lnTo>
                <a:lnTo>
                  <a:pt x="150012" y="58546"/>
                </a:lnTo>
                <a:lnTo>
                  <a:pt x="159138" y="61093"/>
                </a:lnTo>
                <a:lnTo>
                  <a:pt x="170756" y="66474"/>
                </a:lnTo>
                <a:lnTo>
                  <a:pt x="180594" y="73913"/>
                </a:lnTo>
                <a:lnTo>
                  <a:pt x="187537" y="81819"/>
                </a:lnTo>
                <a:lnTo>
                  <a:pt x="194082" y="92632"/>
                </a:lnTo>
                <a:lnTo>
                  <a:pt x="199351" y="105536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402"/>
                </a:lnTo>
                <a:lnTo>
                  <a:pt x="205135" y="189624"/>
                </a:lnTo>
                <a:lnTo>
                  <a:pt x="203800" y="202436"/>
                </a:lnTo>
                <a:lnTo>
                  <a:pt x="201871" y="213824"/>
                </a:lnTo>
                <a:lnTo>
                  <a:pt x="199351" y="223773"/>
                </a:lnTo>
                <a:lnTo>
                  <a:pt x="195052" y="235729"/>
                </a:lnTo>
                <a:lnTo>
                  <a:pt x="189035" y="247124"/>
                </a:lnTo>
                <a:lnTo>
                  <a:pt x="182054" y="255396"/>
                </a:lnTo>
                <a:lnTo>
                  <a:pt x="168024" y="264574"/>
                </a:lnTo>
                <a:lnTo>
                  <a:pt x="155371" y="268985"/>
                </a:lnTo>
                <a:lnTo>
                  <a:pt x="154112" y="269299"/>
                </a:lnTo>
                <a:lnTo>
                  <a:pt x="161214" y="325061"/>
                </a:lnTo>
                <a:lnTo>
                  <a:pt x="172708" y="323060"/>
                </a:lnTo>
                <a:lnTo>
                  <a:pt x="182829" y="320420"/>
                </a:lnTo>
                <a:lnTo>
                  <a:pt x="198524" y="314426"/>
                </a:lnTo>
                <a:lnTo>
                  <a:pt x="210139" y="308534"/>
                </a:lnTo>
                <a:lnTo>
                  <a:pt x="220385" y="301819"/>
                </a:lnTo>
                <a:lnTo>
                  <a:pt x="229260" y="294258"/>
                </a:lnTo>
                <a:lnTo>
                  <a:pt x="239928" y="282438"/>
                </a:lnTo>
                <a:lnTo>
                  <a:pt x="247138" y="272377"/>
                </a:lnTo>
                <a:lnTo>
                  <a:pt x="253605" y="261360"/>
                </a:lnTo>
                <a:lnTo>
                  <a:pt x="259330" y="249390"/>
                </a:lnTo>
                <a:lnTo>
                  <a:pt x="264312" y="236473"/>
                </a:lnTo>
                <a:lnTo>
                  <a:pt x="266194" y="230583"/>
                </a:lnTo>
                <a:lnTo>
                  <a:pt x="269131" y="219253"/>
                </a:lnTo>
                <a:lnTo>
                  <a:pt x="271417" y="207205"/>
                </a:lnTo>
                <a:lnTo>
                  <a:pt x="273050" y="194438"/>
                </a:lnTo>
                <a:lnTo>
                  <a:pt x="274031" y="180954"/>
                </a:lnTo>
                <a:lnTo>
                  <a:pt x="274358" y="166750"/>
                </a:lnTo>
                <a:close/>
              </a:path>
              <a:path w="2177262" h="423544">
                <a:moveTo>
                  <a:pt x="161214" y="325061"/>
                </a:moveTo>
                <a:lnTo>
                  <a:pt x="154112" y="269299"/>
                </a:lnTo>
                <a:lnTo>
                  <a:pt x="144302" y="270905"/>
                </a:lnTo>
                <a:lnTo>
                  <a:pt x="131401" y="271851"/>
                </a:lnTo>
                <a:lnTo>
                  <a:pt x="115404" y="272160"/>
                </a:lnTo>
                <a:lnTo>
                  <a:pt x="66078" y="272160"/>
                </a:lnTo>
                <a:lnTo>
                  <a:pt x="124345" y="327278"/>
                </a:lnTo>
                <a:lnTo>
                  <a:pt x="134117" y="327149"/>
                </a:lnTo>
                <a:lnTo>
                  <a:pt x="148350" y="326424"/>
                </a:lnTo>
                <a:lnTo>
                  <a:pt x="161214" y="325061"/>
                </a:lnTo>
                <a:close/>
              </a:path>
              <a:path w="2177262" h="423544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544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544">
                <a:moveTo>
                  <a:pt x="1077061" y="327278"/>
                </a:moveTo>
                <a:lnTo>
                  <a:pt x="1077083" y="214480"/>
                </a:lnTo>
                <a:lnTo>
                  <a:pt x="1077485" y="198178"/>
                </a:lnTo>
                <a:lnTo>
                  <a:pt x="1078406" y="184571"/>
                </a:lnTo>
                <a:lnTo>
                  <a:pt x="1079867" y="173668"/>
                </a:lnTo>
                <a:lnTo>
                  <a:pt x="1081887" y="165480"/>
                </a:lnTo>
                <a:lnTo>
                  <a:pt x="1089955" y="150480"/>
                </a:lnTo>
                <a:lnTo>
                  <a:pt x="1099540" y="141731"/>
                </a:lnTo>
                <a:lnTo>
                  <a:pt x="1115891" y="134355"/>
                </a:lnTo>
                <a:lnTo>
                  <a:pt x="1128877" y="132841"/>
                </a:lnTo>
                <a:lnTo>
                  <a:pt x="1137259" y="132841"/>
                </a:lnTo>
                <a:lnTo>
                  <a:pt x="1144625" y="134873"/>
                </a:lnTo>
                <a:lnTo>
                  <a:pt x="1150594" y="139064"/>
                </a:lnTo>
                <a:lnTo>
                  <a:pt x="1156563" y="143255"/>
                </a:lnTo>
                <a:lnTo>
                  <a:pt x="1161008" y="149097"/>
                </a:lnTo>
                <a:lnTo>
                  <a:pt x="1163675" y="156590"/>
                </a:lnTo>
                <a:lnTo>
                  <a:pt x="1165345" y="163395"/>
                </a:lnTo>
                <a:lnTo>
                  <a:pt x="1166667" y="174171"/>
                </a:lnTo>
                <a:lnTo>
                  <a:pt x="1167469" y="188464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632"/>
                </a:lnTo>
                <a:lnTo>
                  <a:pt x="1229803" y="160052"/>
                </a:lnTo>
                <a:lnTo>
                  <a:pt x="1228671" y="147766"/>
                </a:lnTo>
                <a:lnTo>
                  <a:pt x="1226921" y="137794"/>
                </a:lnTo>
                <a:lnTo>
                  <a:pt x="1221363" y="122115"/>
                </a:lnTo>
                <a:lnTo>
                  <a:pt x="1214729" y="111378"/>
                </a:lnTo>
                <a:lnTo>
                  <a:pt x="1200902" y="98828"/>
                </a:lnTo>
                <a:lnTo>
                  <a:pt x="1188694" y="92328"/>
                </a:lnTo>
                <a:lnTo>
                  <a:pt x="1176462" y="88081"/>
                </a:lnTo>
                <a:lnTo>
                  <a:pt x="1163974" y="85651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544">
                <a:moveTo>
                  <a:pt x="515378" y="247141"/>
                </a:moveTo>
                <a:lnTo>
                  <a:pt x="519468" y="239775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1"/>
                </a:lnTo>
                <a:lnTo>
                  <a:pt x="563450" y="222663"/>
                </a:lnTo>
                <a:lnTo>
                  <a:pt x="578558" y="219287"/>
                </a:lnTo>
                <a:lnTo>
                  <a:pt x="590736" y="216228"/>
                </a:lnTo>
                <a:lnTo>
                  <a:pt x="599986" y="213486"/>
                </a:lnTo>
                <a:lnTo>
                  <a:pt x="599912" y="233279"/>
                </a:lnTo>
                <a:lnTo>
                  <a:pt x="599137" y="247397"/>
                </a:lnTo>
                <a:lnTo>
                  <a:pt x="597522" y="256539"/>
                </a:lnTo>
                <a:lnTo>
                  <a:pt x="591961" y="267897"/>
                </a:lnTo>
                <a:lnTo>
                  <a:pt x="582574" y="277240"/>
                </a:lnTo>
                <a:lnTo>
                  <a:pt x="574507" y="282287"/>
                </a:lnTo>
                <a:lnTo>
                  <a:pt x="562566" y="286891"/>
                </a:lnTo>
                <a:lnTo>
                  <a:pt x="550202" y="288416"/>
                </a:lnTo>
                <a:lnTo>
                  <a:pt x="548673" y="288392"/>
                </a:lnTo>
                <a:lnTo>
                  <a:pt x="546165" y="331607"/>
                </a:lnTo>
                <a:lnTo>
                  <a:pt x="558590" y="329037"/>
                </a:lnTo>
                <a:lnTo>
                  <a:pt x="570509" y="324865"/>
                </a:lnTo>
                <a:lnTo>
                  <a:pt x="573606" y="323480"/>
                </a:lnTo>
                <a:lnTo>
                  <a:pt x="584451" y="317564"/>
                </a:lnTo>
                <a:lnTo>
                  <a:pt x="594880" y="310187"/>
                </a:lnTo>
                <a:lnTo>
                  <a:pt x="604888" y="301370"/>
                </a:lnTo>
                <a:lnTo>
                  <a:pt x="606082" y="305053"/>
                </a:lnTo>
                <a:lnTo>
                  <a:pt x="607123" y="308736"/>
                </a:lnTo>
                <a:lnTo>
                  <a:pt x="609511" y="316991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69" y="319051"/>
                </a:lnTo>
                <a:lnTo>
                  <a:pt x="666959" y="306952"/>
                </a:lnTo>
                <a:lnTo>
                  <a:pt x="663943" y="295528"/>
                </a:lnTo>
                <a:lnTo>
                  <a:pt x="662980" y="289815"/>
                </a:lnTo>
                <a:lnTo>
                  <a:pt x="661843" y="278829"/>
                </a:lnTo>
                <a:lnTo>
                  <a:pt x="661160" y="265366"/>
                </a:lnTo>
                <a:lnTo>
                  <a:pt x="660933" y="249427"/>
                </a:lnTo>
                <a:lnTo>
                  <a:pt x="661593" y="176148"/>
                </a:lnTo>
                <a:lnTo>
                  <a:pt x="661501" y="167871"/>
                </a:lnTo>
                <a:lnTo>
                  <a:pt x="660691" y="152075"/>
                </a:lnTo>
                <a:lnTo>
                  <a:pt x="659042" y="138822"/>
                </a:lnTo>
                <a:lnTo>
                  <a:pt x="656554" y="128129"/>
                </a:lnTo>
                <a:lnTo>
                  <a:pt x="653224" y="120014"/>
                </a:lnTo>
                <a:lnTo>
                  <a:pt x="646167" y="110275"/>
                </a:lnTo>
                <a:lnTo>
                  <a:pt x="636574" y="101911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877" y="107224"/>
                </a:lnTo>
                <a:lnTo>
                  <a:pt x="476619" y="116134"/>
                </a:lnTo>
                <a:lnTo>
                  <a:pt x="469573" y="126603"/>
                </a:lnTo>
                <a:lnTo>
                  <a:pt x="463740" y="138644"/>
                </a:lnTo>
                <a:lnTo>
                  <a:pt x="459117" y="152272"/>
                </a:lnTo>
                <a:lnTo>
                  <a:pt x="516039" y="162559"/>
                </a:lnTo>
                <a:lnTo>
                  <a:pt x="517011" y="159919"/>
                </a:lnTo>
                <a:lnTo>
                  <a:pt x="523369" y="147550"/>
                </a:lnTo>
                <a:lnTo>
                  <a:pt x="531228" y="139445"/>
                </a:lnTo>
                <a:lnTo>
                  <a:pt x="532319" y="138709"/>
                </a:lnTo>
                <a:lnTo>
                  <a:pt x="543189" y="134295"/>
                </a:lnTo>
                <a:lnTo>
                  <a:pt x="557339" y="132841"/>
                </a:lnTo>
                <a:lnTo>
                  <a:pt x="569396" y="133382"/>
                </a:lnTo>
                <a:lnTo>
                  <a:pt x="582362" y="135926"/>
                </a:lnTo>
                <a:lnTo>
                  <a:pt x="591058" y="140588"/>
                </a:lnTo>
                <a:lnTo>
                  <a:pt x="598048" y="151763"/>
                </a:lnTo>
                <a:lnTo>
                  <a:pt x="599986" y="166369"/>
                </a:lnTo>
                <a:lnTo>
                  <a:pt x="599986" y="172592"/>
                </a:lnTo>
                <a:lnTo>
                  <a:pt x="592483" y="175350"/>
                </a:lnTo>
                <a:lnTo>
                  <a:pt x="582430" y="178365"/>
                </a:lnTo>
                <a:lnTo>
                  <a:pt x="570173" y="181480"/>
                </a:lnTo>
                <a:lnTo>
                  <a:pt x="555709" y="184682"/>
                </a:lnTo>
                <a:lnTo>
                  <a:pt x="539038" y="187959"/>
                </a:lnTo>
                <a:lnTo>
                  <a:pt x="537552" y="188249"/>
                </a:lnTo>
                <a:lnTo>
                  <a:pt x="522711" y="191457"/>
                </a:lnTo>
                <a:lnTo>
                  <a:pt x="509695" y="194905"/>
                </a:lnTo>
                <a:lnTo>
                  <a:pt x="498504" y="198604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7071"/>
                </a:lnTo>
                <a:lnTo>
                  <a:pt x="453767" y="249298"/>
                </a:lnTo>
                <a:lnTo>
                  <a:pt x="452640" y="262508"/>
                </a:lnTo>
                <a:lnTo>
                  <a:pt x="452739" y="266634"/>
                </a:lnTo>
                <a:lnTo>
                  <a:pt x="454557" y="279888"/>
                </a:lnTo>
                <a:lnTo>
                  <a:pt x="458663" y="291981"/>
                </a:lnTo>
                <a:lnTo>
                  <a:pt x="465056" y="302943"/>
                </a:lnTo>
                <a:lnTo>
                  <a:pt x="473735" y="312800"/>
                </a:lnTo>
                <a:lnTo>
                  <a:pt x="481236" y="318879"/>
                </a:lnTo>
                <a:lnTo>
                  <a:pt x="491772" y="324887"/>
                </a:lnTo>
                <a:lnTo>
                  <a:pt x="503651" y="329179"/>
                </a:lnTo>
                <a:lnTo>
                  <a:pt x="516875" y="331754"/>
                </a:lnTo>
                <a:lnTo>
                  <a:pt x="531444" y="332613"/>
                </a:lnTo>
                <a:lnTo>
                  <a:pt x="535729" y="285787"/>
                </a:lnTo>
                <a:lnTo>
                  <a:pt x="525195" y="278891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141"/>
                </a:lnTo>
                <a:close/>
              </a:path>
              <a:path w="2177262" h="423544">
                <a:moveTo>
                  <a:pt x="535729" y="285787"/>
                </a:moveTo>
                <a:lnTo>
                  <a:pt x="531444" y="332613"/>
                </a:lnTo>
                <a:lnTo>
                  <a:pt x="533239" y="332598"/>
                </a:lnTo>
                <a:lnTo>
                  <a:pt x="546165" y="331607"/>
                </a:lnTo>
                <a:lnTo>
                  <a:pt x="548673" y="288392"/>
                </a:lnTo>
                <a:lnTo>
                  <a:pt x="535729" y="285787"/>
                </a:lnTo>
                <a:close/>
              </a:path>
              <a:path w="2177262" h="423544">
                <a:moveTo>
                  <a:pt x="781427" y="183145"/>
                </a:moveTo>
                <a:lnTo>
                  <a:pt x="784277" y="170284"/>
                </a:lnTo>
                <a:lnTo>
                  <a:pt x="788670" y="159361"/>
                </a:lnTo>
                <a:lnTo>
                  <a:pt x="794613" y="150367"/>
                </a:lnTo>
                <a:lnTo>
                  <a:pt x="800402" y="85915"/>
                </a:lnTo>
                <a:lnTo>
                  <a:pt x="787713" y="88657"/>
                </a:lnTo>
                <a:lnTo>
                  <a:pt x="781427" y="183145"/>
                </a:lnTo>
                <a:close/>
              </a:path>
              <a:path w="2177262" h="423544">
                <a:moveTo>
                  <a:pt x="723874" y="345820"/>
                </a:moveTo>
                <a:lnTo>
                  <a:pt x="724145" y="358304"/>
                </a:lnTo>
                <a:lnTo>
                  <a:pt x="726734" y="371021"/>
                </a:lnTo>
                <a:lnTo>
                  <a:pt x="731737" y="382694"/>
                </a:lnTo>
                <a:lnTo>
                  <a:pt x="739163" y="393307"/>
                </a:lnTo>
                <a:lnTo>
                  <a:pt x="749020" y="402843"/>
                </a:lnTo>
                <a:lnTo>
                  <a:pt x="765708" y="412715"/>
                </a:lnTo>
                <a:lnTo>
                  <a:pt x="776523" y="416601"/>
                </a:lnTo>
                <a:lnTo>
                  <a:pt x="788806" y="419632"/>
                </a:lnTo>
                <a:lnTo>
                  <a:pt x="802560" y="421803"/>
                </a:lnTo>
                <a:lnTo>
                  <a:pt x="817788" y="423108"/>
                </a:lnTo>
                <a:lnTo>
                  <a:pt x="834491" y="423544"/>
                </a:lnTo>
                <a:lnTo>
                  <a:pt x="837406" y="423530"/>
                </a:lnTo>
                <a:lnTo>
                  <a:pt x="851734" y="422992"/>
                </a:lnTo>
                <a:lnTo>
                  <a:pt x="864836" y="421686"/>
                </a:lnTo>
                <a:lnTo>
                  <a:pt x="876703" y="419623"/>
                </a:lnTo>
                <a:lnTo>
                  <a:pt x="900262" y="411783"/>
                </a:lnTo>
                <a:lnTo>
                  <a:pt x="911376" y="405592"/>
                </a:lnTo>
                <a:lnTo>
                  <a:pt x="920597" y="398271"/>
                </a:lnTo>
                <a:lnTo>
                  <a:pt x="928301" y="389446"/>
                </a:lnTo>
                <a:lnTo>
                  <a:pt x="934803" y="378533"/>
                </a:lnTo>
                <a:lnTo>
                  <a:pt x="940028" y="365632"/>
                </a:lnTo>
                <a:lnTo>
                  <a:pt x="944487" y="345859"/>
                </a:lnTo>
                <a:lnTo>
                  <a:pt x="945894" y="333275"/>
                </a:lnTo>
                <a:lnTo>
                  <a:pt x="946734" y="318958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41" y="84851"/>
                </a:lnTo>
                <a:lnTo>
                  <a:pt x="800402" y="85915"/>
                </a:lnTo>
                <a:lnTo>
                  <a:pt x="794613" y="150367"/>
                </a:lnTo>
                <a:lnTo>
                  <a:pt x="796817" y="147879"/>
                </a:lnTo>
                <a:lnTo>
                  <a:pt x="806963" y="139525"/>
                </a:lnTo>
                <a:lnTo>
                  <a:pt x="818617" y="134512"/>
                </a:lnTo>
                <a:lnTo>
                  <a:pt x="831824" y="132841"/>
                </a:lnTo>
                <a:lnTo>
                  <a:pt x="836384" y="133020"/>
                </a:lnTo>
                <a:lnTo>
                  <a:pt x="849089" y="135706"/>
                </a:lnTo>
                <a:lnTo>
                  <a:pt x="860340" y="141615"/>
                </a:lnTo>
                <a:lnTo>
                  <a:pt x="870178" y="150748"/>
                </a:lnTo>
                <a:lnTo>
                  <a:pt x="873183" y="154644"/>
                </a:lnTo>
                <a:lnTo>
                  <a:pt x="878536" y="164452"/>
                </a:lnTo>
                <a:lnTo>
                  <a:pt x="882359" y="176186"/>
                </a:lnTo>
                <a:lnTo>
                  <a:pt x="884653" y="189827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54" y="262354"/>
                </a:lnTo>
                <a:lnTo>
                  <a:pt x="855468" y="270285"/>
                </a:lnTo>
                <a:lnTo>
                  <a:pt x="843711" y="275029"/>
                </a:lnTo>
                <a:lnTo>
                  <a:pt x="830681" y="276605"/>
                </a:lnTo>
                <a:lnTo>
                  <a:pt x="828551" y="276562"/>
                </a:lnTo>
                <a:lnTo>
                  <a:pt x="815858" y="274250"/>
                </a:lnTo>
                <a:lnTo>
                  <a:pt x="804562" y="268423"/>
                </a:lnTo>
                <a:lnTo>
                  <a:pt x="794613" y="259079"/>
                </a:lnTo>
                <a:lnTo>
                  <a:pt x="791540" y="254940"/>
                </a:lnTo>
                <a:lnTo>
                  <a:pt x="786482" y="245156"/>
                </a:lnTo>
                <a:lnTo>
                  <a:pt x="782880" y="233377"/>
                </a:lnTo>
                <a:lnTo>
                  <a:pt x="780725" y="219603"/>
                </a:lnTo>
                <a:lnTo>
                  <a:pt x="780008" y="203834"/>
                </a:lnTo>
                <a:lnTo>
                  <a:pt x="780109" y="197955"/>
                </a:lnTo>
                <a:lnTo>
                  <a:pt x="781427" y="183145"/>
                </a:lnTo>
                <a:lnTo>
                  <a:pt x="787713" y="88657"/>
                </a:lnTo>
                <a:lnTo>
                  <a:pt x="775772" y="93073"/>
                </a:lnTo>
                <a:lnTo>
                  <a:pt x="764582" y="99159"/>
                </a:lnTo>
                <a:lnTo>
                  <a:pt x="754140" y="106913"/>
                </a:lnTo>
                <a:lnTo>
                  <a:pt x="744448" y="116331"/>
                </a:lnTo>
                <a:lnTo>
                  <a:pt x="734012" y="130172"/>
                </a:lnTo>
                <a:lnTo>
                  <a:pt x="728424" y="140548"/>
                </a:lnTo>
                <a:lnTo>
                  <a:pt x="723855" y="151921"/>
                </a:lnTo>
                <a:lnTo>
                  <a:pt x="720305" y="164292"/>
                </a:lnTo>
                <a:lnTo>
                  <a:pt x="717771" y="177660"/>
                </a:lnTo>
                <a:lnTo>
                  <a:pt x="716252" y="192026"/>
                </a:lnTo>
                <a:lnTo>
                  <a:pt x="715746" y="207390"/>
                </a:lnTo>
                <a:lnTo>
                  <a:pt x="715871" y="214517"/>
                </a:lnTo>
                <a:lnTo>
                  <a:pt x="716895" y="228439"/>
                </a:lnTo>
                <a:lnTo>
                  <a:pt x="718953" y="241609"/>
                </a:lnTo>
                <a:lnTo>
                  <a:pt x="722049" y="254034"/>
                </a:lnTo>
                <a:lnTo>
                  <a:pt x="726186" y="265720"/>
                </a:lnTo>
                <a:lnTo>
                  <a:pt x="731365" y="276670"/>
                </a:lnTo>
                <a:lnTo>
                  <a:pt x="737590" y="286892"/>
                </a:lnTo>
                <a:lnTo>
                  <a:pt x="744062" y="295419"/>
                </a:lnTo>
                <a:lnTo>
                  <a:pt x="753405" y="305154"/>
                </a:lnTo>
                <a:lnTo>
                  <a:pt x="763629" y="313119"/>
                </a:lnTo>
                <a:lnTo>
                  <a:pt x="774731" y="319314"/>
                </a:lnTo>
                <a:lnTo>
                  <a:pt x="786709" y="323739"/>
                </a:lnTo>
                <a:lnTo>
                  <a:pt x="799560" y="326394"/>
                </a:lnTo>
                <a:lnTo>
                  <a:pt x="813282" y="327278"/>
                </a:lnTo>
                <a:lnTo>
                  <a:pt x="818007" y="327159"/>
                </a:lnTo>
                <a:lnTo>
                  <a:pt x="830872" y="325533"/>
                </a:lnTo>
                <a:lnTo>
                  <a:pt x="843005" y="322004"/>
                </a:lnTo>
                <a:lnTo>
                  <a:pt x="854409" y="316576"/>
                </a:lnTo>
                <a:lnTo>
                  <a:pt x="865087" y="309252"/>
                </a:lnTo>
                <a:lnTo>
                  <a:pt x="875041" y="300033"/>
                </a:lnTo>
                <a:lnTo>
                  <a:pt x="884275" y="288925"/>
                </a:lnTo>
                <a:lnTo>
                  <a:pt x="884229" y="328444"/>
                </a:lnTo>
                <a:lnTo>
                  <a:pt x="883336" y="342900"/>
                </a:lnTo>
                <a:lnTo>
                  <a:pt x="881354" y="352297"/>
                </a:lnTo>
                <a:lnTo>
                  <a:pt x="878560" y="359536"/>
                </a:lnTo>
                <a:lnTo>
                  <a:pt x="874369" y="364870"/>
                </a:lnTo>
                <a:lnTo>
                  <a:pt x="868908" y="368172"/>
                </a:lnTo>
                <a:lnTo>
                  <a:pt x="859540" y="372154"/>
                </a:lnTo>
                <a:lnTo>
                  <a:pt x="847130" y="374683"/>
                </a:lnTo>
                <a:lnTo>
                  <a:pt x="831951" y="375538"/>
                </a:lnTo>
                <a:lnTo>
                  <a:pt x="827523" y="375440"/>
                </a:lnTo>
                <a:lnTo>
                  <a:pt x="813744" y="373410"/>
                </a:lnTo>
                <a:lnTo>
                  <a:pt x="803884" y="368807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663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544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544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544">
                <a:moveTo>
                  <a:pt x="2022830" y="144398"/>
                </a:moveTo>
                <a:lnTo>
                  <a:pt x="2025116" y="140080"/>
                </a:lnTo>
                <a:lnTo>
                  <a:pt x="2029942" y="136905"/>
                </a:lnTo>
                <a:lnTo>
                  <a:pt x="2037513" y="133357"/>
                </a:lnTo>
                <a:lnTo>
                  <a:pt x="2049701" y="130774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6"/>
                </a:lnTo>
                <a:lnTo>
                  <a:pt x="2104629" y="146358"/>
                </a:lnTo>
                <a:lnTo>
                  <a:pt x="2110079" y="158495"/>
                </a:lnTo>
                <a:lnTo>
                  <a:pt x="2169261" y="147573"/>
                </a:lnTo>
                <a:lnTo>
                  <a:pt x="2167102" y="140899"/>
                </a:lnTo>
                <a:lnTo>
                  <a:pt x="2161659" y="128591"/>
                </a:lnTo>
                <a:lnTo>
                  <a:pt x="2154759" y="117790"/>
                </a:lnTo>
                <a:lnTo>
                  <a:pt x="2146411" y="108497"/>
                </a:lnTo>
                <a:lnTo>
                  <a:pt x="2136622" y="100710"/>
                </a:lnTo>
                <a:lnTo>
                  <a:pt x="2129421" y="96543"/>
                </a:lnTo>
                <a:lnTo>
                  <a:pt x="2119351" y="92338"/>
                </a:lnTo>
                <a:lnTo>
                  <a:pt x="2107805" y="89062"/>
                </a:lnTo>
                <a:lnTo>
                  <a:pt x="2094789" y="86716"/>
                </a:lnTo>
                <a:lnTo>
                  <a:pt x="2080306" y="85306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942"/>
                </a:lnTo>
                <a:lnTo>
                  <a:pt x="2015410" y="221650"/>
                </a:lnTo>
                <a:lnTo>
                  <a:pt x="2026600" y="225447"/>
                </a:lnTo>
                <a:lnTo>
                  <a:pt x="2039542" y="229334"/>
                </a:lnTo>
                <a:lnTo>
                  <a:pt x="2054236" y="233314"/>
                </a:lnTo>
                <a:lnTo>
                  <a:pt x="2070679" y="237386"/>
                </a:lnTo>
                <a:lnTo>
                  <a:pt x="2088870" y="241553"/>
                </a:lnTo>
                <a:lnTo>
                  <a:pt x="2099792" y="244093"/>
                </a:lnTo>
                <a:lnTo>
                  <a:pt x="2106777" y="246887"/>
                </a:lnTo>
                <a:lnTo>
                  <a:pt x="2109825" y="249808"/>
                </a:lnTo>
                <a:lnTo>
                  <a:pt x="2112873" y="252983"/>
                </a:lnTo>
                <a:lnTo>
                  <a:pt x="2114270" y="256920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244"/>
                </a:lnTo>
                <a:lnTo>
                  <a:pt x="2084505" y="286271"/>
                </a:lnTo>
                <a:lnTo>
                  <a:pt x="2069439" y="287273"/>
                </a:lnTo>
                <a:lnTo>
                  <a:pt x="2057527" y="286486"/>
                </a:lnTo>
                <a:lnTo>
                  <a:pt x="2045050" y="283357"/>
                </a:lnTo>
                <a:lnTo>
                  <a:pt x="2035022" y="277875"/>
                </a:lnTo>
                <a:lnTo>
                  <a:pt x="2030223" y="273453"/>
                </a:lnTo>
                <a:lnTo>
                  <a:pt x="2023215" y="263120"/>
                </a:lnTo>
                <a:lnTo>
                  <a:pt x="2018766" y="250062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89"/>
                </a:lnTo>
                <a:lnTo>
                  <a:pt x="2015637" y="324550"/>
                </a:lnTo>
                <a:lnTo>
                  <a:pt x="2027541" y="328087"/>
                </a:lnTo>
                <a:lnTo>
                  <a:pt x="2040474" y="330605"/>
                </a:lnTo>
                <a:lnTo>
                  <a:pt x="2054439" y="332112"/>
                </a:lnTo>
                <a:lnTo>
                  <a:pt x="2069439" y="332613"/>
                </a:lnTo>
                <a:lnTo>
                  <a:pt x="2079080" y="332414"/>
                </a:lnTo>
                <a:lnTo>
                  <a:pt x="2093897" y="331230"/>
                </a:lnTo>
                <a:lnTo>
                  <a:pt x="2107525" y="328979"/>
                </a:lnTo>
                <a:lnTo>
                  <a:pt x="2119960" y="325658"/>
                </a:lnTo>
                <a:lnTo>
                  <a:pt x="2131200" y="321263"/>
                </a:lnTo>
                <a:lnTo>
                  <a:pt x="2141242" y="315793"/>
                </a:lnTo>
                <a:lnTo>
                  <a:pt x="2150084" y="309244"/>
                </a:lnTo>
                <a:lnTo>
                  <a:pt x="2159246" y="300227"/>
                </a:lnTo>
                <a:lnTo>
                  <a:pt x="2167138" y="289583"/>
                </a:lnTo>
                <a:lnTo>
                  <a:pt x="2172767" y="278174"/>
                </a:lnTo>
                <a:lnTo>
                  <a:pt x="2176139" y="266012"/>
                </a:lnTo>
                <a:lnTo>
                  <a:pt x="2177262" y="253110"/>
                </a:lnTo>
                <a:lnTo>
                  <a:pt x="2176073" y="239149"/>
                </a:lnTo>
                <a:lnTo>
                  <a:pt x="2172412" y="226614"/>
                </a:lnTo>
                <a:lnTo>
                  <a:pt x="2166255" y="215736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1"/>
                </a:lnTo>
                <a:lnTo>
                  <a:pt x="2071830" y="174889"/>
                </a:lnTo>
                <a:lnTo>
                  <a:pt x="2055737" y="170751"/>
                </a:lnTo>
                <a:lnTo>
                  <a:pt x="2043238" y="167033"/>
                </a:lnTo>
                <a:lnTo>
                  <a:pt x="2034341" y="163748"/>
                </a:lnTo>
                <a:lnTo>
                  <a:pt x="2029053" y="160908"/>
                </a:lnTo>
                <a:lnTo>
                  <a:pt x="2024862" y="157860"/>
                </a:lnTo>
                <a:lnTo>
                  <a:pt x="2022830" y="154050"/>
                </a:lnTo>
                <a:lnTo>
                  <a:pt x="2022830" y="144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970" y="6803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60" y="6803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970" y="5901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60" y="5901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064" y="803655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1162" y="7261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694" y="723011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19"/>
                </a:lnTo>
                <a:lnTo>
                  <a:pt x="4269" y="37442"/>
                </a:lnTo>
                <a:lnTo>
                  <a:pt x="1418" y="50303"/>
                </a:lnTo>
                <a:lnTo>
                  <a:pt x="100" y="65113"/>
                </a:lnTo>
                <a:lnTo>
                  <a:pt x="0" y="70992"/>
                </a:lnTo>
                <a:lnTo>
                  <a:pt x="716" y="86761"/>
                </a:lnTo>
                <a:lnTo>
                  <a:pt x="2871" y="100535"/>
                </a:lnTo>
                <a:lnTo>
                  <a:pt x="6473" y="112314"/>
                </a:lnTo>
                <a:lnTo>
                  <a:pt x="11531" y="122098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02" y="142187"/>
                </a:lnTo>
                <a:lnTo>
                  <a:pt x="75460" y="137443"/>
                </a:lnTo>
                <a:lnTo>
                  <a:pt x="85945" y="129512"/>
                </a:lnTo>
                <a:lnTo>
                  <a:pt x="89534" y="125729"/>
                </a:lnTo>
                <a:lnTo>
                  <a:pt x="95948" y="116624"/>
                </a:lnTo>
                <a:lnTo>
                  <a:pt x="100719" y="105693"/>
                </a:lnTo>
                <a:lnTo>
                  <a:pt x="103837" y="92948"/>
                </a:lnTo>
                <a:lnTo>
                  <a:pt x="105293" y="78396"/>
                </a:lnTo>
                <a:lnTo>
                  <a:pt x="105409" y="72516"/>
                </a:lnTo>
                <a:lnTo>
                  <a:pt x="104645" y="56985"/>
                </a:lnTo>
                <a:lnTo>
                  <a:pt x="102351" y="43344"/>
                </a:lnTo>
                <a:lnTo>
                  <a:pt x="98527" y="31610"/>
                </a:lnTo>
                <a:lnTo>
                  <a:pt x="93175" y="21802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6970" y="6803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8260" y="6803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7460" y="6750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7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7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8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4268" y="6750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8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6750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6009" y="6750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2" y="71755"/>
                </a:lnTo>
                <a:lnTo>
                  <a:pt x="146684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8" y="135000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432" y="675004"/>
            <a:ext cx="231267" cy="338709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122"/>
                </a:lnTo>
                <a:lnTo>
                  <a:pt x="230148" y="248439"/>
                </a:lnTo>
                <a:lnTo>
                  <a:pt x="228740" y="261023"/>
                </a:lnTo>
                <a:lnTo>
                  <a:pt x="224281" y="280797"/>
                </a:lnTo>
                <a:lnTo>
                  <a:pt x="219057" y="293697"/>
                </a:lnTo>
                <a:lnTo>
                  <a:pt x="212554" y="304610"/>
                </a:lnTo>
                <a:lnTo>
                  <a:pt x="204851" y="313436"/>
                </a:lnTo>
                <a:lnTo>
                  <a:pt x="195629" y="320756"/>
                </a:lnTo>
                <a:lnTo>
                  <a:pt x="184516" y="326947"/>
                </a:lnTo>
                <a:lnTo>
                  <a:pt x="171577" y="331978"/>
                </a:lnTo>
                <a:lnTo>
                  <a:pt x="149090" y="336850"/>
                </a:lnTo>
                <a:lnTo>
                  <a:pt x="135987" y="338156"/>
                </a:lnTo>
                <a:lnTo>
                  <a:pt x="121660" y="338694"/>
                </a:lnTo>
                <a:lnTo>
                  <a:pt x="118745" y="338709"/>
                </a:lnTo>
                <a:lnTo>
                  <a:pt x="102041" y="338272"/>
                </a:lnTo>
                <a:lnTo>
                  <a:pt x="86814" y="336967"/>
                </a:lnTo>
                <a:lnTo>
                  <a:pt x="73059" y="334796"/>
                </a:lnTo>
                <a:lnTo>
                  <a:pt x="60776" y="331765"/>
                </a:lnTo>
                <a:lnTo>
                  <a:pt x="49962" y="327879"/>
                </a:lnTo>
                <a:lnTo>
                  <a:pt x="33274" y="318008"/>
                </a:lnTo>
                <a:lnTo>
                  <a:pt x="23417" y="308471"/>
                </a:lnTo>
                <a:lnTo>
                  <a:pt x="15990" y="297858"/>
                </a:lnTo>
                <a:lnTo>
                  <a:pt x="10987" y="286185"/>
                </a:lnTo>
                <a:lnTo>
                  <a:pt x="8398" y="273468"/>
                </a:lnTo>
                <a:lnTo>
                  <a:pt x="8001" y="265684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827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972"/>
                </a:lnTo>
                <a:lnTo>
                  <a:pt x="97998" y="288574"/>
                </a:lnTo>
                <a:lnTo>
                  <a:pt x="111776" y="290604"/>
                </a:lnTo>
                <a:lnTo>
                  <a:pt x="116205" y="290703"/>
                </a:lnTo>
                <a:lnTo>
                  <a:pt x="131384" y="289847"/>
                </a:lnTo>
                <a:lnTo>
                  <a:pt x="143793" y="287318"/>
                </a:lnTo>
                <a:lnTo>
                  <a:pt x="153162" y="283337"/>
                </a:lnTo>
                <a:lnTo>
                  <a:pt x="158623" y="280035"/>
                </a:lnTo>
                <a:lnTo>
                  <a:pt x="162814" y="274700"/>
                </a:lnTo>
                <a:lnTo>
                  <a:pt x="165608" y="267462"/>
                </a:lnTo>
                <a:lnTo>
                  <a:pt x="167589" y="258064"/>
                </a:lnTo>
                <a:lnTo>
                  <a:pt x="168482" y="243608"/>
                </a:lnTo>
                <a:lnTo>
                  <a:pt x="168529" y="238633"/>
                </a:lnTo>
                <a:lnTo>
                  <a:pt x="168529" y="204089"/>
                </a:lnTo>
                <a:lnTo>
                  <a:pt x="159294" y="215197"/>
                </a:lnTo>
                <a:lnTo>
                  <a:pt x="149340" y="224416"/>
                </a:lnTo>
                <a:lnTo>
                  <a:pt x="138662" y="231740"/>
                </a:lnTo>
                <a:lnTo>
                  <a:pt x="127259" y="237168"/>
                </a:lnTo>
                <a:lnTo>
                  <a:pt x="115126" y="240697"/>
                </a:lnTo>
                <a:lnTo>
                  <a:pt x="102261" y="242323"/>
                </a:lnTo>
                <a:lnTo>
                  <a:pt x="97536" y="242443"/>
                </a:lnTo>
                <a:lnTo>
                  <a:pt x="83814" y="241558"/>
                </a:lnTo>
                <a:lnTo>
                  <a:pt x="70962" y="238903"/>
                </a:lnTo>
                <a:lnTo>
                  <a:pt x="58985" y="234478"/>
                </a:lnTo>
                <a:lnTo>
                  <a:pt x="47882" y="228283"/>
                </a:lnTo>
                <a:lnTo>
                  <a:pt x="37658" y="220318"/>
                </a:lnTo>
                <a:lnTo>
                  <a:pt x="28315" y="210583"/>
                </a:lnTo>
                <a:lnTo>
                  <a:pt x="21843" y="202057"/>
                </a:lnTo>
                <a:lnTo>
                  <a:pt x="15618" y="191834"/>
                </a:lnTo>
                <a:lnTo>
                  <a:pt x="10439" y="180884"/>
                </a:lnTo>
                <a:lnTo>
                  <a:pt x="6303" y="169198"/>
                </a:lnTo>
                <a:lnTo>
                  <a:pt x="3207" y="156773"/>
                </a:lnTo>
                <a:lnTo>
                  <a:pt x="1148" y="143603"/>
                </a:lnTo>
                <a:lnTo>
                  <a:pt x="124" y="129681"/>
                </a:lnTo>
                <a:lnTo>
                  <a:pt x="0" y="122555"/>
                </a:lnTo>
                <a:lnTo>
                  <a:pt x="505" y="107190"/>
                </a:lnTo>
                <a:lnTo>
                  <a:pt x="2024" y="92824"/>
                </a:lnTo>
                <a:lnTo>
                  <a:pt x="4558" y="79456"/>
                </a:lnTo>
                <a:lnTo>
                  <a:pt x="8108" y="67085"/>
                </a:lnTo>
                <a:lnTo>
                  <a:pt x="12677" y="55712"/>
                </a:lnTo>
                <a:lnTo>
                  <a:pt x="18266" y="45336"/>
                </a:lnTo>
                <a:lnTo>
                  <a:pt x="24877" y="35959"/>
                </a:lnTo>
                <a:lnTo>
                  <a:pt x="38394" y="22077"/>
                </a:lnTo>
                <a:lnTo>
                  <a:pt x="48835" y="14323"/>
                </a:lnTo>
                <a:lnTo>
                  <a:pt x="60026" y="8237"/>
                </a:lnTo>
                <a:lnTo>
                  <a:pt x="71966" y="3821"/>
                </a:lnTo>
                <a:lnTo>
                  <a:pt x="84656" y="1079"/>
                </a:lnTo>
                <a:lnTo>
                  <a:pt x="98095" y="15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326" y="675004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7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63" y="6455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970" y="5901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260" y="5901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85" y="5901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2780" y="3416806"/>
            <a:ext cx="5769864" cy="3364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970" y="5901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2426970" y="6642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18260" y="590169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918260" y="664273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4"/>
              </a:spcBef>
            </a:pPr>
            <a:endParaRPr sz="550" dirty="0"/>
          </a:p>
          <a:p>
            <a:pPr marL="93725">
              <a:lnSpc>
                <a:spcPct val="95825"/>
              </a:lnSpc>
              <a:spcBef>
                <a:spcPts val="600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EMR :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endoscopic mucosal resection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chan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4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oscope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soft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astic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cap at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ts tip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inserted</a:t>
            </a:r>
            <a:endParaRPr sz="2400" dirty="0">
              <a:latin typeface="Arial"/>
              <a:cs typeface="Arial"/>
            </a:endParaRPr>
          </a:p>
          <a:p>
            <a:pPr marL="368045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 cap is 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ov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n,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suct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d,</a:t>
            </a:r>
            <a:endParaRPr sz="2400" dirty="0">
              <a:latin typeface="Arial"/>
              <a:cs typeface="Arial"/>
            </a:endParaRPr>
          </a:p>
          <a:p>
            <a:pPr marL="368045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snare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brought down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over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top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to remove growth up to 1-1.5 cm size for biopsy.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lang="en-IN" sz="2400" dirty="0" smtClean="0">
                <a:solidFill>
                  <a:srgbClr val="DFE6D0"/>
                </a:solidFill>
                <a:latin typeface="Arial"/>
                <a:cs typeface="Arial"/>
              </a:rPr>
              <a:t>it removes mucosa</a:t>
            </a:r>
          </a:p>
          <a:p>
            <a:pPr marL="93725">
              <a:lnSpc>
                <a:spcPct val="95825"/>
              </a:lnSpc>
              <a:spcBef>
                <a:spcPts val="4152"/>
              </a:spcBef>
            </a:pPr>
            <a:r>
              <a:rPr lang="en-IN" sz="2400" dirty="0" smtClean="0">
                <a:solidFill>
                  <a:srgbClr val="DFE6D0"/>
                </a:solidFill>
                <a:latin typeface="Arial"/>
                <a:cs typeface="Arial"/>
              </a:rPr>
              <a:t>And submucosa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93" y="935482"/>
            <a:ext cx="2998914" cy="338327"/>
          </a:xfrm>
          <a:custGeom>
            <a:avLst/>
            <a:gdLst/>
            <a:ahLst/>
            <a:cxnLst/>
            <a:rect l="l" t="t" r="r" b="b"/>
            <a:pathLst>
              <a:path w="2998914" h="338327">
                <a:moveTo>
                  <a:pt x="2273109" y="95757"/>
                </a:moveTo>
                <a:lnTo>
                  <a:pt x="2273109" y="12064"/>
                </a:lnTo>
                <a:lnTo>
                  <a:pt x="2210117" y="48640"/>
                </a:lnTo>
                <a:lnTo>
                  <a:pt x="2210117" y="95757"/>
                </a:lnTo>
                <a:lnTo>
                  <a:pt x="2181288" y="95757"/>
                </a:lnTo>
                <a:lnTo>
                  <a:pt x="2181288" y="145668"/>
                </a:lnTo>
                <a:lnTo>
                  <a:pt x="2210117" y="145668"/>
                </a:lnTo>
                <a:lnTo>
                  <a:pt x="2210160" y="257870"/>
                </a:lnTo>
                <a:lnTo>
                  <a:pt x="2210512" y="273366"/>
                </a:lnTo>
                <a:lnTo>
                  <a:pt x="2211187" y="285156"/>
                </a:lnTo>
                <a:lnTo>
                  <a:pt x="2212149" y="293242"/>
                </a:lnTo>
                <a:lnTo>
                  <a:pt x="2215709" y="307385"/>
                </a:lnTo>
                <a:lnTo>
                  <a:pt x="2221039" y="317753"/>
                </a:lnTo>
                <a:lnTo>
                  <a:pt x="2225230" y="323722"/>
                </a:lnTo>
                <a:lnTo>
                  <a:pt x="2231834" y="328675"/>
                </a:lnTo>
                <a:lnTo>
                  <a:pt x="2240978" y="332485"/>
                </a:lnTo>
                <a:lnTo>
                  <a:pt x="2246089" y="334397"/>
                </a:lnTo>
                <a:lnTo>
                  <a:pt x="2258278" y="337250"/>
                </a:lnTo>
                <a:lnTo>
                  <a:pt x="2271585" y="338200"/>
                </a:lnTo>
                <a:lnTo>
                  <a:pt x="2284738" y="337634"/>
                </a:lnTo>
                <a:lnTo>
                  <a:pt x="2297589" y="335871"/>
                </a:lnTo>
                <a:lnTo>
                  <a:pt x="2309715" y="332923"/>
                </a:lnTo>
                <a:lnTo>
                  <a:pt x="2321115" y="328802"/>
                </a:lnTo>
                <a:lnTo>
                  <a:pt x="2315781" y="280162"/>
                </a:lnTo>
                <a:lnTo>
                  <a:pt x="2315059" y="280417"/>
                </a:lnTo>
                <a:lnTo>
                  <a:pt x="2300917" y="284687"/>
                </a:lnTo>
                <a:lnTo>
                  <a:pt x="2290508" y="286130"/>
                </a:lnTo>
                <a:lnTo>
                  <a:pt x="2286317" y="286130"/>
                </a:lnTo>
                <a:lnTo>
                  <a:pt x="2279967" y="283082"/>
                </a:lnTo>
                <a:lnTo>
                  <a:pt x="2275141" y="278256"/>
                </a:lnTo>
                <a:lnTo>
                  <a:pt x="2273808" y="271207"/>
                </a:lnTo>
                <a:lnTo>
                  <a:pt x="2273277" y="259661"/>
                </a:lnTo>
                <a:lnTo>
                  <a:pt x="2273109" y="241300"/>
                </a:lnTo>
                <a:lnTo>
                  <a:pt x="2273109" y="145668"/>
                </a:lnTo>
                <a:lnTo>
                  <a:pt x="2315908" y="145668"/>
                </a:lnTo>
                <a:lnTo>
                  <a:pt x="2315908" y="95757"/>
                </a:lnTo>
                <a:lnTo>
                  <a:pt x="2273109" y="95757"/>
                </a:lnTo>
                <a:close/>
              </a:path>
              <a:path w="2998914" h="338327">
                <a:moveTo>
                  <a:pt x="2365692" y="5587"/>
                </a:moveTo>
                <a:lnTo>
                  <a:pt x="2365692" y="63626"/>
                </a:lnTo>
                <a:lnTo>
                  <a:pt x="2428430" y="63626"/>
                </a:lnTo>
                <a:lnTo>
                  <a:pt x="2428430" y="5587"/>
                </a:lnTo>
                <a:lnTo>
                  <a:pt x="2365692" y="5587"/>
                </a:lnTo>
                <a:close/>
              </a:path>
              <a:path w="2998914" h="338327">
                <a:moveTo>
                  <a:pt x="1553400" y="5587"/>
                </a:moveTo>
                <a:lnTo>
                  <a:pt x="1553400" y="63626"/>
                </a:lnTo>
                <a:lnTo>
                  <a:pt x="1616138" y="63626"/>
                </a:lnTo>
                <a:lnTo>
                  <a:pt x="1616138" y="5587"/>
                </a:lnTo>
                <a:lnTo>
                  <a:pt x="1553400" y="5587"/>
                </a:lnTo>
                <a:close/>
              </a:path>
              <a:path w="2998914" h="338327">
                <a:moveTo>
                  <a:pt x="1262316" y="5587"/>
                </a:moveTo>
                <a:lnTo>
                  <a:pt x="1262316" y="63626"/>
                </a:lnTo>
                <a:lnTo>
                  <a:pt x="1325054" y="63626"/>
                </a:lnTo>
                <a:lnTo>
                  <a:pt x="1325054" y="5587"/>
                </a:lnTo>
                <a:lnTo>
                  <a:pt x="1262316" y="5587"/>
                </a:lnTo>
                <a:close/>
              </a:path>
              <a:path w="2998914" h="338327">
                <a:moveTo>
                  <a:pt x="347967" y="5587"/>
                </a:moveTo>
                <a:lnTo>
                  <a:pt x="347967" y="332866"/>
                </a:lnTo>
                <a:lnTo>
                  <a:pt x="410692" y="332866"/>
                </a:lnTo>
                <a:lnTo>
                  <a:pt x="410692" y="5587"/>
                </a:lnTo>
                <a:lnTo>
                  <a:pt x="347967" y="5587"/>
                </a:lnTo>
                <a:close/>
              </a:path>
              <a:path w="2998914" h="338327">
                <a:moveTo>
                  <a:pt x="1402785" y="62197"/>
                </a:moveTo>
                <a:lnTo>
                  <a:pt x="1402270" y="77850"/>
                </a:lnTo>
                <a:lnTo>
                  <a:pt x="1402270" y="95757"/>
                </a:lnTo>
                <a:lnTo>
                  <a:pt x="1367472" y="95757"/>
                </a:lnTo>
                <a:lnTo>
                  <a:pt x="1367472" y="145033"/>
                </a:lnTo>
                <a:lnTo>
                  <a:pt x="1402270" y="145033"/>
                </a:lnTo>
                <a:lnTo>
                  <a:pt x="1402270" y="332866"/>
                </a:lnTo>
                <a:lnTo>
                  <a:pt x="1465008" y="332866"/>
                </a:lnTo>
                <a:lnTo>
                  <a:pt x="1465008" y="145033"/>
                </a:lnTo>
                <a:lnTo>
                  <a:pt x="1511871" y="145033"/>
                </a:lnTo>
                <a:lnTo>
                  <a:pt x="1511871" y="95757"/>
                </a:lnTo>
                <a:lnTo>
                  <a:pt x="1465008" y="95757"/>
                </a:lnTo>
                <a:lnTo>
                  <a:pt x="1465008" y="66928"/>
                </a:lnTo>
                <a:lnTo>
                  <a:pt x="1467040" y="58800"/>
                </a:lnTo>
                <a:lnTo>
                  <a:pt x="1470977" y="54482"/>
                </a:lnTo>
                <a:lnTo>
                  <a:pt x="1474914" y="50291"/>
                </a:lnTo>
                <a:lnTo>
                  <a:pt x="1481391" y="48132"/>
                </a:lnTo>
                <a:lnTo>
                  <a:pt x="1494003" y="48192"/>
                </a:lnTo>
                <a:lnTo>
                  <a:pt x="1506433" y="49294"/>
                </a:lnTo>
                <a:lnTo>
                  <a:pt x="1519364" y="51688"/>
                </a:lnTo>
                <a:lnTo>
                  <a:pt x="1527746" y="8000"/>
                </a:lnTo>
                <a:lnTo>
                  <a:pt x="1513235" y="4125"/>
                </a:lnTo>
                <a:lnTo>
                  <a:pt x="1500737" y="1833"/>
                </a:lnTo>
                <a:lnTo>
                  <a:pt x="1488087" y="458"/>
                </a:lnTo>
                <a:lnTo>
                  <a:pt x="1475295" y="0"/>
                </a:lnTo>
                <a:lnTo>
                  <a:pt x="1468300" y="172"/>
                </a:lnTo>
                <a:lnTo>
                  <a:pt x="1454759" y="1660"/>
                </a:lnTo>
                <a:lnTo>
                  <a:pt x="1442703" y="4687"/>
                </a:lnTo>
                <a:lnTo>
                  <a:pt x="1432115" y="9270"/>
                </a:lnTo>
                <a:lnTo>
                  <a:pt x="1424469" y="14026"/>
                </a:lnTo>
                <a:lnTo>
                  <a:pt x="1415054" y="22828"/>
                </a:lnTo>
                <a:lnTo>
                  <a:pt x="1408747" y="33273"/>
                </a:lnTo>
                <a:lnTo>
                  <a:pt x="1406904" y="38159"/>
                </a:lnTo>
                <a:lnTo>
                  <a:pt x="1404329" y="48967"/>
                </a:lnTo>
                <a:lnTo>
                  <a:pt x="1402785" y="62197"/>
                </a:lnTo>
                <a:close/>
              </a:path>
              <a:path w="2998914" h="338327">
                <a:moveTo>
                  <a:pt x="62851" y="312257"/>
                </a:moveTo>
                <a:lnTo>
                  <a:pt x="73505" y="319186"/>
                </a:lnTo>
                <a:lnTo>
                  <a:pt x="84716" y="325043"/>
                </a:lnTo>
                <a:lnTo>
                  <a:pt x="96484" y="329831"/>
                </a:lnTo>
                <a:lnTo>
                  <a:pt x="108808" y="333551"/>
                </a:lnTo>
                <a:lnTo>
                  <a:pt x="121690" y="336206"/>
                </a:lnTo>
                <a:lnTo>
                  <a:pt x="135128" y="337797"/>
                </a:lnTo>
                <a:lnTo>
                  <a:pt x="149123" y="338327"/>
                </a:lnTo>
                <a:lnTo>
                  <a:pt x="151246" y="338317"/>
                </a:lnTo>
                <a:lnTo>
                  <a:pt x="165531" y="337663"/>
                </a:lnTo>
                <a:lnTo>
                  <a:pt x="179094" y="335993"/>
                </a:lnTo>
                <a:lnTo>
                  <a:pt x="191934" y="333309"/>
                </a:lnTo>
                <a:lnTo>
                  <a:pt x="204053" y="329609"/>
                </a:lnTo>
                <a:lnTo>
                  <a:pt x="215450" y="324894"/>
                </a:lnTo>
                <a:lnTo>
                  <a:pt x="226125" y="319165"/>
                </a:lnTo>
                <a:lnTo>
                  <a:pt x="236080" y="312419"/>
                </a:lnTo>
                <a:lnTo>
                  <a:pt x="248090" y="301825"/>
                </a:lnTo>
                <a:lnTo>
                  <a:pt x="256058" y="292850"/>
                </a:lnTo>
                <a:lnTo>
                  <a:pt x="263304" y="282863"/>
                </a:lnTo>
                <a:lnTo>
                  <a:pt x="269829" y="271863"/>
                </a:lnTo>
                <a:lnTo>
                  <a:pt x="275633" y="259851"/>
                </a:lnTo>
                <a:lnTo>
                  <a:pt x="280715" y="246827"/>
                </a:lnTo>
                <a:lnTo>
                  <a:pt x="285076" y="232790"/>
                </a:lnTo>
                <a:lnTo>
                  <a:pt x="221005" y="212470"/>
                </a:lnTo>
                <a:lnTo>
                  <a:pt x="218413" y="222415"/>
                </a:lnTo>
                <a:lnTo>
                  <a:pt x="213728" y="235751"/>
                </a:lnTo>
                <a:lnTo>
                  <a:pt x="208060" y="247318"/>
                </a:lnTo>
                <a:lnTo>
                  <a:pt x="201409" y="257123"/>
                </a:lnTo>
                <a:lnTo>
                  <a:pt x="193776" y="265175"/>
                </a:lnTo>
                <a:lnTo>
                  <a:pt x="185423" y="271515"/>
                </a:lnTo>
                <a:lnTo>
                  <a:pt x="174118" y="277306"/>
                </a:lnTo>
                <a:lnTo>
                  <a:pt x="161797" y="280781"/>
                </a:lnTo>
                <a:lnTo>
                  <a:pt x="148462" y="281939"/>
                </a:lnTo>
                <a:lnTo>
                  <a:pt x="148150" y="281939"/>
                </a:lnTo>
                <a:lnTo>
                  <a:pt x="134479" y="280850"/>
                </a:lnTo>
                <a:lnTo>
                  <a:pt x="121868" y="277670"/>
                </a:lnTo>
                <a:lnTo>
                  <a:pt x="110320" y="272392"/>
                </a:lnTo>
                <a:lnTo>
                  <a:pt x="99834" y="265012"/>
                </a:lnTo>
                <a:lnTo>
                  <a:pt x="90411" y="255523"/>
                </a:lnTo>
                <a:lnTo>
                  <a:pt x="83681" y="245926"/>
                </a:lnTo>
                <a:lnTo>
                  <a:pt x="78916" y="236268"/>
                </a:lnTo>
                <a:lnTo>
                  <a:pt x="75016" y="225221"/>
                </a:lnTo>
                <a:lnTo>
                  <a:pt x="71984" y="212783"/>
                </a:lnTo>
                <a:lnTo>
                  <a:pt x="69817" y="198956"/>
                </a:lnTo>
                <a:lnTo>
                  <a:pt x="68517" y="183739"/>
                </a:lnTo>
                <a:lnTo>
                  <a:pt x="68084" y="167131"/>
                </a:lnTo>
                <a:lnTo>
                  <a:pt x="68466" y="152494"/>
                </a:lnTo>
                <a:lnTo>
                  <a:pt x="69797" y="137430"/>
                </a:lnTo>
                <a:lnTo>
                  <a:pt x="72081" y="123729"/>
                </a:lnTo>
                <a:lnTo>
                  <a:pt x="75318" y="111391"/>
                </a:lnTo>
                <a:lnTo>
                  <a:pt x="79510" y="100415"/>
                </a:lnTo>
                <a:lnTo>
                  <a:pt x="84655" y="90801"/>
                </a:lnTo>
                <a:lnTo>
                  <a:pt x="90754" y="82550"/>
                </a:lnTo>
                <a:lnTo>
                  <a:pt x="101045" y="72593"/>
                </a:lnTo>
                <a:lnTo>
                  <a:pt x="111640" y="65512"/>
                </a:lnTo>
                <a:lnTo>
                  <a:pt x="123297" y="60447"/>
                </a:lnTo>
                <a:lnTo>
                  <a:pt x="136016" y="57403"/>
                </a:lnTo>
                <a:lnTo>
                  <a:pt x="149796" y="56387"/>
                </a:lnTo>
                <a:lnTo>
                  <a:pt x="159590" y="56931"/>
                </a:lnTo>
                <a:lnTo>
                  <a:pt x="172398" y="59532"/>
                </a:lnTo>
                <a:lnTo>
                  <a:pt x="184052" y="64266"/>
                </a:lnTo>
                <a:lnTo>
                  <a:pt x="194551" y="71119"/>
                </a:lnTo>
                <a:lnTo>
                  <a:pt x="201069" y="77111"/>
                </a:lnTo>
                <a:lnTo>
                  <a:pt x="208816" y="86969"/>
                </a:lnTo>
                <a:lnTo>
                  <a:pt x="214720" y="98382"/>
                </a:lnTo>
                <a:lnTo>
                  <a:pt x="218782" y="111378"/>
                </a:lnTo>
                <a:lnTo>
                  <a:pt x="284187" y="95757"/>
                </a:lnTo>
                <a:lnTo>
                  <a:pt x="277522" y="76253"/>
                </a:lnTo>
                <a:lnTo>
                  <a:pt x="271951" y="64173"/>
                </a:lnTo>
                <a:lnTo>
                  <a:pt x="265623" y="53345"/>
                </a:lnTo>
                <a:lnTo>
                  <a:pt x="258538" y="43767"/>
                </a:lnTo>
                <a:lnTo>
                  <a:pt x="250697" y="35432"/>
                </a:lnTo>
                <a:lnTo>
                  <a:pt x="239479" y="25998"/>
                </a:lnTo>
                <a:lnTo>
                  <a:pt x="229173" y="19100"/>
                </a:lnTo>
                <a:lnTo>
                  <a:pt x="218191" y="13264"/>
                </a:lnTo>
                <a:lnTo>
                  <a:pt x="206533" y="8489"/>
                </a:lnTo>
                <a:lnTo>
                  <a:pt x="194199" y="4775"/>
                </a:lnTo>
                <a:lnTo>
                  <a:pt x="181191" y="2122"/>
                </a:lnTo>
                <a:lnTo>
                  <a:pt x="167507" y="530"/>
                </a:lnTo>
                <a:lnTo>
                  <a:pt x="153149" y="0"/>
                </a:lnTo>
                <a:lnTo>
                  <a:pt x="146872" y="95"/>
                </a:lnTo>
                <a:lnTo>
                  <a:pt x="132851" y="1040"/>
                </a:lnTo>
                <a:lnTo>
                  <a:pt x="119428" y="2997"/>
                </a:lnTo>
                <a:lnTo>
                  <a:pt x="106603" y="5970"/>
                </a:lnTo>
                <a:lnTo>
                  <a:pt x="94375" y="9958"/>
                </a:lnTo>
                <a:lnTo>
                  <a:pt x="82744" y="14965"/>
                </a:lnTo>
                <a:lnTo>
                  <a:pt x="71710" y="20992"/>
                </a:lnTo>
                <a:lnTo>
                  <a:pt x="61272" y="28041"/>
                </a:lnTo>
                <a:lnTo>
                  <a:pt x="51432" y="36113"/>
                </a:lnTo>
                <a:lnTo>
                  <a:pt x="42189" y="45212"/>
                </a:lnTo>
                <a:lnTo>
                  <a:pt x="30835" y="59086"/>
                </a:lnTo>
                <a:lnTo>
                  <a:pt x="24364" y="69002"/>
                </a:lnTo>
                <a:lnTo>
                  <a:pt x="18655" y="79577"/>
                </a:lnTo>
                <a:lnTo>
                  <a:pt x="13706" y="90812"/>
                </a:lnTo>
                <a:lnTo>
                  <a:pt x="9519" y="102708"/>
                </a:lnTo>
                <a:lnTo>
                  <a:pt x="6092" y="115263"/>
                </a:lnTo>
                <a:lnTo>
                  <a:pt x="3427" y="128478"/>
                </a:lnTo>
                <a:lnTo>
                  <a:pt x="1523" y="142354"/>
                </a:lnTo>
                <a:lnTo>
                  <a:pt x="380" y="156889"/>
                </a:lnTo>
                <a:lnTo>
                  <a:pt x="0" y="172084"/>
                </a:lnTo>
                <a:lnTo>
                  <a:pt x="8" y="174261"/>
                </a:lnTo>
                <a:lnTo>
                  <a:pt x="533" y="189068"/>
                </a:lnTo>
                <a:lnTo>
                  <a:pt x="1874" y="203245"/>
                </a:lnTo>
                <a:lnTo>
                  <a:pt x="4032" y="216790"/>
                </a:lnTo>
                <a:lnTo>
                  <a:pt x="7005" y="229704"/>
                </a:lnTo>
                <a:lnTo>
                  <a:pt x="10794" y="241985"/>
                </a:lnTo>
                <a:lnTo>
                  <a:pt x="15398" y="253633"/>
                </a:lnTo>
                <a:lnTo>
                  <a:pt x="20819" y="264647"/>
                </a:lnTo>
                <a:lnTo>
                  <a:pt x="27055" y="275026"/>
                </a:lnTo>
                <a:lnTo>
                  <a:pt x="34106" y="284770"/>
                </a:lnTo>
                <a:lnTo>
                  <a:pt x="41973" y="293877"/>
                </a:lnTo>
                <a:lnTo>
                  <a:pt x="52753" y="304255"/>
                </a:lnTo>
                <a:lnTo>
                  <a:pt x="62851" y="312257"/>
                </a:lnTo>
                <a:close/>
              </a:path>
              <a:path w="2998914" h="338327">
                <a:moveTo>
                  <a:pt x="2845625" y="332866"/>
                </a:moveTo>
                <a:lnTo>
                  <a:pt x="2845648" y="219880"/>
                </a:lnTo>
                <a:lnTo>
                  <a:pt x="2846053" y="203578"/>
                </a:lnTo>
                <a:lnTo>
                  <a:pt x="2846976" y="189988"/>
                </a:lnTo>
                <a:lnTo>
                  <a:pt x="2848435" y="179109"/>
                </a:lnTo>
                <a:lnTo>
                  <a:pt x="2850451" y="170941"/>
                </a:lnTo>
                <a:lnTo>
                  <a:pt x="2858491" y="156091"/>
                </a:lnTo>
                <a:lnTo>
                  <a:pt x="2868104" y="147319"/>
                </a:lnTo>
                <a:lnTo>
                  <a:pt x="2884470" y="139859"/>
                </a:lnTo>
                <a:lnTo>
                  <a:pt x="2897441" y="138302"/>
                </a:lnTo>
                <a:lnTo>
                  <a:pt x="2905823" y="138302"/>
                </a:lnTo>
                <a:lnTo>
                  <a:pt x="2913189" y="140462"/>
                </a:lnTo>
                <a:lnTo>
                  <a:pt x="2919158" y="144652"/>
                </a:lnTo>
                <a:lnTo>
                  <a:pt x="2925127" y="148716"/>
                </a:lnTo>
                <a:lnTo>
                  <a:pt x="2929572" y="154558"/>
                </a:lnTo>
                <a:lnTo>
                  <a:pt x="2932239" y="162178"/>
                </a:lnTo>
                <a:lnTo>
                  <a:pt x="2933890" y="168961"/>
                </a:lnTo>
                <a:lnTo>
                  <a:pt x="2935169" y="179708"/>
                </a:lnTo>
                <a:lnTo>
                  <a:pt x="2935926" y="193995"/>
                </a:lnTo>
                <a:lnTo>
                  <a:pt x="2936176" y="211835"/>
                </a:lnTo>
                <a:lnTo>
                  <a:pt x="2936176" y="332866"/>
                </a:lnTo>
                <a:lnTo>
                  <a:pt x="2998914" y="332866"/>
                </a:lnTo>
                <a:lnTo>
                  <a:pt x="2998880" y="180093"/>
                </a:lnTo>
                <a:lnTo>
                  <a:pt x="2998367" y="165513"/>
                </a:lnTo>
                <a:lnTo>
                  <a:pt x="2997235" y="153227"/>
                </a:lnTo>
                <a:lnTo>
                  <a:pt x="2995485" y="143255"/>
                </a:lnTo>
                <a:lnTo>
                  <a:pt x="2989949" y="127737"/>
                </a:lnTo>
                <a:lnTo>
                  <a:pt x="2983293" y="116966"/>
                </a:lnTo>
                <a:lnTo>
                  <a:pt x="2969440" y="104371"/>
                </a:lnTo>
                <a:lnTo>
                  <a:pt x="2957258" y="97789"/>
                </a:lnTo>
                <a:lnTo>
                  <a:pt x="2944984" y="93581"/>
                </a:lnTo>
                <a:lnTo>
                  <a:pt x="2932518" y="91208"/>
                </a:lnTo>
                <a:lnTo>
                  <a:pt x="2919285" y="90423"/>
                </a:lnTo>
                <a:lnTo>
                  <a:pt x="2907120" y="91123"/>
                </a:lnTo>
                <a:lnTo>
                  <a:pt x="2894457" y="93493"/>
                </a:lnTo>
                <a:lnTo>
                  <a:pt x="2882462" y="97540"/>
                </a:lnTo>
                <a:lnTo>
                  <a:pt x="2871138" y="103268"/>
                </a:lnTo>
                <a:lnTo>
                  <a:pt x="2860482" y="110678"/>
                </a:lnTo>
                <a:lnTo>
                  <a:pt x="2850496" y="119773"/>
                </a:lnTo>
                <a:lnTo>
                  <a:pt x="2841180" y="130555"/>
                </a:lnTo>
                <a:lnTo>
                  <a:pt x="2841180" y="95757"/>
                </a:lnTo>
                <a:lnTo>
                  <a:pt x="2782887" y="95757"/>
                </a:lnTo>
                <a:lnTo>
                  <a:pt x="2782887" y="332866"/>
                </a:lnTo>
                <a:lnTo>
                  <a:pt x="2845625" y="332866"/>
                </a:lnTo>
                <a:close/>
              </a:path>
              <a:path w="2998914" h="338327">
                <a:moveTo>
                  <a:pt x="526770" y="252602"/>
                </a:moveTo>
                <a:lnTo>
                  <a:pt x="530860" y="245237"/>
                </a:lnTo>
                <a:lnTo>
                  <a:pt x="539038" y="239521"/>
                </a:lnTo>
                <a:lnTo>
                  <a:pt x="545271" y="236379"/>
                </a:lnTo>
                <a:lnTo>
                  <a:pt x="556970" y="232506"/>
                </a:lnTo>
                <a:lnTo>
                  <a:pt x="573201" y="228600"/>
                </a:lnTo>
                <a:lnTo>
                  <a:pt x="574881" y="228231"/>
                </a:lnTo>
                <a:lnTo>
                  <a:pt x="589971" y="224777"/>
                </a:lnTo>
                <a:lnTo>
                  <a:pt x="602137" y="221691"/>
                </a:lnTo>
                <a:lnTo>
                  <a:pt x="611378" y="218947"/>
                </a:lnTo>
                <a:lnTo>
                  <a:pt x="611304" y="238785"/>
                </a:lnTo>
                <a:lnTo>
                  <a:pt x="610528" y="252896"/>
                </a:lnTo>
                <a:lnTo>
                  <a:pt x="608914" y="262000"/>
                </a:lnTo>
                <a:lnTo>
                  <a:pt x="603323" y="273463"/>
                </a:lnTo>
                <a:lnTo>
                  <a:pt x="593966" y="282828"/>
                </a:lnTo>
                <a:lnTo>
                  <a:pt x="585899" y="287821"/>
                </a:lnTo>
                <a:lnTo>
                  <a:pt x="573958" y="292446"/>
                </a:lnTo>
                <a:lnTo>
                  <a:pt x="561594" y="294004"/>
                </a:lnTo>
                <a:lnTo>
                  <a:pt x="560017" y="293977"/>
                </a:lnTo>
                <a:lnTo>
                  <a:pt x="557573" y="337154"/>
                </a:lnTo>
                <a:lnTo>
                  <a:pt x="569990" y="334527"/>
                </a:lnTo>
                <a:lnTo>
                  <a:pt x="581901" y="330326"/>
                </a:lnTo>
                <a:lnTo>
                  <a:pt x="584941" y="328970"/>
                </a:lnTo>
                <a:lnTo>
                  <a:pt x="595807" y="323090"/>
                </a:lnTo>
                <a:lnTo>
                  <a:pt x="606254" y="315760"/>
                </a:lnTo>
                <a:lnTo>
                  <a:pt x="616280" y="306958"/>
                </a:lnTo>
                <a:lnTo>
                  <a:pt x="617474" y="310514"/>
                </a:lnTo>
                <a:lnTo>
                  <a:pt x="618515" y="314325"/>
                </a:lnTo>
                <a:lnTo>
                  <a:pt x="620903" y="322452"/>
                </a:lnTo>
                <a:lnTo>
                  <a:pt x="622909" y="328675"/>
                </a:lnTo>
                <a:lnTo>
                  <a:pt x="624547" y="332866"/>
                </a:lnTo>
                <a:lnTo>
                  <a:pt x="686612" y="332866"/>
                </a:lnTo>
                <a:lnTo>
                  <a:pt x="682824" y="324496"/>
                </a:lnTo>
                <a:lnTo>
                  <a:pt x="678337" y="312434"/>
                </a:lnTo>
                <a:lnTo>
                  <a:pt x="675335" y="300989"/>
                </a:lnTo>
                <a:lnTo>
                  <a:pt x="674372" y="295276"/>
                </a:lnTo>
                <a:lnTo>
                  <a:pt x="673235" y="284290"/>
                </a:lnTo>
                <a:lnTo>
                  <a:pt x="672552" y="270827"/>
                </a:lnTo>
                <a:lnTo>
                  <a:pt x="672325" y="254888"/>
                </a:lnTo>
                <a:lnTo>
                  <a:pt x="672985" y="181609"/>
                </a:lnTo>
                <a:lnTo>
                  <a:pt x="672893" y="173336"/>
                </a:lnTo>
                <a:lnTo>
                  <a:pt x="672083" y="157564"/>
                </a:lnTo>
                <a:lnTo>
                  <a:pt x="670434" y="144335"/>
                </a:lnTo>
                <a:lnTo>
                  <a:pt x="667946" y="133642"/>
                </a:lnTo>
                <a:lnTo>
                  <a:pt x="664616" y="125475"/>
                </a:lnTo>
                <a:lnTo>
                  <a:pt x="657594" y="115809"/>
                </a:lnTo>
                <a:lnTo>
                  <a:pt x="647989" y="107483"/>
                </a:lnTo>
                <a:lnTo>
                  <a:pt x="635711" y="100329"/>
                </a:lnTo>
                <a:lnTo>
                  <a:pt x="626770" y="96806"/>
                </a:lnTo>
                <a:lnTo>
                  <a:pt x="615967" y="94013"/>
                </a:lnTo>
                <a:lnTo>
                  <a:pt x="603437" y="92019"/>
                </a:lnTo>
                <a:lnTo>
                  <a:pt x="589182" y="90822"/>
                </a:lnTo>
                <a:lnTo>
                  <a:pt x="573201" y="90423"/>
                </a:lnTo>
                <a:lnTo>
                  <a:pt x="563061" y="90632"/>
                </a:lnTo>
                <a:lnTo>
                  <a:pt x="548291" y="91807"/>
                </a:lnTo>
                <a:lnTo>
                  <a:pt x="534955" y="94020"/>
                </a:lnTo>
                <a:lnTo>
                  <a:pt x="523054" y="97276"/>
                </a:lnTo>
                <a:lnTo>
                  <a:pt x="512587" y="101579"/>
                </a:lnTo>
                <a:lnTo>
                  <a:pt x="503555" y="106933"/>
                </a:lnTo>
                <a:lnTo>
                  <a:pt x="496331" y="112711"/>
                </a:lnTo>
                <a:lnTo>
                  <a:pt x="488051" y="121608"/>
                </a:lnTo>
                <a:lnTo>
                  <a:pt x="480988" y="132087"/>
                </a:lnTo>
                <a:lnTo>
                  <a:pt x="475141" y="144134"/>
                </a:lnTo>
                <a:lnTo>
                  <a:pt x="470509" y="157733"/>
                </a:lnTo>
                <a:lnTo>
                  <a:pt x="527431" y="168020"/>
                </a:lnTo>
                <a:lnTo>
                  <a:pt x="528403" y="165409"/>
                </a:lnTo>
                <a:lnTo>
                  <a:pt x="534761" y="153106"/>
                </a:lnTo>
                <a:lnTo>
                  <a:pt x="542620" y="144906"/>
                </a:lnTo>
                <a:lnTo>
                  <a:pt x="543711" y="144189"/>
                </a:lnTo>
                <a:lnTo>
                  <a:pt x="554581" y="139801"/>
                </a:lnTo>
                <a:lnTo>
                  <a:pt x="568731" y="138302"/>
                </a:lnTo>
                <a:lnTo>
                  <a:pt x="580788" y="138863"/>
                </a:lnTo>
                <a:lnTo>
                  <a:pt x="593754" y="141443"/>
                </a:lnTo>
                <a:lnTo>
                  <a:pt x="602449" y="146050"/>
                </a:lnTo>
                <a:lnTo>
                  <a:pt x="609440" y="157268"/>
                </a:lnTo>
                <a:lnTo>
                  <a:pt x="611378" y="171830"/>
                </a:lnTo>
                <a:lnTo>
                  <a:pt x="611378" y="178053"/>
                </a:lnTo>
                <a:lnTo>
                  <a:pt x="603857" y="180866"/>
                </a:lnTo>
                <a:lnTo>
                  <a:pt x="593806" y="183894"/>
                </a:lnTo>
                <a:lnTo>
                  <a:pt x="581552" y="187008"/>
                </a:lnTo>
                <a:lnTo>
                  <a:pt x="567094" y="190222"/>
                </a:lnTo>
                <a:lnTo>
                  <a:pt x="550430" y="193547"/>
                </a:lnTo>
                <a:lnTo>
                  <a:pt x="548944" y="193828"/>
                </a:lnTo>
                <a:lnTo>
                  <a:pt x="534103" y="196991"/>
                </a:lnTo>
                <a:lnTo>
                  <a:pt x="521087" y="200447"/>
                </a:lnTo>
                <a:lnTo>
                  <a:pt x="509896" y="204175"/>
                </a:lnTo>
                <a:lnTo>
                  <a:pt x="500532" y="208152"/>
                </a:lnTo>
                <a:lnTo>
                  <a:pt x="490933" y="213775"/>
                </a:lnTo>
                <a:lnTo>
                  <a:pt x="481333" y="222104"/>
                </a:lnTo>
                <a:lnTo>
                  <a:pt x="473633" y="232282"/>
                </a:lnTo>
                <a:lnTo>
                  <a:pt x="468538" y="242576"/>
                </a:lnTo>
                <a:lnTo>
                  <a:pt x="465158" y="254800"/>
                </a:lnTo>
                <a:lnTo>
                  <a:pt x="464032" y="268096"/>
                </a:lnTo>
                <a:lnTo>
                  <a:pt x="464125" y="272080"/>
                </a:lnTo>
                <a:lnTo>
                  <a:pt x="465930" y="285335"/>
                </a:lnTo>
                <a:lnTo>
                  <a:pt x="470032" y="297456"/>
                </a:lnTo>
                <a:lnTo>
                  <a:pt x="476432" y="308435"/>
                </a:lnTo>
                <a:lnTo>
                  <a:pt x="485127" y="318262"/>
                </a:lnTo>
                <a:lnTo>
                  <a:pt x="492655" y="324412"/>
                </a:lnTo>
                <a:lnTo>
                  <a:pt x="503187" y="330455"/>
                </a:lnTo>
                <a:lnTo>
                  <a:pt x="515060" y="334763"/>
                </a:lnTo>
                <a:lnTo>
                  <a:pt x="528276" y="337342"/>
                </a:lnTo>
                <a:lnTo>
                  <a:pt x="542836" y="338200"/>
                </a:lnTo>
                <a:lnTo>
                  <a:pt x="547101" y="291299"/>
                </a:lnTo>
                <a:lnTo>
                  <a:pt x="536587" y="284352"/>
                </a:lnTo>
                <a:lnTo>
                  <a:pt x="530034" y="278002"/>
                </a:lnTo>
                <a:lnTo>
                  <a:pt x="526770" y="270382"/>
                </a:lnTo>
                <a:lnTo>
                  <a:pt x="526770" y="252602"/>
                </a:lnTo>
                <a:close/>
              </a:path>
              <a:path w="2998914" h="338327">
                <a:moveTo>
                  <a:pt x="1992820" y="252602"/>
                </a:moveTo>
                <a:lnTo>
                  <a:pt x="1996884" y="245237"/>
                </a:lnTo>
                <a:lnTo>
                  <a:pt x="2005139" y="239521"/>
                </a:lnTo>
                <a:lnTo>
                  <a:pt x="2011363" y="236379"/>
                </a:lnTo>
                <a:lnTo>
                  <a:pt x="2023070" y="232506"/>
                </a:lnTo>
                <a:lnTo>
                  <a:pt x="2039302" y="228600"/>
                </a:lnTo>
                <a:lnTo>
                  <a:pt x="2040887" y="228251"/>
                </a:lnTo>
                <a:lnTo>
                  <a:pt x="2056003" y="224789"/>
                </a:lnTo>
                <a:lnTo>
                  <a:pt x="2068174" y="221696"/>
                </a:lnTo>
                <a:lnTo>
                  <a:pt x="2077402" y="218947"/>
                </a:lnTo>
                <a:lnTo>
                  <a:pt x="2077333" y="238781"/>
                </a:lnTo>
                <a:lnTo>
                  <a:pt x="2076590" y="252895"/>
                </a:lnTo>
                <a:lnTo>
                  <a:pt x="2074989" y="262000"/>
                </a:lnTo>
                <a:lnTo>
                  <a:pt x="2069373" y="273472"/>
                </a:lnTo>
                <a:lnTo>
                  <a:pt x="2060003" y="282828"/>
                </a:lnTo>
                <a:lnTo>
                  <a:pt x="2051994" y="287825"/>
                </a:lnTo>
                <a:lnTo>
                  <a:pt x="2040068" y="292447"/>
                </a:lnTo>
                <a:lnTo>
                  <a:pt x="2027618" y="294004"/>
                </a:lnTo>
                <a:lnTo>
                  <a:pt x="2026167" y="293981"/>
                </a:lnTo>
                <a:lnTo>
                  <a:pt x="2023616" y="337161"/>
                </a:lnTo>
                <a:lnTo>
                  <a:pt x="2036023" y="334533"/>
                </a:lnTo>
                <a:lnTo>
                  <a:pt x="2047938" y="330326"/>
                </a:lnTo>
                <a:lnTo>
                  <a:pt x="2051029" y="328958"/>
                </a:lnTo>
                <a:lnTo>
                  <a:pt x="2061933" y="323080"/>
                </a:lnTo>
                <a:lnTo>
                  <a:pt x="2072368" y="315754"/>
                </a:lnTo>
                <a:lnTo>
                  <a:pt x="2082355" y="306958"/>
                </a:lnTo>
                <a:lnTo>
                  <a:pt x="2083625" y="310514"/>
                </a:lnTo>
                <a:lnTo>
                  <a:pt x="2084641" y="314325"/>
                </a:lnTo>
                <a:lnTo>
                  <a:pt x="2086927" y="322452"/>
                </a:lnTo>
                <a:lnTo>
                  <a:pt x="2088959" y="328675"/>
                </a:lnTo>
                <a:lnTo>
                  <a:pt x="2090610" y="332866"/>
                </a:lnTo>
                <a:lnTo>
                  <a:pt x="2152713" y="332866"/>
                </a:lnTo>
                <a:lnTo>
                  <a:pt x="2148889" y="324490"/>
                </a:lnTo>
                <a:lnTo>
                  <a:pt x="2144411" y="312431"/>
                </a:lnTo>
                <a:lnTo>
                  <a:pt x="2141410" y="300989"/>
                </a:lnTo>
                <a:lnTo>
                  <a:pt x="2140435" y="295275"/>
                </a:lnTo>
                <a:lnTo>
                  <a:pt x="2139283" y="284288"/>
                </a:lnTo>
                <a:lnTo>
                  <a:pt x="2138592" y="270826"/>
                </a:lnTo>
                <a:lnTo>
                  <a:pt x="2138362" y="254888"/>
                </a:lnTo>
                <a:lnTo>
                  <a:pt x="2139124" y="181609"/>
                </a:lnTo>
                <a:lnTo>
                  <a:pt x="2139032" y="173334"/>
                </a:lnTo>
                <a:lnTo>
                  <a:pt x="2138218" y="157562"/>
                </a:lnTo>
                <a:lnTo>
                  <a:pt x="2136566" y="144334"/>
                </a:lnTo>
                <a:lnTo>
                  <a:pt x="2134073" y="133642"/>
                </a:lnTo>
                <a:lnTo>
                  <a:pt x="2130742" y="125475"/>
                </a:lnTo>
                <a:lnTo>
                  <a:pt x="2123691" y="115791"/>
                </a:lnTo>
                <a:lnTo>
                  <a:pt x="2114075" y="107475"/>
                </a:lnTo>
                <a:lnTo>
                  <a:pt x="2101786" y="100329"/>
                </a:lnTo>
                <a:lnTo>
                  <a:pt x="2092851" y="96811"/>
                </a:lnTo>
                <a:lnTo>
                  <a:pt x="2082043" y="94016"/>
                </a:lnTo>
                <a:lnTo>
                  <a:pt x="2069516" y="92020"/>
                </a:lnTo>
                <a:lnTo>
                  <a:pt x="2055269" y="90823"/>
                </a:lnTo>
                <a:lnTo>
                  <a:pt x="2039302" y="90423"/>
                </a:lnTo>
                <a:lnTo>
                  <a:pt x="2029066" y="90636"/>
                </a:lnTo>
                <a:lnTo>
                  <a:pt x="2014295" y="91814"/>
                </a:lnTo>
                <a:lnTo>
                  <a:pt x="2000962" y="94029"/>
                </a:lnTo>
                <a:lnTo>
                  <a:pt x="1989064" y="97284"/>
                </a:lnTo>
                <a:lnTo>
                  <a:pt x="1978604" y="101584"/>
                </a:lnTo>
                <a:lnTo>
                  <a:pt x="1969579" y="106933"/>
                </a:lnTo>
                <a:lnTo>
                  <a:pt x="1962375" y="112703"/>
                </a:lnTo>
                <a:lnTo>
                  <a:pt x="1954114" y="121602"/>
                </a:lnTo>
                <a:lnTo>
                  <a:pt x="1947067" y="132082"/>
                </a:lnTo>
                <a:lnTo>
                  <a:pt x="1941220" y="144131"/>
                </a:lnTo>
                <a:lnTo>
                  <a:pt x="1936559" y="157733"/>
                </a:lnTo>
                <a:lnTo>
                  <a:pt x="1993582" y="168020"/>
                </a:lnTo>
                <a:lnTo>
                  <a:pt x="1994524" y="165452"/>
                </a:lnTo>
                <a:lnTo>
                  <a:pt x="2000847" y="153122"/>
                </a:lnTo>
                <a:lnTo>
                  <a:pt x="2008695" y="144906"/>
                </a:lnTo>
                <a:lnTo>
                  <a:pt x="2009816" y="144168"/>
                </a:lnTo>
                <a:lnTo>
                  <a:pt x="2020693" y="139795"/>
                </a:lnTo>
                <a:lnTo>
                  <a:pt x="2034857" y="138302"/>
                </a:lnTo>
                <a:lnTo>
                  <a:pt x="2046841" y="138858"/>
                </a:lnTo>
                <a:lnTo>
                  <a:pt x="2059808" y="141437"/>
                </a:lnTo>
                <a:lnTo>
                  <a:pt x="2068512" y="146050"/>
                </a:lnTo>
                <a:lnTo>
                  <a:pt x="2075489" y="157262"/>
                </a:lnTo>
                <a:lnTo>
                  <a:pt x="2077402" y="171830"/>
                </a:lnTo>
                <a:lnTo>
                  <a:pt x="2077402" y="178053"/>
                </a:lnTo>
                <a:lnTo>
                  <a:pt x="2069950" y="180845"/>
                </a:lnTo>
                <a:lnTo>
                  <a:pt x="2059902" y="183878"/>
                </a:lnTo>
                <a:lnTo>
                  <a:pt x="2047651" y="186997"/>
                </a:lnTo>
                <a:lnTo>
                  <a:pt x="2033205" y="190216"/>
                </a:lnTo>
                <a:lnTo>
                  <a:pt x="2016569" y="193547"/>
                </a:lnTo>
                <a:lnTo>
                  <a:pt x="2015060" y="193831"/>
                </a:lnTo>
                <a:lnTo>
                  <a:pt x="2000185" y="196993"/>
                </a:lnTo>
                <a:lnTo>
                  <a:pt x="1987181" y="200449"/>
                </a:lnTo>
                <a:lnTo>
                  <a:pt x="1976017" y="204176"/>
                </a:lnTo>
                <a:lnTo>
                  <a:pt x="1966658" y="208152"/>
                </a:lnTo>
                <a:lnTo>
                  <a:pt x="1957022" y="213783"/>
                </a:lnTo>
                <a:lnTo>
                  <a:pt x="1947407" y="222109"/>
                </a:lnTo>
                <a:lnTo>
                  <a:pt x="1939734" y="232282"/>
                </a:lnTo>
                <a:lnTo>
                  <a:pt x="1934646" y="242585"/>
                </a:lnTo>
                <a:lnTo>
                  <a:pt x="1931233" y="254805"/>
                </a:lnTo>
                <a:lnTo>
                  <a:pt x="1930082" y="268096"/>
                </a:lnTo>
                <a:lnTo>
                  <a:pt x="1930176" y="272075"/>
                </a:lnTo>
                <a:lnTo>
                  <a:pt x="1931993" y="285331"/>
                </a:lnTo>
                <a:lnTo>
                  <a:pt x="1936110" y="297454"/>
                </a:lnTo>
                <a:lnTo>
                  <a:pt x="1942506" y="308434"/>
                </a:lnTo>
                <a:lnTo>
                  <a:pt x="1951164" y="318262"/>
                </a:lnTo>
                <a:lnTo>
                  <a:pt x="1958755" y="324445"/>
                </a:lnTo>
                <a:lnTo>
                  <a:pt x="1969306" y="330473"/>
                </a:lnTo>
                <a:lnTo>
                  <a:pt x="1981193" y="334771"/>
                </a:lnTo>
                <a:lnTo>
                  <a:pt x="1994410" y="337344"/>
                </a:lnTo>
                <a:lnTo>
                  <a:pt x="2008949" y="338200"/>
                </a:lnTo>
                <a:lnTo>
                  <a:pt x="2013235" y="291318"/>
                </a:lnTo>
                <a:lnTo>
                  <a:pt x="2002726" y="284352"/>
                </a:lnTo>
                <a:lnTo>
                  <a:pt x="1996122" y="278002"/>
                </a:lnTo>
                <a:lnTo>
                  <a:pt x="1992820" y="270382"/>
                </a:lnTo>
                <a:lnTo>
                  <a:pt x="1992820" y="252602"/>
                </a:lnTo>
                <a:close/>
              </a:path>
              <a:path w="2998914" h="338327">
                <a:moveTo>
                  <a:pt x="2013235" y="291318"/>
                </a:moveTo>
                <a:lnTo>
                  <a:pt x="2008949" y="338200"/>
                </a:lnTo>
                <a:lnTo>
                  <a:pt x="2010694" y="338186"/>
                </a:lnTo>
                <a:lnTo>
                  <a:pt x="2023616" y="337161"/>
                </a:lnTo>
                <a:lnTo>
                  <a:pt x="2026167" y="293981"/>
                </a:lnTo>
                <a:lnTo>
                  <a:pt x="2013235" y="291318"/>
                </a:lnTo>
                <a:close/>
              </a:path>
              <a:path w="2998914" h="338327">
                <a:moveTo>
                  <a:pt x="547101" y="291299"/>
                </a:moveTo>
                <a:lnTo>
                  <a:pt x="542836" y="338200"/>
                </a:lnTo>
                <a:lnTo>
                  <a:pt x="544655" y="338185"/>
                </a:lnTo>
                <a:lnTo>
                  <a:pt x="557573" y="337154"/>
                </a:lnTo>
                <a:lnTo>
                  <a:pt x="560017" y="293977"/>
                </a:lnTo>
                <a:lnTo>
                  <a:pt x="547101" y="291299"/>
                </a:lnTo>
                <a:close/>
              </a:path>
              <a:path w="2998914" h="338327">
                <a:moveTo>
                  <a:pt x="2365692" y="95757"/>
                </a:moveTo>
                <a:lnTo>
                  <a:pt x="2365692" y="332866"/>
                </a:lnTo>
                <a:lnTo>
                  <a:pt x="2428430" y="332866"/>
                </a:lnTo>
                <a:lnTo>
                  <a:pt x="2428430" y="95757"/>
                </a:lnTo>
                <a:lnTo>
                  <a:pt x="2365692" y="95757"/>
                </a:lnTo>
                <a:close/>
              </a:path>
              <a:path w="2998914" h="338327">
                <a:moveTo>
                  <a:pt x="1553400" y="95757"/>
                </a:moveTo>
                <a:lnTo>
                  <a:pt x="1553400" y="332866"/>
                </a:lnTo>
                <a:lnTo>
                  <a:pt x="1616138" y="332866"/>
                </a:lnTo>
                <a:lnTo>
                  <a:pt x="1616138" y="95757"/>
                </a:lnTo>
                <a:lnTo>
                  <a:pt x="1553400" y="95757"/>
                </a:lnTo>
                <a:close/>
              </a:path>
              <a:path w="2998914" h="338327">
                <a:moveTo>
                  <a:pt x="1262316" y="95757"/>
                </a:moveTo>
                <a:lnTo>
                  <a:pt x="1262316" y="332866"/>
                </a:lnTo>
                <a:lnTo>
                  <a:pt x="1325054" y="332866"/>
                </a:lnTo>
                <a:lnTo>
                  <a:pt x="1325054" y="95757"/>
                </a:lnTo>
                <a:lnTo>
                  <a:pt x="1262316" y="95757"/>
                </a:lnTo>
                <a:close/>
              </a:path>
              <a:path w="2998914" h="338327">
                <a:moveTo>
                  <a:pt x="2662197" y="235534"/>
                </a:moveTo>
                <a:lnTo>
                  <a:pt x="2658907" y="248128"/>
                </a:lnTo>
                <a:lnTo>
                  <a:pt x="2653964" y="259027"/>
                </a:lnTo>
                <a:lnTo>
                  <a:pt x="2647378" y="268223"/>
                </a:lnTo>
                <a:lnTo>
                  <a:pt x="2641821" y="273769"/>
                </a:lnTo>
                <a:lnTo>
                  <a:pt x="2631142" y="281142"/>
                </a:lnTo>
                <a:lnTo>
                  <a:pt x="2619241" y="285553"/>
                </a:lnTo>
                <a:lnTo>
                  <a:pt x="2606357" y="338200"/>
                </a:lnTo>
                <a:lnTo>
                  <a:pt x="2625930" y="336897"/>
                </a:lnTo>
                <a:lnTo>
                  <a:pt x="2638872" y="334423"/>
                </a:lnTo>
                <a:lnTo>
                  <a:pt x="2651155" y="330663"/>
                </a:lnTo>
                <a:lnTo>
                  <a:pt x="2662781" y="325618"/>
                </a:lnTo>
                <a:lnTo>
                  <a:pt x="2673751" y="319287"/>
                </a:lnTo>
                <a:lnTo>
                  <a:pt x="2684068" y="311670"/>
                </a:lnTo>
                <a:lnTo>
                  <a:pt x="2693733" y="302767"/>
                </a:lnTo>
                <a:lnTo>
                  <a:pt x="2706488" y="287566"/>
                </a:lnTo>
                <a:lnTo>
                  <a:pt x="2713231" y="276850"/>
                </a:lnTo>
                <a:lnTo>
                  <a:pt x="2718743" y="265491"/>
                </a:lnTo>
                <a:lnTo>
                  <a:pt x="2723028" y="253488"/>
                </a:lnTo>
                <a:lnTo>
                  <a:pt x="2726086" y="240840"/>
                </a:lnTo>
                <a:lnTo>
                  <a:pt x="2727920" y="227549"/>
                </a:lnTo>
                <a:lnTo>
                  <a:pt x="2728531" y="213613"/>
                </a:lnTo>
                <a:lnTo>
                  <a:pt x="2728399" y="207109"/>
                </a:lnTo>
                <a:lnTo>
                  <a:pt x="2727205" y="193440"/>
                </a:lnTo>
                <a:lnTo>
                  <a:pt x="2724771" y="180431"/>
                </a:lnTo>
                <a:lnTo>
                  <a:pt x="2721099" y="168083"/>
                </a:lnTo>
                <a:lnTo>
                  <a:pt x="2716194" y="156400"/>
                </a:lnTo>
                <a:lnTo>
                  <a:pt x="2710059" y="145381"/>
                </a:lnTo>
                <a:lnTo>
                  <a:pt x="2702697" y="135030"/>
                </a:lnTo>
                <a:lnTo>
                  <a:pt x="2694114" y="125348"/>
                </a:lnTo>
                <a:lnTo>
                  <a:pt x="2679894" y="112953"/>
                </a:lnTo>
                <a:lnTo>
                  <a:pt x="2669317" y="106054"/>
                </a:lnTo>
                <a:lnTo>
                  <a:pt x="2658038" y="100417"/>
                </a:lnTo>
                <a:lnTo>
                  <a:pt x="2646061" y="96039"/>
                </a:lnTo>
                <a:lnTo>
                  <a:pt x="2633389" y="92917"/>
                </a:lnTo>
                <a:lnTo>
                  <a:pt x="2620026" y="91046"/>
                </a:lnTo>
                <a:lnTo>
                  <a:pt x="2605976" y="90423"/>
                </a:lnTo>
                <a:lnTo>
                  <a:pt x="2604409" y="90431"/>
                </a:lnTo>
                <a:lnTo>
                  <a:pt x="2591085" y="91149"/>
                </a:lnTo>
                <a:lnTo>
                  <a:pt x="2578261" y="93038"/>
                </a:lnTo>
                <a:lnTo>
                  <a:pt x="2565945" y="96105"/>
                </a:lnTo>
                <a:lnTo>
                  <a:pt x="2554142" y="100353"/>
                </a:lnTo>
                <a:lnTo>
                  <a:pt x="2542857" y="105790"/>
                </a:lnTo>
                <a:lnTo>
                  <a:pt x="2532799" y="112009"/>
                </a:lnTo>
                <a:lnTo>
                  <a:pt x="2522805" y="119895"/>
                </a:lnTo>
                <a:lnTo>
                  <a:pt x="2513865" y="128917"/>
                </a:lnTo>
                <a:lnTo>
                  <a:pt x="2505984" y="139074"/>
                </a:lnTo>
                <a:lnTo>
                  <a:pt x="2499169" y="150367"/>
                </a:lnTo>
                <a:lnTo>
                  <a:pt x="2493986" y="161416"/>
                </a:lnTo>
                <a:lnTo>
                  <a:pt x="2489550" y="173563"/>
                </a:lnTo>
                <a:lnTo>
                  <a:pt x="2486365" y="185867"/>
                </a:lnTo>
                <a:lnTo>
                  <a:pt x="2484445" y="198328"/>
                </a:lnTo>
                <a:lnTo>
                  <a:pt x="2483802" y="210946"/>
                </a:lnTo>
                <a:lnTo>
                  <a:pt x="2483977" y="219447"/>
                </a:lnTo>
                <a:lnTo>
                  <a:pt x="2485063" y="233175"/>
                </a:lnTo>
                <a:lnTo>
                  <a:pt x="2487134" y="246123"/>
                </a:lnTo>
                <a:lnTo>
                  <a:pt x="2490181" y="258291"/>
                </a:lnTo>
                <a:lnTo>
                  <a:pt x="2494195" y="269680"/>
                </a:lnTo>
                <a:lnTo>
                  <a:pt x="2499169" y="280288"/>
                </a:lnTo>
                <a:lnTo>
                  <a:pt x="2505407" y="290387"/>
                </a:lnTo>
                <a:lnTo>
                  <a:pt x="2513343" y="300335"/>
                </a:lnTo>
                <a:lnTo>
                  <a:pt x="2522459" y="309161"/>
                </a:lnTo>
                <a:lnTo>
                  <a:pt x="2532761" y="316870"/>
                </a:lnTo>
                <a:lnTo>
                  <a:pt x="2544254" y="323468"/>
                </a:lnTo>
                <a:lnTo>
                  <a:pt x="2548910" y="229258"/>
                </a:lnTo>
                <a:lnTo>
                  <a:pt x="2548064" y="214248"/>
                </a:lnTo>
                <a:lnTo>
                  <a:pt x="2548236" y="207285"/>
                </a:lnTo>
                <a:lnTo>
                  <a:pt x="2549844" y="193023"/>
                </a:lnTo>
                <a:lnTo>
                  <a:pt x="2553146" y="180428"/>
                </a:lnTo>
                <a:lnTo>
                  <a:pt x="2558141" y="169509"/>
                </a:lnTo>
                <a:lnTo>
                  <a:pt x="2564828" y="160273"/>
                </a:lnTo>
                <a:lnTo>
                  <a:pt x="2570394" y="154728"/>
                </a:lnTo>
                <a:lnTo>
                  <a:pt x="2581106" y="147355"/>
                </a:lnTo>
                <a:lnTo>
                  <a:pt x="2593020" y="142944"/>
                </a:lnTo>
                <a:lnTo>
                  <a:pt x="2606103" y="141477"/>
                </a:lnTo>
                <a:lnTo>
                  <a:pt x="2613759" y="141956"/>
                </a:lnTo>
                <a:lnTo>
                  <a:pt x="2626188" y="145102"/>
                </a:lnTo>
                <a:lnTo>
                  <a:pt x="2637389" y="151202"/>
                </a:lnTo>
                <a:lnTo>
                  <a:pt x="2647378" y="160273"/>
                </a:lnTo>
                <a:lnTo>
                  <a:pt x="2650371" y="163958"/>
                </a:lnTo>
                <a:lnTo>
                  <a:pt x="2656327" y="173946"/>
                </a:lnTo>
                <a:lnTo>
                  <a:pt x="2660592" y="185599"/>
                </a:lnTo>
                <a:lnTo>
                  <a:pt x="2663158" y="198909"/>
                </a:lnTo>
                <a:lnTo>
                  <a:pt x="2664015" y="213867"/>
                </a:lnTo>
                <a:lnTo>
                  <a:pt x="2663826" y="221254"/>
                </a:lnTo>
                <a:lnTo>
                  <a:pt x="2662197" y="235534"/>
                </a:lnTo>
                <a:close/>
              </a:path>
              <a:path w="2998914" h="338327">
                <a:moveTo>
                  <a:pt x="2619241" y="285553"/>
                </a:moveTo>
                <a:lnTo>
                  <a:pt x="2606103" y="287019"/>
                </a:lnTo>
                <a:lnTo>
                  <a:pt x="2598490" y="286541"/>
                </a:lnTo>
                <a:lnTo>
                  <a:pt x="2586070" y="283395"/>
                </a:lnTo>
                <a:lnTo>
                  <a:pt x="2574838" y="277295"/>
                </a:lnTo>
                <a:lnTo>
                  <a:pt x="2564828" y="268223"/>
                </a:lnTo>
                <a:lnTo>
                  <a:pt x="2561607" y="264274"/>
                </a:lnTo>
                <a:lnTo>
                  <a:pt x="2555682" y="254280"/>
                </a:lnTo>
                <a:lnTo>
                  <a:pt x="2551450" y="242605"/>
                </a:lnTo>
                <a:lnTo>
                  <a:pt x="2548910" y="229258"/>
                </a:lnTo>
                <a:lnTo>
                  <a:pt x="2544556" y="323618"/>
                </a:lnTo>
                <a:lnTo>
                  <a:pt x="2556434" y="328852"/>
                </a:lnTo>
                <a:lnTo>
                  <a:pt x="2568552" y="332933"/>
                </a:lnTo>
                <a:lnTo>
                  <a:pt x="2580913" y="335855"/>
                </a:lnTo>
                <a:lnTo>
                  <a:pt x="2593514" y="337613"/>
                </a:lnTo>
                <a:lnTo>
                  <a:pt x="2606357" y="338200"/>
                </a:lnTo>
                <a:lnTo>
                  <a:pt x="2619241" y="285553"/>
                </a:lnTo>
                <a:close/>
              </a:path>
              <a:path w="2998914" h="338327">
                <a:moveTo>
                  <a:pt x="1736661" y="210057"/>
                </a:moveTo>
                <a:lnTo>
                  <a:pt x="1736782" y="203173"/>
                </a:lnTo>
                <a:lnTo>
                  <a:pt x="1738097" y="187955"/>
                </a:lnTo>
                <a:lnTo>
                  <a:pt x="1740849" y="174997"/>
                </a:lnTo>
                <a:lnTo>
                  <a:pt x="1745030" y="164291"/>
                </a:lnTo>
                <a:lnTo>
                  <a:pt x="1750631" y="155828"/>
                </a:lnTo>
                <a:lnTo>
                  <a:pt x="1762577" y="145935"/>
                </a:lnTo>
                <a:lnTo>
                  <a:pt x="1774424" y="141255"/>
                </a:lnTo>
                <a:lnTo>
                  <a:pt x="1788096" y="139700"/>
                </a:lnTo>
                <a:lnTo>
                  <a:pt x="1793513" y="139940"/>
                </a:lnTo>
                <a:lnTo>
                  <a:pt x="1806312" y="142873"/>
                </a:lnTo>
                <a:lnTo>
                  <a:pt x="1816798" y="149097"/>
                </a:lnTo>
                <a:lnTo>
                  <a:pt x="1820677" y="152939"/>
                </a:lnTo>
                <a:lnTo>
                  <a:pt x="1827103" y="163445"/>
                </a:lnTo>
                <a:lnTo>
                  <a:pt x="1830895" y="177037"/>
                </a:lnTo>
                <a:lnTo>
                  <a:pt x="1892744" y="165862"/>
                </a:lnTo>
                <a:lnTo>
                  <a:pt x="1886303" y="147972"/>
                </a:lnTo>
                <a:lnTo>
                  <a:pt x="1880261" y="136152"/>
                </a:lnTo>
                <a:lnTo>
                  <a:pt x="1873196" y="125714"/>
                </a:lnTo>
                <a:lnTo>
                  <a:pt x="1865120" y="116654"/>
                </a:lnTo>
                <a:lnTo>
                  <a:pt x="1856041" y="108965"/>
                </a:lnTo>
                <a:lnTo>
                  <a:pt x="1839892" y="99802"/>
                </a:lnTo>
                <a:lnTo>
                  <a:pt x="1828405" y="95686"/>
                </a:lnTo>
                <a:lnTo>
                  <a:pt x="1815792" y="92757"/>
                </a:lnTo>
                <a:lnTo>
                  <a:pt x="1802058" y="91005"/>
                </a:lnTo>
                <a:lnTo>
                  <a:pt x="1787207" y="90423"/>
                </a:lnTo>
                <a:lnTo>
                  <a:pt x="1785836" y="90429"/>
                </a:lnTo>
                <a:lnTo>
                  <a:pt x="1771421" y="91192"/>
                </a:lnTo>
                <a:lnTo>
                  <a:pt x="1757882" y="93248"/>
                </a:lnTo>
                <a:lnTo>
                  <a:pt x="1745218" y="96600"/>
                </a:lnTo>
                <a:lnTo>
                  <a:pt x="1733426" y="101254"/>
                </a:lnTo>
                <a:lnTo>
                  <a:pt x="1722503" y="107212"/>
                </a:lnTo>
                <a:lnTo>
                  <a:pt x="1712449" y="114481"/>
                </a:lnTo>
                <a:lnTo>
                  <a:pt x="1703260" y="123062"/>
                </a:lnTo>
                <a:lnTo>
                  <a:pt x="1691527" y="138050"/>
                </a:lnTo>
                <a:lnTo>
                  <a:pt x="1685612" y="148553"/>
                </a:lnTo>
                <a:lnTo>
                  <a:pt x="1680768" y="159951"/>
                </a:lnTo>
                <a:lnTo>
                  <a:pt x="1676998" y="172245"/>
                </a:lnTo>
                <a:lnTo>
                  <a:pt x="1674303" y="185435"/>
                </a:lnTo>
                <a:lnTo>
                  <a:pt x="1672685" y="199521"/>
                </a:lnTo>
                <a:lnTo>
                  <a:pt x="1672145" y="214502"/>
                </a:lnTo>
                <a:lnTo>
                  <a:pt x="1672313" y="222900"/>
                </a:lnTo>
                <a:lnTo>
                  <a:pt x="1673466" y="237339"/>
                </a:lnTo>
                <a:lnTo>
                  <a:pt x="1675708" y="250886"/>
                </a:lnTo>
                <a:lnTo>
                  <a:pt x="1679036" y="263543"/>
                </a:lnTo>
                <a:lnTo>
                  <a:pt x="1683446" y="275312"/>
                </a:lnTo>
                <a:lnTo>
                  <a:pt x="1688934" y="286195"/>
                </a:lnTo>
                <a:lnTo>
                  <a:pt x="1695498" y="296192"/>
                </a:lnTo>
                <a:lnTo>
                  <a:pt x="1703133" y="305307"/>
                </a:lnTo>
                <a:lnTo>
                  <a:pt x="1712592" y="314219"/>
                </a:lnTo>
                <a:lnTo>
                  <a:pt x="1722694" y="321556"/>
                </a:lnTo>
                <a:lnTo>
                  <a:pt x="1733656" y="327554"/>
                </a:lnTo>
                <a:lnTo>
                  <a:pt x="1745476" y="332215"/>
                </a:lnTo>
                <a:lnTo>
                  <a:pt x="1758153" y="335542"/>
                </a:lnTo>
                <a:lnTo>
                  <a:pt x="1771683" y="337536"/>
                </a:lnTo>
                <a:lnTo>
                  <a:pt x="1786064" y="338200"/>
                </a:lnTo>
                <a:lnTo>
                  <a:pt x="1800782" y="337598"/>
                </a:lnTo>
                <a:lnTo>
                  <a:pt x="1814497" y="335789"/>
                </a:lnTo>
                <a:lnTo>
                  <a:pt x="1827189" y="332773"/>
                </a:lnTo>
                <a:lnTo>
                  <a:pt x="1838854" y="328550"/>
                </a:lnTo>
                <a:lnTo>
                  <a:pt x="1849489" y="323120"/>
                </a:lnTo>
                <a:lnTo>
                  <a:pt x="1859089" y="316483"/>
                </a:lnTo>
                <a:lnTo>
                  <a:pt x="1866372" y="310033"/>
                </a:lnTo>
                <a:lnTo>
                  <a:pt x="1874356" y="300980"/>
                </a:lnTo>
                <a:lnTo>
                  <a:pt x="1881295" y="290686"/>
                </a:lnTo>
                <a:lnTo>
                  <a:pt x="1887197" y="279163"/>
                </a:lnTo>
                <a:lnTo>
                  <a:pt x="1892069" y="266422"/>
                </a:lnTo>
                <a:lnTo>
                  <a:pt x="1895919" y="252475"/>
                </a:lnTo>
                <a:lnTo>
                  <a:pt x="1834324" y="241934"/>
                </a:lnTo>
                <a:lnTo>
                  <a:pt x="1834232" y="242409"/>
                </a:lnTo>
                <a:lnTo>
                  <a:pt x="1830335" y="257086"/>
                </a:lnTo>
                <a:lnTo>
                  <a:pt x="1824999" y="268578"/>
                </a:lnTo>
                <a:lnTo>
                  <a:pt x="1818195" y="276859"/>
                </a:lnTo>
                <a:lnTo>
                  <a:pt x="1813904" y="280151"/>
                </a:lnTo>
                <a:lnTo>
                  <a:pt x="1802499" y="285294"/>
                </a:lnTo>
                <a:lnTo>
                  <a:pt x="1788985" y="287019"/>
                </a:lnTo>
                <a:lnTo>
                  <a:pt x="1784728" y="286876"/>
                </a:lnTo>
                <a:lnTo>
                  <a:pt x="1771626" y="284312"/>
                </a:lnTo>
                <a:lnTo>
                  <a:pt x="1760345" y="278553"/>
                </a:lnTo>
                <a:lnTo>
                  <a:pt x="1750885" y="269620"/>
                </a:lnTo>
                <a:lnTo>
                  <a:pt x="1746479" y="262982"/>
                </a:lnTo>
                <a:lnTo>
                  <a:pt x="1742204" y="252944"/>
                </a:lnTo>
                <a:lnTo>
                  <a:pt x="1739134" y="240769"/>
                </a:lnTo>
                <a:lnTo>
                  <a:pt x="1737281" y="226469"/>
                </a:lnTo>
                <a:lnTo>
                  <a:pt x="1736661" y="210057"/>
                </a:lnTo>
                <a:close/>
              </a:path>
              <a:path w="2998914" h="338327">
                <a:moveTo>
                  <a:pt x="1046670" y="149859"/>
                </a:moveTo>
                <a:lnTo>
                  <a:pt x="1048956" y="145668"/>
                </a:lnTo>
                <a:lnTo>
                  <a:pt x="1053782" y="142366"/>
                </a:lnTo>
                <a:lnTo>
                  <a:pt x="1061339" y="138905"/>
                </a:lnTo>
                <a:lnTo>
                  <a:pt x="1073531" y="136358"/>
                </a:lnTo>
                <a:lnTo>
                  <a:pt x="1089215" y="135508"/>
                </a:lnTo>
                <a:lnTo>
                  <a:pt x="1096285" y="135762"/>
                </a:lnTo>
                <a:lnTo>
                  <a:pt x="1109427" y="138084"/>
                </a:lnTo>
                <a:lnTo>
                  <a:pt x="1119568" y="142875"/>
                </a:lnTo>
                <a:lnTo>
                  <a:pt x="1128469" y="151899"/>
                </a:lnTo>
                <a:lnTo>
                  <a:pt x="1133919" y="164083"/>
                </a:lnTo>
                <a:lnTo>
                  <a:pt x="1193101" y="153034"/>
                </a:lnTo>
                <a:lnTo>
                  <a:pt x="1190942" y="146397"/>
                </a:lnTo>
                <a:lnTo>
                  <a:pt x="1185499" y="134136"/>
                </a:lnTo>
                <a:lnTo>
                  <a:pt x="1178599" y="123345"/>
                </a:lnTo>
                <a:lnTo>
                  <a:pt x="1170251" y="114023"/>
                </a:lnTo>
                <a:lnTo>
                  <a:pt x="1160462" y="106171"/>
                </a:lnTo>
                <a:lnTo>
                  <a:pt x="1153278" y="102019"/>
                </a:lnTo>
                <a:lnTo>
                  <a:pt x="1143207" y="97834"/>
                </a:lnTo>
                <a:lnTo>
                  <a:pt x="1131659" y="94586"/>
                </a:lnTo>
                <a:lnTo>
                  <a:pt x="1118639" y="92271"/>
                </a:lnTo>
                <a:lnTo>
                  <a:pt x="1104151" y="90885"/>
                </a:lnTo>
                <a:lnTo>
                  <a:pt x="1088199" y="90423"/>
                </a:lnTo>
                <a:lnTo>
                  <a:pt x="1085477" y="90438"/>
                </a:lnTo>
                <a:lnTo>
                  <a:pt x="1069799" y="91172"/>
                </a:lnTo>
                <a:lnTo>
                  <a:pt x="1055544" y="93008"/>
                </a:lnTo>
                <a:lnTo>
                  <a:pt x="1042713" y="95946"/>
                </a:lnTo>
                <a:lnTo>
                  <a:pt x="1031306" y="99988"/>
                </a:lnTo>
                <a:lnTo>
                  <a:pt x="1021322" y="105132"/>
                </a:lnTo>
                <a:lnTo>
                  <a:pt x="1012761" y="111378"/>
                </a:lnTo>
                <a:lnTo>
                  <a:pt x="1007565" y="116237"/>
                </a:lnTo>
                <a:lnTo>
                  <a:pt x="999170" y="126515"/>
                </a:lnTo>
                <a:lnTo>
                  <a:pt x="993174" y="137767"/>
                </a:lnTo>
                <a:lnTo>
                  <a:pt x="989576" y="149994"/>
                </a:lnTo>
                <a:lnTo>
                  <a:pt x="988377" y="163194"/>
                </a:lnTo>
                <a:lnTo>
                  <a:pt x="989073" y="173547"/>
                </a:lnTo>
                <a:lnTo>
                  <a:pt x="992186" y="186273"/>
                </a:lnTo>
                <a:lnTo>
                  <a:pt x="997791" y="197679"/>
                </a:lnTo>
                <a:lnTo>
                  <a:pt x="1005879" y="207767"/>
                </a:lnTo>
                <a:lnTo>
                  <a:pt x="1016444" y="216534"/>
                </a:lnTo>
                <a:lnTo>
                  <a:pt x="1029813" y="223476"/>
                </a:lnTo>
                <a:lnTo>
                  <a:pt x="1039249" y="227182"/>
                </a:lnTo>
                <a:lnTo>
                  <a:pt x="1050440" y="230987"/>
                </a:lnTo>
                <a:lnTo>
                  <a:pt x="1063382" y="234889"/>
                </a:lnTo>
                <a:lnTo>
                  <a:pt x="1078076" y="238884"/>
                </a:lnTo>
                <a:lnTo>
                  <a:pt x="1094519" y="242969"/>
                </a:lnTo>
                <a:lnTo>
                  <a:pt x="1112710" y="247141"/>
                </a:lnTo>
                <a:lnTo>
                  <a:pt x="1123632" y="249554"/>
                </a:lnTo>
                <a:lnTo>
                  <a:pt x="1130617" y="252348"/>
                </a:lnTo>
                <a:lnTo>
                  <a:pt x="1133665" y="255396"/>
                </a:lnTo>
                <a:lnTo>
                  <a:pt x="1136713" y="258444"/>
                </a:lnTo>
                <a:lnTo>
                  <a:pt x="1138110" y="262381"/>
                </a:lnTo>
                <a:lnTo>
                  <a:pt x="1138110" y="274192"/>
                </a:lnTo>
                <a:lnTo>
                  <a:pt x="1135443" y="279780"/>
                </a:lnTo>
                <a:lnTo>
                  <a:pt x="1129855" y="283971"/>
                </a:lnTo>
                <a:lnTo>
                  <a:pt x="1120636" y="288776"/>
                </a:lnTo>
                <a:lnTo>
                  <a:pt x="1108345" y="291830"/>
                </a:lnTo>
                <a:lnTo>
                  <a:pt x="1093279" y="292862"/>
                </a:lnTo>
                <a:lnTo>
                  <a:pt x="1081341" y="292067"/>
                </a:lnTo>
                <a:lnTo>
                  <a:pt x="1068880" y="288907"/>
                </a:lnTo>
                <a:lnTo>
                  <a:pt x="1058862" y="283337"/>
                </a:lnTo>
                <a:lnTo>
                  <a:pt x="1054063" y="278914"/>
                </a:lnTo>
                <a:lnTo>
                  <a:pt x="1047055" y="268581"/>
                </a:lnTo>
                <a:lnTo>
                  <a:pt x="1042606" y="255523"/>
                </a:lnTo>
                <a:lnTo>
                  <a:pt x="979614" y="265175"/>
                </a:lnTo>
                <a:lnTo>
                  <a:pt x="984336" y="279155"/>
                </a:lnTo>
                <a:lnTo>
                  <a:pt x="990162" y="290615"/>
                </a:lnTo>
                <a:lnTo>
                  <a:pt x="997477" y="300995"/>
                </a:lnTo>
                <a:lnTo>
                  <a:pt x="1006280" y="310295"/>
                </a:lnTo>
                <a:lnTo>
                  <a:pt x="1016571" y="318515"/>
                </a:lnTo>
                <a:lnTo>
                  <a:pt x="1028600" y="325528"/>
                </a:lnTo>
                <a:lnTo>
                  <a:pt x="1039477" y="330082"/>
                </a:lnTo>
                <a:lnTo>
                  <a:pt x="1051381" y="333629"/>
                </a:lnTo>
                <a:lnTo>
                  <a:pt x="1064313" y="336167"/>
                </a:lnTo>
                <a:lnTo>
                  <a:pt x="1078278" y="337692"/>
                </a:lnTo>
                <a:lnTo>
                  <a:pt x="1093279" y="338200"/>
                </a:lnTo>
                <a:lnTo>
                  <a:pt x="1102959" y="337997"/>
                </a:lnTo>
                <a:lnTo>
                  <a:pt x="1117767" y="336796"/>
                </a:lnTo>
                <a:lnTo>
                  <a:pt x="1131387" y="334519"/>
                </a:lnTo>
                <a:lnTo>
                  <a:pt x="1143815" y="331168"/>
                </a:lnTo>
                <a:lnTo>
                  <a:pt x="1155049" y="326748"/>
                </a:lnTo>
                <a:lnTo>
                  <a:pt x="1165086" y="321259"/>
                </a:lnTo>
                <a:lnTo>
                  <a:pt x="1173924" y="314705"/>
                </a:lnTo>
                <a:lnTo>
                  <a:pt x="1183020" y="305774"/>
                </a:lnTo>
                <a:lnTo>
                  <a:pt x="1190940" y="295147"/>
                </a:lnTo>
                <a:lnTo>
                  <a:pt x="1196590" y="283759"/>
                </a:lnTo>
                <a:lnTo>
                  <a:pt x="1199975" y="271609"/>
                </a:lnTo>
                <a:lnTo>
                  <a:pt x="1201102" y="258698"/>
                </a:lnTo>
                <a:lnTo>
                  <a:pt x="1199913" y="244720"/>
                </a:lnTo>
                <a:lnTo>
                  <a:pt x="1196252" y="232155"/>
                </a:lnTo>
                <a:lnTo>
                  <a:pt x="1190095" y="221270"/>
                </a:lnTo>
                <a:lnTo>
                  <a:pt x="1181417" y="212089"/>
                </a:lnTo>
                <a:lnTo>
                  <a:pt x="1174433" y="207008"/>
                </a:lnTo>
                <a:lnTo>
                  <a:pt x="1165277" y="201852"/>
                </a:lnTo>
                <a:lnTo>
                  <a:pt x="1154395" y="196991"/>
                </a:lnTo>
                <a:lnTo>
                  <a:pt x="1141793" y="192423"/>
                </a:lnTo>
                <a:lnTo>
                  <a:pt x="1127473" y="188144"/>
                </a:lnTo>
                <a:lnTo>
                  <a:pt x="1111440" y="184150"/>
                </a:lnTo>
                <a:lnTo>
                  <a:pt x="1095670" y="180432"/>
                </a:lnTo>
                <a:lnTo>
                  <a:pt x="1079576" y="176284"/>
                </a:lnTo>
                <a:lnTo>
                  <a:pt x="1067078" y="172583"/>
                </a:lnTo>
                <a:lnTo>
                  <a:pt x="1058181" y="169322"/>
                </a:lnTo>
                <a:lnTo>
                  <a:pt x="1052893" y="166496"/>
                </a:lnTo>
                <a:lnTo>
                  <a:pt x="1048702" y="163321"/>
                </a:lnTo>
                <a:lnTo>
                  <a:pt x="1046670" y="159512"/>
                </a:lnTo>
                <a:lnTo>
                  <a:pt x="1046670" y="149859"/>
                </a:lnTo>
                <a:close/>
              </a:path>
              <a:path w="2998914" h="338327">
                <a:moveTo>
                  <a:pt x="786066" y="149859"/>
                </a:moveTo>
                <a:lnTo>
                  <a:pt x="788352" y="145668"/>
                </a:lnTo>
                <a:lnTo>
                  <a:pt x="793178" y="142366"/>
                </a:lnTo>
                <a:lnTo>
                  <a:pt x="800735" y="138905"/>
                </a:lnTo>
                <a:lnTo>
                  <a:pt x="812927" y="136358"/>
                </a:lnTo>
                <a:lnTo>
                  <a:pt x="828611" y="135508"/>
                </a:lnTo>
                <a:lnTo>
                  <a:pt x="835681" y="135762"/>
                </a:lnTo>
                <a:lnTo>
                  <a:pt x="848823" y="138084"/>
                </a:lnTo>
                <a:lnTo>
                  <a:pt x="858964" y="142875"/>
                </a:lnTo>
                <a:lnTo>
                  <a:pt x="867865" y="151899"/>
                </a:lnTo>
                <a:lnTo>
                  <a:pt x="873315" y="164083"/>
                </a:lnTo>
                <a:lnTo>
                  <a:pt x="932497" y="153034"/>
                </a:lnTo>
                <a:lnTo>
                  <a:pt x="930338" y="146397"/>
                </a:lnTo>
                <a:lnTo>
                  <a:pt x="924895" y="134136"/>
                </a:lnTo>
                <a:lnTo>
                  <a:pt x="917995" y="123345"/>
                </a:lnTo>
                <a:lnTo>
                  <a:pt x="909647" y="114023"/>
                </a:lnTo>
                <a:lnTo>
                  <a:pt x="899858" y="106171"/>
                </a:lnTo>
                <a:lnTo>
                  <a:pt x="892674" y="102019"/>
                </a:lnTo>
                <a:lnTo>
                  <a:pt x="882603" y="97834"/>
                </a:lnTo>
                <a:lnTo>
                  <a:pt x="871055" y="94586"/>
                </a:lnTo>
                <a:lnTo>
                  <a:pt x="858035" y="92271"/>
                </a:lnTo>
                <a:lnTo>
                  <a:pt x="843547" y="90885"/>
                </a:lnTo>
                <a:lnTo>
                  <a:pt x="827595" y="90423"/>
                </a:lnTo>
                <a:lnTo>
                  <a:pt x="824873" y="90438"/>
                </a:lnTo>
                <a:lnTo>
                  <a:pt x="809195" y="91172"/>
                </a:lnTo>
                <a:lnTo>
                  <a:pt x="794940" y="93008"/>
                </a:lnTo>
                <a:lnTo>
                  <a:pt x="782109" y="95946"/>
                </a:lnTo>
                <a:lnTo>
                  <a:pt x="770702" y="99988"/>
                </a:lnTo>
                <a:lnTo>
                  <a:pt x="760718" y="105132"/>
                </a:lnTo>
                <a:lnTo>
                  <a:pt x="752157" y="111378"/>
                </a:lnTo>
                <a:lnTo>
                  <a:pt x="746961" y="116237"/>
                </a:lnTo>
                <a:lnTo>
                  <a:pt x="738566" y="126515"/>
                </a:lnTo>
                <a:lnTo>
                  <a:pt x="732570" y="137767"/>
                </a:lnTo>
                <a:lnTo>
                  <a:pt x="728972" y="149994"/>
                </a:lnTo>
                <a:lnTo>
                  <a:pt x="727773" y="163194"/>
                </a:lnTo>
                <a:lnTo>
                  <a:pt x="728469" y="173547"/>
                </a:lnTo>
                <a:lnTo>
                  <a:pt x="731582" y="186273"/>
                </a:lnTo>
                <a:lnTo>
                  <a:pt x="737187" y="197679"/>
                </a:lnTo>
                <a:lnTo>
                  <a:pt x="745275" y="207767"/>
                </a:lnTo>
                <a:lnTo>
                  <a:pt x="755840" y="216534"/>
                </a:lnTo>
                <a:lnTo>
                  <a:pt x="769209" y="223476"/>
                </a:lnTo>
                <a:lnTo>
                  <a:pt x="778645" y="227182"/>
                </a:lnTo>
                <a:lnTo>
                  <a:pt x="789836" y="230987"/>
                </a:lnTo>
                <a:lnTo>
                  <a:pt x="802778" y="234889"/>
                </a:lnTo>
                <a:lnTo>
                  <a:pt x="817472" y="238884"/>
                </a:lnTo>
                <a:lnTo>
                  <a:pt x="833915" y="242969"/>
                </a:lnTo>
                <a:lnTo>
                  <a:pt x="852106" y="247141"/>
                </a:lnTo>
                <a:lnTo>
                  <a:pt x="863028" y="249554"/>
                </a:lnTo>
                <a:lnTo>
                  <a:pt x="870013" y="252348"/>
                </a:lnTo>
                <a:lnTo>
                  <a:pt x="873061" y="255396"/>
                </a:lnTo>
                <a:lnTo>
                  <a:pt x="876109" y="258444"/>
                </a:lnTo>
                <a:lnTo>
                  <a:pt x="877506" y="262381"/>
                </a:lnTo>
                <a:lnTo>
                  <a:pt x="877506" y="274192"/>
                </a:lnTo>
                <a:lnTo>
                  <a:pt x="874839" y="279780"/>
                </a:lnTo>
                <a:lnTo>
                  <a:pt x="869251" y="283971"/>
                </a:lnTo>
                <a:lnTo>
                  <a:pt x="860032" y="288776"/>
                </a:lnTo>
                <a:lnTo>
                  <a:pt x="847741" y="291830"/>
                </a:lnTo>
                <a:lnTo>
                  <a:pt x="832675" y="292862"/>
                </a:lnTo>
                <a:lnTo>
                  <a:pt x="820737" y="292067"/>
                </a:lnTo>
                <a:lnTo>
                  <a:pt x="808276" y="288907"/>
                </a:lnTo>
                <a:lnTo>
                  <a:pt x="798258" y="283337"/>
                </a:lnTo>
                <a:lnTo>
                  <a:pt x="793459" y="278914"/>
                </a:lnTo>
                <a:lnTo>
                  <a:pt x="786451" y="268581"/>
                </a:lnTo>
                <a:lnTo>
                  <a:pt x="782002" y="255523"/>
                </a:lnTo>
                <a:lnTo>
                  <a:pt x="719010" y="265175"/>
                </a:lnTo>
                <a:lnTo>
                  <a:pt x="723732" y="279155"/>
                </a:lnTo>
                <a:lnTo>
                  <a:pt x="729558" y="290615"/>
                </a:lnTo>
                <a:lnTo>
                  <a:pt x="736873" y="300995"/>
                </a:lnTo>
                <a:lnTo>
                  <a:pt x="745676" y="310295"/>
                </a:lnTo>
                <a:lnTo>
                  <a:pt x="755967" y="318515"/>
                </a:lnTo>
                <a:lnTo>
                  <a:pt x="767996" y="325528"/>
                </a:lnTo>
                <a:lnTo>
                  <a:pt x="778873" y="330082"/>
                </a:lnTo>
                <a:lnTo>
                  <a:pt x="790777" y="333629"/>
                </a:lnTo>
                <a:lnTo>
                  <a:pt x="803709" y="336167"/>
                </a:lnTo>
                <a:lnTo>
                  <a:pt x="817674" y="337692"/>
                </a:lnTo>
                <a:lnTo>
                  <a:pt x="832675" y="338200"/>
                </a:lnTo>
                <a:lnTo>
                  <a:pt x="842355" y="337997"/>
                </a:lnTo>
                <a:lnTo>
                  <a:pt x="857163" y="336796"/>
                </a:lnTo>
                <a:lnTo>
                  <a:pt x="870783" y="334519"/>
                </a:lnTo>
                <a:lnTo>
                  <a:pt x="883211" y="331168"/>
                </a:lnTo>
                <a:lnTo>
                  <a:pt x="894445" y="326748"/>
                </a:lnTo>
                <a:lnTo>
                  <a:pt x="904482" y="321259"/>
                </a:lnTo>
                <a:lnTo>
                  <a:pt x="913320" y="314705"/>
                </a:lnTo>
                <a:lnTo>
                  <a:pt x="922416" y="305774"/>
                </a:lnTo>
                <a:lnTo>
                  <a:pt x="930336" y="295147"/>
                </a:lnTo>
                <a:lnTo>
                  <a:pt x="935986" y="283759"/>
                </a:lnTo>
                <a:lnTo>
                  <a:pt x="939371" y="271609"/>
                </a:lnTo>
                <a:lnTo>
                  <a:pt x="940498" y="258698"/>
                </a:lnTo>
                <a:lnTo>
                  <a:pt x="939309" y="244720"/>
                </a:lnTo>
                <a:lnTo>
                  <a:pt x="935648" y="232155"/>
                </a:lnTo>
                <a:lnTo>
                  <a:pt x="929491" y="221270"/>
                </a:lnTo>
                <a:lnTo>
                  <a:pt x="920813" y="212089"/>
                </a:lnTo>
                <a:lnTo>
                  <a:pt x="913829" y="207008"/>
                </a:lnTo>
                <a:lnTo>
                  <a:pt x="904673" y="201852"/>
                </a:lnTo>
                <a:lnTo>
                  <a:pt x="893791" y="196991"/>
                </a:lnTo>
                <a:lnTo>
                  <a:pt x="881189" y="192423"/>
                </a:lnTo>
                <a:lnTo>
                  <a:pt x="866869" y="188144"/>
                </a:lnTo>
                <a:lnTo>
                  <a:pt x="850836" y="184150"/>
                </a:lnTo>
                <a:lnTo>
                  <a:pt x="835066" y="180432"/>
                </a:lnTo>
                <a:lnTo>
                  <a:pt x="818972" y="176284"/>
                </a:lnTo>
                <a:lnTo>
                  <a:pt x="806474" y="172583"/>
                </a:lnTo>
                <a:lnTo>
                  <a:pt x="797577" y="169322"/>
                </a:lnTo>
                <a:lnTo>
                  <a:pt x="792289" y="166496"/>
                </a:lnTo>
                <a:lnTo>
                  <a:pt x="788098" y="163321"/>
                </a:lnTo>
                <a:lnTo>
                  <a:pt x="786066" y="159512"/>
                </a:lnTo>
                <a:lnTo>
                  <a:pt x="786066" y="1498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5986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3694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261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35986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694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261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8260" y="941070"/>
            <a:ext cx="62725" cy="327278"/>
          </a:xfrm>
          <a:custGeom>
            <a:avLst/>
            <a:gdLst/>
            <a:ahLst/>
            <a:cxnLst/>
            <a:rect l="l" t="t" r="r" b="b"/>
            <a:pathLst>
              <a:path w="62725" h="327278">
                <a:moveTo>
                  <a:pt x="0" y="0"/>
                </a:moveTo>
                <a:lnTo>
                  <a:pt x="0" y="327278"/>
                </a:lnTo>
                <a:lnTo>
                  <a:pt x="62725" y="32727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3114" y="1154429"/>
            <a:ext cx="84581" cy="75057"/>
          </a:xfrm>
          <a:custGeom>
            <a:avLst/>
            <a:gdLst/>
            <a:ahLst/>
            <a:cxnLst/>
            <a:rect l="l" t="t" r="r" b="b"/>
            <a:pathLst>
              <a:path w="84581" h="75057">
                <a:moveTo>
                  <a:pt x="84581" y="0"/>
                </a:moveTo>
                <a:lnTo>
                  <a:pt x="75354" y="2748"/>
                </a:lnTo>
                <a:lnTo>
                  <a:pt x="63182" y="5841"/>
                </a:lnTo>
                <a:lnTo>
                  <a:pt x="48067" y="9303"/>
                </a:lnTo>
                <a:lnTo>
                  <a:pt x="46481" y="9652"/>
                </a:lnTo>
                <a:lnTo>
                  <a:pt x="30250" y="13558"/>
                </a:lnTo>
                <a:lnTo>
                  <a:pt x="18542" y="17431"/>
                </a:lnTo>
                <a:lnTo>
                  <a:pt x="12318" y="20574"/>
                </a:lnTo>
                <a:lnTo>
                  <a:pt x="4063" y="26289"/>
                </a:lnTo>
                <a:lnTo>
                  <a:pt x="0" y="33655"/>
                </a:lnTo>
                <a:lnTo>
                  <a:pt x="0" y="42672"/>
                </a:lnTo>
                <a:lnTo>
                  <a:pt x="0" y="51435"/>
                </a:lnTo>
                <a:lnTo>
                  <a:pt x="3302" y="59055"/>
                </a:lnTo>
                <a:lnTo>
                  <a:pt x="9906" y="65405"/>
                </a:lnTo>
                <a:lnTo>
                  <a:pt x="20415" y="72370"/>
                </a:lnTo>
                <a:lnTo>
                  <a:pt x="33346" y="75033"/>
                </a:lnTo>
                <a:lnTo>
                  <a:pt x="34798" y="75057"/>
                </a:lnTo>
                <a:lnTo>
                  <a:pt x="47247" y="73499"/>
                </a:lnTo>
                <a:lnTo>
                  <a:pt x="59173" y="68877"/>
                </a:lnTo>
                <a:lnTo>
                  <a:pt x="67183" y="63881"/>
                </a:lnTo>
                <a:lnTo>
                  <a:pt x="76552" y="54524"/>
                </a:lnTo>
                <a:lnTo>
                  <a:pt x="82095" y="43302"/>
                </a:lnTo>
                <a:lnTo>
                  <a:pt x="83770" y="33947"/>
                </a:lnTo>
                <a:lnTo>
                  <a:pt x="84513" y="19833"/>
                </a:lnTo>
                <a:lnTo>
                  <a:pt x="84581" y="12446"/>
                </a:lnTo>
                <a:lnTo>
                  <a:pt x="8458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7064" y="1154429"/>
            <a:ext cx="84607" cy="75057"/>
          </a:xfrm>
          <a:custGeom>
            <a:avLst/>
            <a:gdLst/>
            <a:ahLst/>
            <a:cxnLst/>
            <a:rect l="l" t="t" r="r" b="b"/>
            <a:pathLst>
              <a:path w="84607" h="75057">
                <a:moveTo>
                  <a:pt x="84607" y="0"/>
                </a:moveTo>
                <a:lnTo>
                  <a:pt x="75366" y="2743"/>
                </a:lnTo>
                <a:lnTo>
                  <a:pt x="63201" y="5829"/>
                </a:lnTo>
                <a:lnTo>
                  <a:pt x="48110" y="9283"/>
                </a:lnTo>
                <a:lnTo>
                  <a:pt x="46431" y="9652"/>
                </a:lnTo>
                <a:lnTo>
                  <a:pt x="30200" y="13558"/>
                </a:lnTo>
                <a:lnTo>
                  <a:pt x="18500" y="17431"/>
                </a:lnTo>
                <a:lnTo>
                  <a:pt x="12268" y="20574"/>
                </a:lnTo>
                <a:lnTo>
                  <a:pt x="4089" y="26289"/>
                </a:lnTo>
                <a:lnTo>
                  <a:pt x="0" y="33655"/>
                </a:lnTo>
                <a:lnTo>
                  <a:pt x="0" y="42672"/>
                </a:lnTo>
                <a:lnTo>
                  <a:pt x="0" y="51435"/>
                </a:lnTo>
                <a:lnTo>
                  <a:pt x="3263" y="59055"/>
                </a:lnTo>
                <a:lnTo>
                  <a:pt x="9817" y="65405"/>
                </a:lnTo>
                <a:lnTo>
                  <a:pt x="20330" y="72351"/>
                </a:lnTo>
                <a:lnTo>
                  <a:pt x="33247" y="75029"/>
                </a:lnTo>
                <a:lnTo>
                  <a:pt x="34823" y="75057"/>
                </a:lnTo>
                <a:lnTo>
                  <a:pt x="47187" y="73498"/>
                </a:lnTo>
                <a:lnTo>
                  <a:pt x="59129" y="68873"/>
                </a:lnTo>
                <a:lnTo>
                  <a:pt x="67195" y="63881"/>
                </a:lnTo>
                <a:lnTo>
                  <a:pt x="76553" y="54515"/>
                </a:lnTo>
                <a:lnTo>
                  <a:pt x="82077" y="43281"/>
                </a:lnTo>
                <a:lnTo>
                  <a:pt x="83758" y="33948"/>
                </a:lnTo>
                <a:lnTo>
                  <a:pt x="84533" y="19837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8358" y="1076960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9" y="0"/>
                </a:moveTo>
                <a:lnTo>
                  <a:pt x="44955" y="1466"/>
                </a:lnTo>
                <a:lnTo>
                  <a:pt x="33041" y="5877"/>
                </a:lnTo>
                <a:lnTo>
                  <a:pt x="22329" y="13250"/>
                </a:lnTo>
                <a:lnTo>
                  <a:pt x="16764" y="18795"/>
                </a:lnTo>
                <a:lnTo>
                  <a:pt x="10076" y="28031"/>
                </a:lnTo>
                <a:lnTo>
                  <a:pt x="5081" y="38950"/>
                </a:lnTo>
                <a:lnTo>
                  <a:pt x="1780" y="51545"/>
                </a:lnTo>
                <a:lnTo>
                  <a:pt x="171" y="65807"/>
                </a:lnTo>
                <a:lnTo>
                  <a:pt x="0" y="72770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5"/>
                </a:lnTo>
                <a:lnTo>
                  <a:pt x="26774" y="135817"/>
                </a:lnTo>
                <a:lnTo>
                  <a:pt x="38006" y="141917"/>
                </a:lnTo>
                <a:lnTo>
                  <a:pt x="50425" y="145063"/>
                </a:lnTo>
                <a:lnTo>
                  <a:pt x="58039" y="145541"/>
                </a:lnTo>
                <a:lnTo>
                  <a:pt x="71177" y="144075"/>
                </a:lnTo>
                <a:lnTo>
                  <a:pt x="83077" y="139664"/>
                </a:lnTo>
                <a:lnTo>
                  <a:pt x="93756" y="132291"/>
                </a:lnTo>
                <a:lnTo>
                  <a:pt x="99314" y="126745"/>
                </a:lnTo>
                <a:lnTo>
                  <a:pt x="105900" y="117549"/>
                </a:lnTo>
                <a:lnTo>
                  <a:pt x="110842" y="106650"/>
                </a:lnTo>
                <a:lnTo>
                  <a:pt x="114132" y="94056"/>
                </a:lnTo>
                <a:lnTo>
                  <a:pt x="115761" y="79776"/>
                </a:lnTo>
                <a:lnTo>
                  <a:pt x="115950" y="72389"/>
                </a:lnTo>
                <a:lnTo>
                  <a:pt x="115093" y="57431"/>
                </a:lnTo>
                <a:lnTo>
                  <a:pt x="112528" y="44121"/>
                </a:lnTo>
                <a:lnTo>
                  <a:pt x="108263" y="32468"/>
                </a:lnTo>
                <a:lnTo>
                  <a:pt x="102307" y="22480"/>
                </a:lnTo>
                <a:lnTo>
                  <a:pt x="89325" y="9724"/>
                </a:lnTo>
                <a:lnTo>
                  <a:pt x="78124" y="3624"/>
                </a:lnTo>
                <a:lnTo>
                  <a:pt x="65695" y="478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35986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694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261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3180" y="1025905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8" y="0"/>
                </a:moveTo>
                <a:lnTo>
                  <a:pt x="149631" y="784"/>
                </a:lnTo>
                <a:lnTo>
                  <a:pt x="162097" y="3157"/>
                </a:lnTo>
                <a:lnTo>
                  <a:pt x="173849" y="7144"/>
                </a:lnTo>
                <a:lnTo>
                  <a:pt x="186553" y="13947"/>
                </a:lnTo>
                <a:lnTo>
                  <a:pt x="196195" y="21749"/>
                </a:lnTo>
                <a:lnTo>
                  <a:pt x="207062" y="37313"/>
                </a:lnTo>
                <a:lnTo>
                  <a:pt x="211669" y="49255"/>
                </a:lnTo>
                <a:lnTo>
                  <a:pt x="214347" y="62803"/>
                </a:lnTo>
                <a:lnTo>
                  <a:pt x="215479" y="75089"/>
                </a:lnTo>
                <a:lnTo>
                  <a:pt x="215993" y="89669"/>
                </a:lnTo>
                <a:lnTo>
                  <a:pt x="216027" y="94996"/>
                </a:lnTo>
                <a:lnTo>
                  <a:pt x="216027" y="242443"/>
                </a:lnTo>
                <a:lnTo>
                  <a:pt x="153289" y="242443"/>
                </a:lnTo>
                <a:lnTo>
                  <a:pt x="153289" y="121412"/>
                </a:lnTo>
                <a:lnTo>
                  <a:pt x="153039" y="103571"/>
                </a:lnTo>
                <a:lnTo>
                  <a:pt x="152281" y="89284"/>
                </a:lnTo>
                <a:lnTo>
                  <a:pt x="151003" y="78537"/>
                </a:lnTo>
                <a:lnTo>
                  <a:pt x="149352" y="71755"/>
                </a:lnTo>
                <a:lnTo>
                  <a:pt x="146685" y="64135"/>
                </a:lnTo>
                <a:lnTo>
                  <a:pt x="142240" y="58293"/>
                </a:lnTo>
                <a:lnTo>
                  <a:pt x="136271" y="54229"/>
                </a:lnTo>
                <a:lnTo>
                  <a:pt x="130302" y="50038"/>
                </a:lnTo>
                <a:lnTo>
                  <a:pt x="122936" y="47879"/>
                </a:lnTo>
                <a:lnTo>
                  <a:pt x="114554" y="47879"/>
                </a:lnTo>
                <a:lnTo>
                  <a:pt x="101582" y="49435"/>
                </a:lnTo>
                <a:lnTo>
                  <a:pt x="89785" y="54069"/>
                </a:lnTo>
                <a:lnTo>
                  <a:pt x="75603" y="65667"/>
                </a:lnTo>
                <a:lnTo>
                  <a:pt x="69039" y="76559"/>
                </a:lnTo>
                <a:lnTo>
                  <a:pt x="65548" y="88685"/>
                </a:lnTo>
                <a:lnTo>
                  <a:pt x="64088" y="99564"/>
                </a:lnTo>
                <a:lnTo>
                  <a:pt x="63166" y="113154"/>
                </a:lnTo>
                <a:lnTo>
                  <a:pt x="62761" y="129456"/>
                </a:lnTo>
                <a:lnTo>
                  <a:pt x="62738" y="135001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4096" y="1025905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2"/>
                </a:lnTo>
                <a:lnTo>
                  <a:pt x="149587" y="2493"/>
                </a:lnTo>
                <a:lnTo>
                  <a:pt x="162259" y="5615"/>
                </a:lnTo>
                <a:lnTo>
                  <a:pt x="174236" y="9993"/>
                </a:lnTo>
                <a:lnTo>
                  <a:pt x="185515" y="15630"/>
                </a:lnTo>
                <a:lnTo>
                  <a:pt x="196092" y="22529"/>
                </a:lnTo>
                <a:lnTo>
                  <a:pt x="205963" y="30695"/>
                </a:lnTo>
                <a:lnTo>
                  <a:pt x="218895" y="44606"/>
                </a:lnTo>
                <a:lnTo>
                  <a:pt x="226256" y="54957"/>
                </a:lnTo>
                <a:lnTo>
                  <a:pt x="232391" y="65976"/>
                </a:lnTo>
                <a:lnTo>
                  <a:pt x="237296" y="77659"/>
                </a:lnTo>
                <a:lnTo>
                  <a:pt x="240968" y="90007"/>
                </a:lnTo>
                <a:lnTo>
                  <a:pt x="243403" y="103016"/>
                </a:lnTo>
                <a:lnTo>
                  <a:pt x="244597" y="116685"/>
                </a:lnTo>
                <a:lnTo>
                  <a:pt x="244729" y="123190"/>
                </a:lnTo>
                <a:lnTo>
                  <a:pt x="244118" y="137125"/>
                </a:lnTo>
                <a:lnTo>
                  <a:pt x="242284" y="150416"/>
                </a:lnTo>
                <a:lnTo>
                  <a:pt x="239226" y="163064"/>
                </a:lnTo>
                <a:lnTo>
                  <a:pt x="234941" y="175067"/>
                </a:lnTo>
                <a:lnTo>
                  <a:pt x="229428" y="186426"/>
                </a:lnTo>
                <a:lnTo>
                  <a:pt x="222685" y="197142"/>
                </a:lnTo>
                <a:lnTo>
                  <a:pt x="214711" y="207213"/>
                </a:lnTo>
                <a:lnTo>
                  <a:pt x="200265" y="221246"/>
                </a:lnTo>
                <a:lnTo>
                  <a:pt x="189948" y="228863"/>
                </a:lnTo>
                <a:lnTo>
                  <a:pt x="178978" y="235194"/>
                </a:lnTo>
                <a:lnTo>
                  <a:pt x="167352" y="240239"/>
                </a:lnTo>
                <a:lnTo>
                  <a:pt x="155070" y="243999"/>
                </a:lnTo>
                <a:lnTo>
                  <a:pt x="142128" y="246473"/>
                </a:lnTo>
                <a:lnTo>
                  <a:pt x="128525" y="247661"/>
                </a:lnTo>
                <a:lnTo>
                  <a:pt x="122555" y="247777"/>
                </a:lnTo>
                <a:lnTo>
                  <a:pt x="109712" y="247189"/>
                </a:lnTo>
                <a:lnTo>
                  <a:pt x="97110" y="245431"/>
                </a:lnTo>
                <a:lnTo>
                  <a:pt x="84750" y="242509"/>
                </a:lnTo>
                <a:lnTo>
                  <a:pt x="72631" y="238428"/>
                </a:lnTo>
                <a:lnTo>
                  <a:pt x="60754" y="233194"/>
                </a:lnTo>
                <a:lnTo>
                  <a:pt x="48958" y="226446"/>
                </a:lnTo>
                <a:lnTo>
                  <a:pt x="38657" y="218737"/>
                </a:lnTo>
                <a:lnTo>
                  <a:pt x="29541" y="209911"/>
                </a:lnTo>
                <a:lnTo>
                  <a:pt x="21604" y="199963"/>
                </a:lnTo>
                <a:lnTo>
                  <a:pt x="15367" y="189865"/>
                </a:lnTo>
                <a:lnTo>
                  <a:pt x="10393" y="179256"/>
                </a:lnTo>
                <a:lnTo>
                  <a:pt x="6378" y="167867"/>
                </a:lnTo>
                <a:lnTo>
                  <a:pt x="3331" y="155699"/>
                </a:lnTo>
                <a:lnTo>
                  <a:pt x="1260" y="142751"/>
                </a:lnTo>
                <a:lnTo>
                  <a:pt x="175" y="129023"/>
                </a:lnTo>
                <a:lnTo>
                  <a:pt x="0" y="120523"/>
                </a:lnTo>
                <a:lnTo>
                  <a:pt x="642" y="107904"/>
                </a:lnTo>
                <a:lnTo>
                  <a:pt x="2563" y="95443"/>
                </a:lnTo>
                <a:lnTo>
                  <a:pt x="5747" y="83139"/>
                </a:lnTo>
                <a:lnTo>
                  <a:pt x="10184" y="70992"/>
                </a:lnTo>
                <a:lnTo>
                  <a:pt x="15367" y="59944"/>
                </a:lnTo>
                <a:lnTo>
                  <a:pt x="22181" y="48650"/>
                </a:lnTo>
                <a:lnTo>
                  <a:pt x="30062" y="38493"/>
                </a:lnTo>
                <a:lnTo>
                  <a:pt x="39003" y="29471"/>
                </a:lnTo>
                <a:lnTo>
                  <a:pt x="48997" y="21585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00376" y="1025905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19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4" y="9906"/>
                </a:lnTo>
                <a:lnTo>
                  <a:pt x="183993" y="17051"/>
                </a:lnTo>
                <a:lnTo>
                  <a:pt x="193608" y="25367"/>
                </a:lnTo>
                <a:lnTo>
                  <a:pt x="200549" y="34853"/>
                </a:lnTo>
                <a:lnTo>
                  <a:pt x="203991" y="43218"/>
                </a:lnTo>
                <a:lnTo>
                  <a:pt x="206483" y="53910"/>
                </a:lnTo>
                <a:lnTo>
                  <a:pt x="208136" y="67138"/>
                </a:lnTo>
                <a:lnTo>
                  <a:pt x="208949" y="82910"/>
                </a:lnTo>
                <a:lnTo>
                  <a:pt x="209042" y="91186"/>
                </a:lnTo>
                <a:lnTo>
                  <a:pt x="208280" y="164465"/>
                </a:lnTo>
                <a:lnTo>
                  <a:pt x="208510" y="180402"/>
                </a:lnTo>
                <a:lnTo>
                  <a:pt x="209201" y="193864"/>
                </a:lnTo>
                <a:lnTo>
                  <a:pt x="210352" y="204851"/>
                </a:lnTo>
                <a:lnTo>
                  <a:pt x="211328" y="210566"/>
                </a:lnTo>
                <a:lnTo>
                  <a:pt x="214328" y="222007"/>
                </a:lnTo>
                <a:lnTo>
                  <a:pt x="218807" y="234066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6" y="238252"/>
                </a:lnTo>
                <a:lnTo>
                  <a:pt x="156844" y="232029"/>
                </a:lnTo>
                <a:lnTo>
                  <a:pt x="154559" y="223901"/>
                </a:lnTo>
                <a:lnTo>
                  <a:pt x="153543" y="220091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285" y="225330"/>
                </a:lnTo>
                <a:lnTo>
                  <a:pt x="131851" y="232656"/>
                </a:lnTo>
                <a:lnTo>
                  <a:pt x="120946" y="238534"/>
                </a:lnTo>
                <a:lnTo>
                  <a:pt x="105940" y="244109"/>
                </a:lnTo>
                <a:lnTo>
                  <a:pt x="93534" y="246737"/>
                </a:lnTo>
                <a:lnTo>
                  <a:pt x="80612" y="247762"/>
                </a:lnTo>
                <a:lnTo>
                  <a:pt x="78867" y="247777"/>
                </a:lnTo>
                <a:lnTo>
                  <a:pt x="64327" y="246920"/>
                </a:lnTo>
                <a:lnTo>
                  <a:pt x="51111" y="244347"/>
                </a:lnTo>
                <a:lnTo>
                  <a:pt x="39224" y="240049"/>
                </a:lnTo>
                <a:lnTo>
                  <a:pt x="28672" y="234021"/>
                </a:lnTo>
                <a:lnTo>
                  <a:pt x="21081" y="227838"/>
                </a:lnTo>
                <a:lnTo>
                  <a:pt x="12424" y="218010"/>
                </a:lnTo>
                <a:lnTo>
                  <a:pt x="6027" y="207030"/>
                </a:lnTo>
                <a:lnTo>
                  <a:pt x="1911" y="194907"/>
                </a:lnTo>
                <a:lnTo>
                  <a:pt x="94" y="181651"/>
                </a:lnTo>
                <a:lnTo>
                  <a:pt x="0" y="177673"/>
                </a:lnTo>
                <a:lnTo>
                  <a:pt x="1151" y="164381"/>
                </a:lnTo>
                <a:lnTo>
                  <a:pt x="4563" y="152161"/>
                </a:lnTo>
                <a:lnTo>
                  <a:pt x="9651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5" y="117729"/>
                </a:lnTo>
                <a:lnTo>
                  <a:pt x="45934" y="113752"/>
                </a:lnTo>
                <a:lnTo>
                  <a:pt x="57099" y="110025"/>
                </a:lnTo>
                <a:lnTo>
                  <a:pt x="70102" y="106569"/>
                </a:lnTo>
                <a:lnTo>
                  <a:pt x="84978" y="103407"/>
                </a:lnTo>
                <a:lnTo>
                  <a:pt x="86487" y="103124"/>
                </a:lnTo>
                <a:lnTo>
                  <a:pt x="103122" y="99792"/>
                </a:lnTo>
                <a:lnTo>
                  <a:pt x="117569" y="96573"/>
                </a:lnTo>
                <a:lnTo>
                  <a:pt x="129819" y="93454"/>
                </a:lnTo>
                <a:lnTo>
                  <a:pt x="139867" y="90421"/>
                </a:lnTo>
                <a:lnTo>
                  <a:pt x="147319" y="87630"/>
                </a:lnTo>
                <a:lnTo>
                  <a:pt x="147319" y="81407"/>
                </a:lnTo>
                <a:lnTo>
                  <a:pt x="145406" y="66838"/>
                </a:lnTo>
                <a:lnTo>
                  <a:pt x="139615" y="56744"/>
                </a:lnTo>
                <a:lnTo>
                  <a:pt x="129726" y="51013"/>
                </a:lnTo>
                <a:lnTo>
                  <a:pt x="116759" y="48434"/>
                </a:lnTo>
                <a:lnTo>
                  <a:pt x="104775" y="47879"/>
                </a:lnTo>
                <a:lnTo>
                  <a:pt x="90611" y="49371"/>
                </a:lnTo>
                <a:lnTo>
                  <a:pt x="79734" y="53744"/>
                </a:lnTo>
                <a:lnTo>
                  <a:pt x="70765" y="62698"/>
                </a:lnTo>
                <a:lnTo>
                  <a:pt x="64441" y="75028"/>
                </a:lnTo>
                <a:lnTo>
                  <a:pt x="63500" y="77597"/>
                </a:lnTo>
                <a:lnTo>
                  <a:pt x="6476" y="67310"/>
                </a:lnTo>
                <a:lnTo>
                  <a:pt x="11138" y="53707"/>
                </a:lnTo>
                <a:lnTo>
                  <a:pt x="16985" y="41658"/>
                </a:lnTo>
                <a:lnTo>
                  <a:pt x="24032" y="31178"/>
                </a:lnTo>
                <a:lnTo>
                  <a:pt x="32292" y="22279"/>
                </a:lnTo>
                <a:lnTo>
                  <a:pt x="39497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1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42439" y="1025905"/>
            <a:ext cx="223774" cy="247777"/>
          </a:xfrm>
          <a:custGeom>
            <a:avLst/>
            <a:gdLst/>
            <a:ahLst/>
            <a:cxnLst/>
            <a:rect l="l" t="t" r="r" b="b"/>
            <a:pathLst>
              <a:path w="223774" h="247777">
                <a:moveTo>
                  <a:pt x="115062" y="0"/>
                </a:moveTo>
                <a:lnTo>
                  <a:pt x="129912" y="581"/>
                </a:lnTo>
                <a:lnTo>
                  <a:pt x="143646" y="2333"/>
                </a:lnTo>
                <a:lnTo>
                  <a:pt x="156259" y="5262"/>
                </a:lnTo>
                <a:lnTo>
                  <a:pt x="167747" y="9378"/>
                </a:lnTo>
                <a:lnTo>
                  <a:pt x="178105" y="14690"/>
                </a:lnTo>
                <a:lnTo>
                  <a:pt x="183896" y="18542"/>
                </a:lnTo>
                <a:lnTo>
                  <a:pt x="192974" y="26230"/>
                </a:lnTo>
                <a:lnTo>
                  <a:pt x="201051" y="35290"/>
                </a:lnTo>
                <a:lnTo>
                  <a:pt x="208115" y="45728"/>
                </a:lnTo>
                <a:lnTo>
                  <a:pt x="214158" y="57548"/>
                </a:lnTo>
                <a:lnTo>
                  <a:pt x="219168" y="70755"/>
                </a:lnTo>
                <a:lnTo>
                  <a:pt x="220599" y="75438"/>
                </a:lnTo>
                <a:lnTo>
                  <a:pt x="158750" y="86614"/>
                </a:lnTo>
                <a:lnTo>
                  <a:pt x="154958" y="73021"/>
                </a:lnTo>
                <a:lnTo>
                  <a:pt x="148531" y="62515"/>
                </a:lnTo>
                <a:lnTo>
                  <a:pt x="144653" y="58674"/>
                </a:lnTo>
                <a:lnTo>
                  <a:pt x="134166" y="52449"/>
                </a:lnTo>
                <a:lnTo>
                  <a:pt x="121368" y="49516"/>
                </a:lnTo>
                <a:lnTo>
                  <a:pt x="115950" y="49276"/>
                </a:lnTo>
                <a:lnTo>
                  <a:pt x="102279" y="50831"/>
                </a:lnTo>
                <a:lnTo>
                  <a:pt x="90431" y="55511"/>
                </a:lnTo>
                <a:lnTo>
                  <a:pt x="80384" y="63340"/>
                </a:lnTo>
                <a:lnTo>
                  <a:pt x="72885" y="73867"/>
                </a:lnTo>
                <a:lnTo>
                  <a:pt x="68704" y="84573"/>
                </a:lnTo>
                <a:lnTo>
                  <a:pt x="65952" y="97531"/>
                </a:lnTo>
                <a:lnTo>
                  <a:pt x="64637" y="112749"/>
                </a:lnTo>
                <a:lnTo>
                  <a:pt x="64516" y="119634"/>
                </a:lnTo>
                <a:lnTo>
                  <a:pt x="65136" y="136045"/>
                </a:lnTo>
                <a:lnTo>
                  <a:pt x="66988" y="150345"/>
                </a:lnTo>
                <a:lnTo>
                  <a:pt x="70059" y="162520"/>
                </a:lnTo>
                <a:lnTo>
                  <a:pt x="74334" y="172558"/>
                </a:lnTo>
                <a:lnTo>
                  <a:pt x="78740" y="179197"/>
                </a:lnTo>
                <a:lnTo>
                  <a:pt x="88199" y="188129"/>
                </a:lnTo>
                <a:lnTo>
                  <a:pt x="99480" y="193888"/>
                </a:lnTo>
                <a:lnTo>
                  <a:pt x="112582" y="196452"/>
                </a:lnTo>
                <a:lnTo>
                  <a:pt x="116840" y="196596"/>
                </a:lnTo>
                <a:lnTo>
                  <a:pt x="130353" y="194870"/>
                </a:lnTo>
                <a:lnTo>
                  <a:pt x="141758" y="189727"/>
                </a:lnTo>
                <a:lnTo>
                  <a:pt x="146050" y="186436"/>
                </a:lnTo>
                <a:lnTo>
                  <a:pt x="152853" y="178154"/>
                </a:lnTo>
                <a:lnTo>
                  <a:pt x="158190" y="166662"/>
                </a:lnTo>
                <a:lnTo>
                  <a:pt x="162086" y="151985"/>
                </a:lnTo>
                <a:lnTo>
                  <a:pt x="162179" y="151511"/>
                </a:lnTo>
                <a:lnTo>
                  <a:pt x="223774" y="162052"/>
                </a:lnTo>
                <a:lnTo>
                  <a:pt x="219923" y="175998"/>
                </a:lnTo>
                <a:lnTo>
                  <a:pt x="215052" y="188739"/>
                </a:lnTo>
                <a:lnTo>
                  <a:pt x="209150" y="200262"/>
                </a:lnTo>
                <a:lnTo>
                  <a:pt x="202211" y="210556"/>
                </a:lnTo>
                <a:lnTo>
                  <a:pt x="194227" y="219609"/>
                </a:lnTo>
                <a:lnTo>
                  <a:pt x="186944" y="226060"/>
                </a:lnTo>
                <a:lnTo>
                  <a:pt x="177343" y="232696"/>
                </a:lnTo>
                <a:lnTo>
                  <a:pt x="166709" y="238126"/>
                </a:lnTo>
                <a:lnTo>
                  <a:pt x="155044" y="242349"/>
                </a:lnTo>
                <a:lnTo>
                  <a:pt x="142352" y="245365"/>
                </a:lnTo>
                <a:lnTo>
                  <a:pt x="128637" y="247174"/>
                </a:lnTo>
                <a:lnTo>
                  <a:pt x="113918" y="247777"/>
                </a:lnTo>
                <a:lnTo>
                  <a:pt x="99537" y="247112"/>
                </a:lnTo>
                <a:lnTo>
                  <a:pt x="86007" y="245118"/>
                </a:lnTo>
                <a:lnTo>
                  <a:pt x="73331" y="241791"/>
                </a:lnTo>
                <a:lnTo>
                  <a:pt x="61511" y="237130"/>
                </a:lnTo>
                <a:lnTo>
                  <a:pt x="50548" y="231132"/>
                </a:lnTo>
                <a:lnTo>
                  <a:pt x="40446" y="223795"/>
                </a:lnTo>
                <a:lnTo>
                  <a:pt x="31206" y="215117"/>
                </a:lnTo>
                <a:lnTo>
                  <a:pt x="23352" y="205768"/>
                </a:lnTo>
                <a:lnTo>
                  <a:pt x="16789" y="195771"/>
                </a:lnTo>
                <a:lnTo>
                  <a:pt x="11300" y="184888"/>
                </a:lnTo>
                <a:lnTo>
                  <a:pt x="6890" y="173119"/>
                </a:lnTo>
                <a:lnTo>
                  <a:pt x="3563" y="160462"/>
                </a:lnTo>
                <a:lnTo>
                  <a:pt x="1321" y="146915"/>
                </a:lnTo>
                <a:lnTo>
                  <a:pt x="168" y="132476"/>
                </a:lnTo>
                <a:lnTo>
                  <a:pt x="0" y="124079"/>
                </a:lnTo>
                <a:lnTo>
                  <a:pt x="539" y="109097"/>
                </a:lnTo>
                <a:lnTo>
                  <a:pt x="2158" y="95011"/>
                </a:lnTo>
                <a:lnTo>
                  <a:pt x="4853" y="81821"/>
                </a:lnTo>
                <a:lnTo>
                  <a:pt x="8623" y="69527"/>
                </a:lnTo>
                <a:lnTo>
                  <a:pt x="13466" y="58129"/>
                </a:lnTo>
                <a:lnTo>
                  <a:pt x="19382" y="47626"/>
                </a:lnTo>
                <a:lnTo>
                  <a:pt x="26366" y="38019"/>
                </a:lnTo>
                <a:lnTo>
                  <a:pt x="40303" y="24057"/>
                </a:lnTo>
                <a:lnTo>
                  <a:pt x="50358" y="16788"/>
                </a:lnTo>
                <a:lnTo>
                  <a:pt x="61280" y="10830"/>
                </a:lnTo>
                <a:lnTo>
                  <a:pt x="73073" y="6176"/>
                </a:lnTo>
                <a:lnTo>
                  <a:pt x="85737" y="2824"/>
                </a:lnTo>
                <a:lnTo>
                  <a:pt x="99276" y="768"/>
                </a:lnTo>
                <a:lnTo>
                  <a:pt x="113691" y="5"/>
                </a:lnTo>
                <a:lnTo>
                  <a:pt x="11506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908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7" y="461"/>
                </a:lnTo>
                <a:lnTo>
                  <a:pt x="139025" y="1847"/>
                </a:lnTo>
                <a:lnTo>
                  <a:pt x="152044" y="4162"/>
                </a:lnTo>
                <a:lnTo>
                  <a:pt x="163592" y="7410"/>
                </a:lnTo>
                <a:lnTo>
                  <a:pt x="173664" y="11595"/>
                </a:lnTo>
                <a:lnTo>
                  <a:pt x="180847" y="15748"/>
                </a:lnTo>
                <a:lnTo>
                  <a:pt x="190636" y="23599"/>
                </a:lnTo>
                <a:lnTo>
                  <a:pt x="198985" y="32921"/>
                </a:lnTo>
                <a:lnTo>
                  <a:pt x="205884" y="43712"/>
                </a:lnTo>
                <a:lnTo>
                  <a:pt x="211327" y="55973"/>
                </a:lnTo>
                <a:lnTo>
                  <a:pt x="213486" y="62611"/>
                </a:lnTo>
                <a:lnTo>
                  <a:pt x="154304" y="73660"/>
                </a:lnTo>
                <a:lnTo>
                  <a:pt x="148854" y="61475"/>
                </a:lnTo>
                <a:lnTo>
                  <a:pt x="140123" y="52569"/>
                </a:lnTo>
                <a:lnTo>
                  <a:pt x="139953" y="52451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17" y="45934"/>
                </a:lnTo>
                <a:lnTo>
                  <a:pt x="81724" y="48481"/>
                </a:lnTo>
                <a:lnTo>
                  <a:pt x="74167" y="51943"/>
                </a:lnTo>
                <a:lnTo>
                  <a:pt x="69341" y="55245"/>
                </a:lnTo>
                <a:lnTo>
                  <a:pt x="67055" y="59436"/>
                </a:lnTo>
                <a:lnTo>
                  <a:pt x="67055" y="64643"/>
                </a:lnTo>
                <a:lnTo>
                  <a:pt x="67055" y="69088"/>
                </a:lnTo>
                <a:lnTo>
                  <a:pt x="69087" y="72898"/>
                </a:lnTo>
                <a:lnTo>
                  <a:pt x="73278" y="76073"/>
                </a:lnTo>
                <a:lnTo>
                  <a:pt x="78567" y="78898"/>
                </a:lnTo>
                <a:lnTo>
                  <a:pt x="87463" y="82159"/>
                </a:lnTo>
                <a:lnTo>
                  <a:pt x="99962" y="85860"/>
                </a:lnTo>
                <a:lnTo>
                  <a:pt x="116055" y="90008"/>
                </a:lnTo>
                <a:lnTo>
                  <a:pt x="131825" y="93726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3" y="121666"/>
                </a:lnTo>
                <a:lnTo>
                  <a:pt x="210480" y="130846"/>
                </a:lnTo>
                <a:lnTo>
                  <a:pt x="216638" y="141731"/>
                </a:lnTo>
                <a:lnTo>
                  <a:pt x="220299" y="154296"/>
                </a:lnTo>
                <a:lnTo>
                  <a:pt x="221487" y="168275"/>
                </a:lnTo>
                <a:lnTo>
                  <a:pt x="220361" y="181185"/>
                </a:lnTo>
                <a:lnTo>
                  <a:pt x="216976" y="193335"/>
                </a:lnTo>
                <a:lnTo>
                  <a:pt x="211326" y="204723"/>
                </a:lnTo>
                <a:lnTo>
                  <a:pt x="203405" y="215350"/>
                </a:lnTo>
                <a:lnTo>
                  <a:pt x="194309" y="224282"/>
                </a:lnTo>
                <a:lnTo>
                  <a:pt x="185471" y="230835"/>
                </a:lnTo>
                <a:lnTo>
                  <a:pt x="175434" y="236324"/>
                </a:lnTo>
                <a:lnTo>
                  <a:pt x="164200" y="240744"/>
                </a:lnTo>
                <a:lnTo>
                  <a:pt x="151772" y="244095"/>
                </a:lnTo>
                <a:lnTo>
                  <a:pt x="138153" y="246372"/>
                </a:lnTo>
                <a:lnTo>
                  <a:pt x="123345" y="247573"/>
                </a:lnTo>
                <a:lnTo>
                  <a:pt x="113665" y="247777"/>
                </a:lnTo>
                <a:lnTo>
                  <a:pt x="98664" y="247268"/>
                </a:lnTo>
                <a:lnTo>
                  <a:pt x="84699" y="245743"/>
                </a:lnTo>
                <a:lnTo>
                  <a:pt x="71766" y="243205"/>
                </a:lnTo>
                <a:lnTo>
                  <a:pt x="59863" y="239658"/>
                </a:lnTo>
                <a:lnTo>
                  <a:pt x="48985" y="235104"/>
                </a:lnTo>
                <a:lnTo>
                  <a:pt x="39131" y="229547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100"/>
                </a:lnTo>
                <a:lnTo>
                  <a:pt x="67441" y="178157"/>
                </a:lnTo>
                <a:lnTo>
                  <a:pt x="74448" y="188490"/>
                </a:lnTo>
                <a:lnTo>
                  <a:pt x="79247" y="192913"/>
                </a:lnTo>
                <a:lnTo>
                  <a:pt x="89265" y="198483"/>
                </a:lnTo>
                <a:lnTo>
                  <a:pt x="101727" y="201643"/>
                </a:lnTo>
                <a:lnTo>
                  <a:pt x="113665" y="202438"/>
                </a:lnTo>
                <a:lnTo>
                  <a:pt x="128731" y="201406"/>
                </a:lnTo>
                <a:lnTo>
                  <a:pt x="141021" y="198352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6" y="183769"/>
                </a:lnTo>
                <a:lnTo>
                  <a:pt x="158496" y="176784"/>
                </a:lnTo>
                <a:lnTo>
                  <a:pt x="158496" y="171958"/>
                </a:lnTo>
                <a:lnTo>
                  <a:pt x="157098" y="168021"/>
                </a:lnTo>
                <a:lnTo>
                  <a:pt x="154050" y="164973"/>
                </a:lnTo>
                <a:lnTo>
                  <a:pt x="151003" y="161925"/>
                </a:lnTo>
                <a:lnTo>
                  <a:pt x="144017" y="159131"/>
                </a:lnTo>
                <a:lnTo>
                  <a:pt x="133096" y="156718"/>
                </a:lnTo>
                <a:lnTo>
                  <a:pt x="114904" y="152545"/>
                </a:lnTo>
                <a:lnTo>
                  <a:pt x="98461" y="148460"/>
                </a:lnTo>
                <a:lnTo>
                  <a:pt x="83768" y="144465"/>
                </a:lnTo>
                <a:lnTo>
                  <a:pt x="70825" y="140563"/>
                </a:lnTo>
                <a:lnTo>
                  <a:pt x="59635" y="136758"/>
                </a:lnTo>
                <a:lnTo>
                  <a:pt x="50199" y="133052"/>
                </a:lnTo>
                <a:lnTo>
                  <a:pt x="42518" y="129449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89304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7" y="461"/>
                </a:lnTo>
                <a:lnTo>
                  <a:pt x="139025" y="1847"/>
                </a:lnTo>
                <a:lnTo>
                  <a:pt x="152044" y="4162"/>
                </a:lnTo>
                <a:lnTo>
                  <a:pt x="163592" y="7410"/>
                </a:lnTo>
                <a:lnTo>
                  <a:pt x="173664" y="11595"/>
                </a:lnTo>
                <a:lnTo>
                  <a:pt x="180848" y="15748"/>
                </a:lnTo>
                <a:lnTo>
                  <a:pt x="190636" y="23599"/>
                </a:lnTo>
                <a:lnTo>
                  <a:pt x="198985" y="32921"/>
                </a:lnTo>
                <a:lnTo>
                  <a:pt x="205884" y="43712"/>
                </a:lnTo>
                <a:lnTo>
                  <a:pt x="211327" y="55973"/>
                </a:lnTo>
                <a:lnTo>
                  <a:pt x="213487" y="62611"/>
                </a:lnTo>
                <a:lnTo>
                  <a:pt x="154305" y="73660"/>
                </a:lnTo>
                <a:lnTo>
                  <a:pt x="148854" y="61475"/>
                </a:lnTo>
                <a:lnTo>
                  <a:pt x="140123" y="52569"/>
                </a:lnTo>
                <a:lnTo>
                  <a:pt x="139954" y="52451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1" y="45085"/>
                </a:lnTo>
                <a:lnTo>
                  <a:pt x="93917" y="45934"/>
                </a:lnTo>
                <a:lnTo>
                  <a:pt x="81724" y="48481"/>
                </a:lnTo>
                <a:lnTo>
                  <a:pt x="74168" y="51943"/>
                </a:lnTo>
                <a:lnTo>
                  <a:pt x="69342" y="55245"/>
                </a:lnTo>
                <a:lnTo>
                  <a:pt x="67056" y="59436"/>
                </a:lnTo>
                <a:lnTo>
                  <a:pt x="67056" y="64643"/>
                </a:lnTo>
                <a:lnTo>
                  <a:pt x="67056" y="69088"/>
                </a:lnTo>
                <a:lnTo>
                  <a:pt x="69087" y="72898"/>
                </a:lnTo>
                <a:lnTo>
                  <a:pt x="73279" y="76073"/>
                </a:lnTo>
                <a:lnTo>
                  <a:pt x="78567" y="78898"/>
                </a:lnTo>
                <a:lnTo>
                  <a:pt x="87463" y="82159"/>
                </a:lnTo>
                <a:lnTo>
                  <a:pt x="99962" y="85860"/>
                </a:lnTo>
                <a:lnTo>
                  <a:pt x="116055" y="90008"/>
                </a:lnTo>
                <a:lnTo>
                  <a:pt x="131826" y="93726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3" y="121666"/>
                </a:lnTo>
                <a:lnTo>
                  <a:pt x="210480" y="130846"/>
                </a:lnTo>
                <a:lnTo>
                  <a:pt x="216638" y="141731"/>
                </a:lnTo>
                <a:lnTo>
                  <a:pt x="220299" y="154296"/>
                </a:lnTo>
                <a:lnTo>
                  <a:pt x="221487" y="168275"/>
                </a:lnTo>
                <a:lnTo>
                  <a:pt x="220361" y="181185"/>
                </a:lnTo>
                <a:lnTo>
                  <a:pt x="216976" y="193335"/>
                </a:lnTo>
                <a:lnTo>
                  <a:pt x="211326" y="204723"/>
                </a:lnTo>
                <a:lnTo>
                  <a:pt x="203405" y="215350"/>
                </a:lnTo>
                <a:lnTo>
                  <a:pt x="194309" y="224282"/>
                </a:lnTo>
                <a:lnTo>
                  <a:pt x="185471" y="230835"/>
                </a:lnTo>
                <a:lnTo>
                  <a:pt x="175434" y="236324"/>
                </a:lnTo>
                <a:lnTo>
                  <a:pt x="164200" y="240744"/>
                </a:lnTo>
                <a:lnTo>
                  <a:pt x="151772" y="244095"/>
                </a:lnTo>
                <a:lnTo>
                  <a:pt x="138153" y="246372"/>
                </a:lnTo>
                <a:lnTo>
                  <a:pt x="123345" y="247573"/>
                </a:lnTo>
                <a:lnTo>
                  <a:pt x="113665" y="247777"/>
                </a:lnTo>
                <a:lnTo>
                  <a:pt x="98664" y="247268"/>
                </a:lnTo>
                <a:lnTo>
                  <a:pt x="84699" y="245743"/>
                </a:lnTo>
                <a:lnTo>
                  <a:pt x="71766" y="243205"/>
                </a:lnTo>
                <a:lnTo>
                  <a:pt x="59863" y="239658"/>
                </a:lnTo>
                <a:lnTo>
                  <a:pt x="48985" y="235104"/>
                </a:lnTo>
                <a:lnTo>
                  <a:pt x="39131" y="229547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100"/>
                </a:lnTo>
                <a:lnTo>
                  <a:pt x="67441" y="178157"/>
                </a:lnTo>
                <a:lnTo>
                  <a:pt x="74448" y="188490"/>
                </a:lnTo>
                <a:lnTo>
                  <a:pt x="79248" y="192913"/>
                </a:lnTo>
                <a:lnTo>
                  <a:pt x="89265" y="198483"/>
                </a:lnTo>
                <a:lnTo>
                  <a:pt x="101727" y="201643"/>
                </a:lnTo>
                <a:lnTo>
                  <a:pt x="113665" y="202438"/>
                </a:lnTo>
                <a:lnTo>
                  <a:pt x="128731" y="201406"/>
                </a:lnTo>
                <a:lnTo>
                  <a:pt x="141021" y="198352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6" y="183769"/>
                </a:lnTo>
                <a:lnTo>
                  <a:pt x="158496" y="176784"/>
                </a:lnTo>
                <a:lnTo>
                  <a:pt x="158496" y="171958"/>
                </a:lnTo>
                <a:lnTo>
                  <a:pt x="157099" y="168021"/>
                </a:lnTo>
                <a:lnTo>
                  <a:pt x="154051" y="164973"/>
                </a:lnTo>
                <a:lnTo>
                  <a:pt x="151003" y="161925"/>
                </a:lnTo>
                <a:lnTo>
                  <a:pt x="144018" y="159131"/>
                </a:lnTo>
                <a:lnTo>
                  <a:pt x="133096" y="156718"/>
                </a:lnTo>
                <a:lnTo>
                  <a:pt x="114904" y="152545"/>
                </a:lnTo>
                <a:lnTo>
                  <a:pt x="98461" y="148460"/>
                </a:lnTo>
                <a:lnTo>
                  <a:pt x="83768" y="144465"/>
                </a:lnTo>
                <a:lnTo>
                  <a:pt x="70825" y="140563"/>
                </a:lnTo>
                <a:lnTo>
                  <a:pt x="59635" y="136758"/>
                </a:lnTo>
                <a:lnTo>
                  <a:pt x="50199" y="133052"/>
                </a:lnTo>
                <a:lnTo>
                  <a:pt x="42518" y="129449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4326" y="1025905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57" y="17059"/>
                </a:lnTo>
                <a:lnTo>
                  <a:pt x="193562" y="25385"/>
                </a:lnTo>
                <a:lnTo>
                  <a:pt x="200490" y="34883"/>
                </a:lnTo>
                <a:lnTo>
                  <a:pt x="203913" y="43218"/>
                </a:lnTo>
                <a:lnTo>
                  <a:pt x="206402" y="53911"/>
                </a:lnTo>
                <a:lnTo>
                  <a:pt x="208050" y="67140"/>
                </a:lnTo>
                <a:lnTo>
                  <a:pt x="208861" y="82912"/>
                </a:lnTo>
                <a:lnTo>
                  <a:pt x="208953" y="91186"/>
                </a:lnTo>
                <a:lnTo>
                  <a:pt x="208292" y="164465"/>
                </a:lnTo>
                <a:lnTo>
                  <a:pt x="208520" y="180403"/>
                </a:lnTo>
                <a:lnTo>
                  <a:pt x="209202" y="193866"/>
                </a:lnTo>
                <a:lnTo>
                  <a:pt x="210339" y="204852"/>
                </a:lnTo>
                <a:lnTo>
                  <a:pt x="211302" y="210566"/>
                </a:lnTo>
                <a:lnTo>
                  <a:pt x="214305" y="222010"/>
                </a:lnTo>
                <a:lnTo>
                  <a:pt x="218791" y="234072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029"/>
                </a:lnTo>
                <a:lnTo>
                  <a:pt x="154482" y="223901"/>
                </a:lnTo>
                <a:lnTo>
                  <a:pt x="153441" y="220091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22" y="225336"/>
                </a:lnTo>
                <a:lnTo>
                  <a:pt x="131774" y="232666"/>
                </a:lnTo>
                <a:lnTo>
                  <a:pt x="120908" y="238546"/>
                </a:lnTo>
                <a:lnTo>
                  <a:pt x="105957" y="244103"/>
                </a:lnTo>
                <a:lnTo>
                  <a:pt x="93541" y="246730"/>
                </a:lnTo>
                <a:lnTo>
                  <a:pt x="80623" y="247761"/>
                </a:lnTo>
                <a:lnTo>
                  <a:pt x="78803" y="247777"/>
                </a:lnTo>
                <a:lnTo>
                  <a:pt x="64244" y="246918"/>
                </a:lnTo>
                <a:lnTo>
                  <a:pt x="51028" y="244339"/>
                </a:lnTo>
                <a:lnTo>
                  <a:pt x="39154" y="240031"/>
                </a:lnTo>
                <a:lnTo>
                  <a:pt x="28622" y="233988"/>
                </a:lnTo>
                <a:lnTo>
                  <a:pt x="21094" y="227838"/>
                </a:lnTo>
                <a:lnTo>
                  <a:pt x="12399" y="218011"/>
                </a:lnTo>
                <a:lnTo>
                  <a:pt x="6000" y="207032"/>
                </a:lnTo>
                <a:lnTo>
                  <a:pt x="1897" y="194911"/>
                </a:lnTo>
                <a:lnTo>
                  <a:pt x="93" y="181656"/>
                </a:lnTo>
                <a:lnTo>
                  <a:pt x="0" y="177673"/>
                </a:lnTo>
                <a:lnTo>
                  <a:pt x="1126" y="164376"/>
                </a:lnTo>
                <a:lnTo>
                  <a:pt x="4505" y="152152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51"/>
                </a:lnTo>
                <a:lnTo>
                  <a:pt x="57054" y="110023"/>
                </a:lnTo>
                <a:lnTo>
                  <a:pt x="70071" y="106567"/>
                </a:lnTo>
                <a:lnTo>
                  <a:pt x="84911" y="103404"/>
                </a:lnTo>
                <a:lnTo>
                  <a:pt x="86398" y="103124"/>
                </a:lnTo>
                <a:lnTo>
                  <a:pt x="103061" y="99798"/>
                </a:lnTo>
                <a:lnTo>
                  <a:pt x="117519" y="96584"/>
                </a:lnTo>
                <a:lnTo>
                  <a:pt x="129773" y="93470"/>
                </a:lnTo>
                <a:lnTo>
                  <a:pt x="139824" y="90442"/>
                </a:lnTo>
                <a:lnTo>
                  <a:pt x="147345" y="87630"/>
                </a:lnTo>
                <a:lnTo>
                  <a:pt x="147345" y="81407"/>
                </a:lnTo>
                <a:lnTo>
                  <a:pt x="145407" y="66844"/>
                </a:lnTo>
                <a:lnTo>
                  <a:pt x="139605" y="56751"/>
                </a:lnTo>
                <a:lnTo>
                  <a:pt x="129722" y="51019"/>
                </a:lnTo>
                <a:lnTo>
                  <a:pt x="116755" y="48439"/>
                </a:lnTo>
                <a:lnTo>
                  <a:pt x="104698" y="47879"/>
                </a:lnTo>
                <a:lnTo>
                  <a:pt x="90549" y="49377"/>
                </a:lnTo>
                <a:lnTo>
                  <a:pt x="79678" y="53765"/>
                </a:lnTo>
                <a:lnTo>
                  <a:pt x="70728" y="62682"/>
                </a:lnTo>
                <a:lnTo>
                  <a:pt x="64370" y="74985"/>
                </a:lnTo>
                <a:lnTo>
                  <a:pt x="63398" y="77597"/>
                </a:lnTo>
                <a:lnTo>
                  <a:pt x="6477" y="67310"/>
                </a:lnTo>
                <a:lnTo>
                  <a:pt x="11108" y="53710"/>
                </a:lnTo>
                <a:lnTo>
                  <a:pt x="16955" y="41663"/>
                </a:lnTo>
                <a:lnTo>
                  <a:pt x="24018" y="31184"/>
                </a:lnTo>
                <a:lnTo>
                  <a:pt x="32299" y="22287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51582" y="947547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0" y="0"/>
                </a:moveTo>
                <a:lnTo>
                  <a:pt x="91820" y="83692"/>
                </a:lnTo>
                <a:lnTo>
                  <a:pt x="134619" y="83692"/>
                </a:lnTo>
                <a:lnTo>
                  <a:pt x="134619" y="133603"/>
                </a:lnTo>
                <a:lnTo>
                  <a:pt x="91820" y="133603"/>
                </a:lnTo>
                <a:lnTo>
                  <a:pt x="91820" y="229235"/>
                </a:lnTo>
                <a:lnTo>
                  <a:pt x="91989" y="247596"/>
                </a:lnTo>
                <a:lnTo>
                  <a:pt x="92520" y="259142"/>
                </a:lnTo>
                <a:lnTo>
                  <a:pt x="93853" y="266191"/>
                </a:lnTo>
                <a:lnTo>
                  <a:pt x="98679" y="271017"/>
                </a:lnTo>
                <a:lnTo>
                  <a:pt x="105029" y="274065"/>
                </a:lnTo>
                <a:lnTo>
                  <a:pt x="109219" y="274065"/>
                </a:lnTo>
                <a:lnTo>
                  <a:pt x="119628" y="272622"/>
                </a:lnTo>
                <a:lnTo>
                  <a:pt x="133771" y="268352"/>
                </a:lnTo>
                <a:lnTo>
                  <a:pt x="134493" y="268097"/>
                </a:lnTo>
                <a:lnTo>
                  <a:pt x="139826" y="316738"/>
                </a:lnTo>
                <a:lnTo>
                  <a:pt x="128426" y="320858"/>
                </a:lnTo>
                <a:lnTo>
                  <a:pt x="116300" y="323806"/>
                </a:lnTo>
                <a:lnTo>
                  <a:pt x="103449" y="325569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5" y="316611"/>
                </a:lnTo>
                <a:lnTo>
                  <a:pt x="43942" y="311657"/>
                </a:lnTo>
                <a:lnTo>
                  <a:pt x="39750" y="305688"/>
                </a:lnTo>
                <a:lnTo>
                  <a:pt x="34420" y="295320"/>
                </a:lnTo>
                <a:lnTo>
                  <a:pt x="30991" y="281970"/>
                </a:lnTo>
                <a:lnTo>
                  <a:pt x="29898" y="273091"/>
                </a:lnTo>
                <a:lnTo>
                  <a:pt x="29224" y="261301"/>
                </a:lnTo>
                <a:lnTo>
                  <a:pt x="28872" y="245805"/>
                </a:lnTo>
                <a:lnTo>
                  <a:pt x="28829" y="236981"/>
                </a:lnTo>
                <a:lnTo>
                  <a:pt x="28829" y="133603"/>
                </a:lnTo>
                <a:lnTo>
                  <a:pt x="0" y="133603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5986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3694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3261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8260" y="941070"/>
            <a:ext cx="62725" cy="327278"/>
          </a:xfrm>
          <a:custGeom>
            <a:avLst/>
            <a:gdLst/>
            <a:ahLst/>
            <a:cxnLst/>
            <a:rect l="l" t="t" r="r" b="b"/>
            <a:pathLst>
              <a:path w="62725" h="327278">
                <a:moveTo>
                  <a:pt x="0" y="0"/>
                </a:moveTo>
                <a:lnTo>
                  <a:pt x="62725" y="0"/>
                </a:lnTo>
                <a:lnTo>
                  <a:pt x="6272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37766" y="935482"/>
            <a:ext cx="160273" cy="332866"/>
          </a:xfrm>
          <a:custGeom>
            <a:avLst/>
            <a:gdLst/>
            <a:ahLst/>
            <a:cxnLst/>
            <a:rect l="l" t="t" r="r" b="b"/>
            <a:pathLst>
              <a:path w="160273" h="332866">
                <a:moveTo>
                  <a:pt x="107822" y="0"/>
                </a:moveTo>
                <a:lnTo>
                  <a:pt x="120614" y="458"/>
                </a:lnTo>
                <a:lnTo>
                  <a:pt x="133264" y="1833"/>
                </a:lnTo>
                <a:lnTo>
                  <a:pt x="145762" y="4125"/>
                </a:lnTo>
                <a:lnTo>
                  <a:pt x="158098" y="7334"/>
                </a:lnTo>
                <a:lnTo>
                  <a:pt x="160273" y="8000"/>
                </a:lnTo>
                <a:lnTo>
                  <a:pt x="151891" y="51688"/>
                </a:lnTo>
                <a:lnTo>
                  <a:pt x="138961" y="49294"/>
                </a:lnTo>
                <a:lnTo>
                  <a:pt x="126531" y="48192"/>
                </a:lnTo>
                <a:lnTo>
                  <a:pt x="123062" y="48132"/>
                </a:lnTo>
                <a:lnTo>
                  <a:pt x="113918" y="48132"/>
                </a:lnTo>
                <a:lnTo>
                  <a:pt x="107441" y="50291"/>
                </a:lnTo>
                <a:lnTo>
                  <a:pt x="103504" y="54482"/>
                </a:lnTo>
                <a:lnTo>
                  <a:pt x="99567" y="58800"/>
                </a:lnTo>
                <a:lnTo>
                  <a:pt x="97535" y="66928"/>
                </a:lnTo>
                <a:lnTo>
                  <a:pt x="97535" y="78993"/>
                </a:lnTo>
                <a:lnTo>
                  <a:pt x="97535" y="95757"/>
                </a:lnTo>
                <a:lnTo>
                  <a:pt x="144398" y="95757"/>
                </a:lnTo>
                <a:lnTo>
                  <a:pt x="144398" y="145033"/>
                </a:lnTo>
                <a:lnTo>
                  <a:pt x="97535" y="145033"/>
                </a:lnTo>
                <a:lnTo>
                  <a:pt x="97535" y="332866"/>
                </a:lnTo>
                <a:lnTo>
                  <a:pt x="34797" y="332866"/>
                </a:lnTo>
                <a:lnTo>
                  <a:pt x="34797" y="145033"/>
                </a:lnTo>
                <a:lnTo>
                  <a:pt x="0" y="145033"/>
                </a:lnTo>
                <a:lnTo>
                  <a:pt x="0" y="95757"/>
                </a:lnTo>
                <a:lnTo>
                  <a:pt x="34797" y="95757"/>
                </a:lnTo>
                <a:lnTo>
                  <a:pt x="34797" y="77850"/>
                </a:lnTo>
                <a:lnTo>
                  <a:pt x="35312" y="62197"/>
                </a:lnTo>
                <a:lnTo>
                  <a:pt x="36857" y="48967"/>
                </a:lnTo>
                <a:lnTo>
                  <a:pt x="39431" y="38159"/>
                </a:lnTo>
                <a:lnTo>
                  <a:pt x="41275" y="33273"/>
                </a:lnTo>
                <a:lnTo>
                  <a:pt x="47581" y="22828"/>
                </a:lnTo>
                <a:lnTo>
                  <a:pt x="56996" y="14026"/>
                </a:lnTo>
                <a:lnTo>
                  <a:pt x="64642" y="9270"/>
                </a:lnTo>
                <a:lnTo>
                  <a:pt x="75231" y="4687"/>
                </a:lnTo>
                <a:lnTo>
                  <a:pt x="87286" y="1660"/>
                </a:lnTo>
                <a:lnTo>
                  <a:pt x="100828" y="172"/>
                </a:lnTo>
                <a:lnTo>
                  <a:pt x="107822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0293" y="935482"/>
            <a:ext cx="285076" cy="338327"/>
          </a:xfrm>
          <a:custGeom>
            <a:avLst/>
            <a:gdLst/>
            <a:ahLst/>
            <a:cxnLst/>
            <a:rect l="l" t="t" r="r" b="b"/>
            <a:pathLst>
              <a:path w="285076" h="338327">
                <a:moveTo>
                  <a:pt x="153149" y="0"/>
                </a:moveTo>
                <a:lnTo>
                  <a:pt x="167507" y="530"/>
                </a:lnTo>
                <a:lnTo>
                  <a:pt x="181191" y="2122"/>
                </a:lnTo>
                <a:lnTo>
                  <a:pt x="194199" y="4775"/>
                </a:lnTo>
                <a:lnTo>
                  <a:pt x="206533" y="8489"/>
                </a:lnTo>
                <a:lnTo>
                  <a:pt x="218191" y="13264"/>
                </a:lnTo>
                <a:lnTo>
                  <a:pt x="229173" y="19100"/>
                </a:lnTo>
                <a:lnTo>
                  <a:pt x="239479" y="25998"/>
                </a:lnTo>
                <a:lnTo>
                  <a:pt x="249109" y="33957"/>
                </a:lnTo>
                <a:lnTo>
                  <a:pt x="258538" y="43767"/>
                </a:lnTo>
                <a:lnTo>
                  <a:pt x="265623" y="53345"/>
                </a:lnTo>
                <a:lnTo>
                  <a:pt x="271951" y="64173"/>
                </a:lnTo>
                <a:lnTo>
                  <a:pt x="277522" y="76253"/>
                </a:lnTo>
                <a:lnTo>
                  <a:pt x="282338" y="89592"/>
                </a:lnTo>
                <a:lnTo>
                  <a:pt x="284187" y="95757"/>
                </a:lnTo>
                <a:lnTo>
                  <a:pt x="218782" y="111378"/>
                </a:lnTo>
                <a:lnTo>
                  <a:pt x="214720" y="98382"/>
                </a:lnTo>
                <a:lnTo>
                  <a:pt x="208816" y="86969"/>
                </a:lnTo>
                <a:lnTo>
                  <a:pt x="201069" y="77111"/>
                </a:lnTo>
                <a:lnTo>
                  <a:pt x="194551" y="71119"/>
                </a:lnTo>
                <a:lnTo>
                  <a:pt x="184052" y="64266"/>
                </a:lnTo>
                <a:lnTo>
                  <a:pt x="172398" y="59532"/>
                </a:lnTo>
                <a:lnTo>
                  <a:pt x="159590" y="56931"/>
                </a:lnTo>
                <a:lnTo>
                  <a:pt x="149796" y="56387"/>
                </a:lnTo>
                <a:lnTo>
                  <a:pt x="136016" y="57403"/>
                </a:lnTo>
                <a:lnTo>
                  <a:pt x="123297" y="60447"/>
                </a:lnTo>
                <a:lnTo>
                  <a:pt x="111640" y="65512"/>
                </a:lnTo>
                <a:lnTo>
                  <a:pt x="101045" y="72593"/>
                </a:lnTo>
                <a:lnTo>
                  <a:pt x="91514" y="81685"/>
                </a:lnTo>
                <a:lnTo>
                  <a:pt x="84655" y="90801"/>
                </a:lnTo>
                <a:lnTo>
                  <a:pt x="79510" y="100415"/>
                </a:lnTo>
                <a:lnTo>
                  <a:pt x="75318" y="111391"/>
                </a:lnTo>
                <a:lnTo>
                  <a:pt x="72081" y="123729"/>
                </a:lnTo>
                <a:lnTo>
                  <a:pt x="69797" y="137430"/>
                </a:lnTo>
                <a:lnTo>
                  <a:pt x="68466" y="152494"/>
                </a:lnTo>
                <a:lnTo>
                  <a:pt x="68084" y="167131"/>
                </a:lnTo>
                <a:lnTo>
                  <a:pt x="68517" y="183739"/>
                </a:lnTo>
                <a:lnTo>
                  <a:pt x="69817" y="198956"/>
                </a:lnTo>
                <a:lnTo>
                  <a:pt x="71984" y="212783"/>
                </a:lnTo>
                <a:lnTo>
                  <a:pt x="75016" y="225221"/>
                </a:lnTo>
                <a:lnTo>
                  <a:pt x="78916" y="236268"/>
                </a:lnTo>
                <a:lnTo>
                  <a:pt x="83681" y="245926"/>
                </a:lnTo>
                <a:lnTo>
                  <a:pt x="89314" y="254193"/>
                </a:lnTo>
                <a:lnTo>
                  <a:pt x="99834" y="265012"/>
                </a:lnTo>
                <a:lnTo>
                  <a:pt x="110320" y="272392"/>
                </a:lnTo>
                <a:lnTo>
                  <a:pt x="121868" y="277670"/>
                </a:lnTo>
                <a:lnTo>
                  <a:pt x="134479" y="280850"/>
                </a:lnTo>
                <a:lnTo>
                  <a:pt x="148150" y="281939"/>
                </a:lnTo>
                <a:lnTo>
                  <a:pt x="148462" y="281939"/>
                </a:lnTo>
                <a:lnTo>
                  <a:pt x="161797" y="280781"/>
                </a:lnTo>
                <a:lnTo>
                  <a:pt x="174118" y="277306"/>
                </a:lnTo>
                <a:lnTo>
                  <a:pt x="185423" y="271515"/>
                </a:lnTo>
                <a:lnTo>
                  <a:pt x="193776" y="265175"/>
                </a:lnTo>
                <a:lnTo>
                  <a:pt x="201409" y="257123"/>
                </a:lnTo>
                <a:lnTo>
                  <a:pt x="208060" y="247318"/>
                </a:lnTo>
                <a:lnTo>
                  <a:pt x="213728" y="235751"/>
                </a:lnTo>
                <a:lnTo>
                  <a:pt x="218413" y="222415"/>
                </a:lnTo>
                <a:lnTo>
                  <a:pt x="221005" y="212470"/>
                </a:lnTo>
                <a:lnTo>
                  <a:pt x="285076" y="232790"/>
                </a:lnTo>
                <a:lnTo>
                  <a:pt x="280715" y="246827"/>
                </a:lnTo>
                <a:lnTo>
                  <a:pt x="275633" y="259851"/>
                </a:lnTo>
                <a:lnTo>
                  <a:pt x="269829" y="271863"/>
                </a:lnTo>
                <a:lnTo>
                  <a:pt x="263304" y="282863"/>
                </a:lnTo>
                <a:lnTo>
                  <a:pt x="256058" y="292850"/>
                </a:lnTo>
                <a:lnTo>
                  <a:pt x="248090" y="301825"/>
                </a:lnTo>
                <a:lnTo>
                  <a:pt x="239402" y="309788"/>
                </a:lnTo>
                <a:lnTo>
                  <a:pt x="226125" y="319165"/>
                </a:lnTo>
                <a:lnTo>
                  <a:pt x="215450" y="324894"/>
                </a:lnTo>
                <a:lnTo>
                  <a:pt x="204053" y="329609"/>
                </a:lnTo>
                <a:lnTo>
                  <a:pt x="191934" y="333309"/>
                </a:lnTo>
                <a:lnTo>
                  <a:pt x="179094" y="335993"/>
                </a:lnTo>
                <a:lnTo>
                  <a:pt x="165531" y="337663"/>
                </a:lnTo>
                <a:lnTo>
                  <a:pt x="151246" y="338317"/>
                </a:lnTo>
                <a:lnTo>
                  <a:pt x="149123" y="338327"/>
                </a:lnTo>
                <a:lnTo>
                  <a:pt x="135128" y="337797"/>
                </a:lnTo>
                <a:lnTo>
                  <a:pt x="121690" y="336206"/>
                </a:lnTo>
                <a:lnTo>
                  <a:pt x="108808" y="333551"/>
                </a:lnTo>
                <a:lnTo>
                  <a:pt x="96484" y="329831"/>
                </a:lnTo>
                <a:lnTo>
                  <a:pt x="84716" y="325043"/>
                </a:lnTo>
                <a:lnTo>
                  <a:pt x="73505" y="319186"/>
                </a:lnTo>
                <a:lnTo>
                  <a:pt x="62851" y="312257"/>
                </a:lnTo>
                <a:lnTo>
                  <a:pt x="52753" y="304255"/>
                </a:lnTo>
                <a:lnTo>
                  <a:pt x="43211" y="295177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3" y="142354"/>
                </a:lnTo>
                <a:lnTo>
                  <a:pt x="3427" y="128478"/>
                </a:lnTo>
                <a:lnTo>
                  <a:pt x="6092" y="115263"/>
                </a:lnTo>
                <a:lnTo>
                  <a:pt x="9519" y="102708"/>
                </a:lnTo>
                <a:lnTo>
                  <a:pt x="13706" y="90812"/>
                </a:lnTo>
                <a:lnTo>
                  <a:pt x="18655" y="79577"/>
                </a:lnTo>
                <a:lnTo>
                  <a:pt x="24364" y="69002"/>
                </a:lnTo>
                <a:lnTo>
                  <a:pt x="30835" y="59086"/>
                </a:lnTo>
                <a:lnTo>
                  <a:pt x="38065" y="49831"/>
                </a:lnTo>
                <a:lnTo>
                  <a:pt x="51432" y="36113"/>
                </a:lnTo>
                <a:lnTo>
                  <a:pt x="61272" y="28041"/>
                </a:lnTo>
                <a:lnTo>
                  <a:pt x="71710" y="20992"/>
                </a:lnTo>
                <a:lnTo>
                  <a:pt x="82744" y="14965"/>
                </a:lnTo>
                <a:lnTo>
                  <a:pt x="94375" y="9958"/>
                </a:lnTo>
                <a:lnTo>
                  <a:pt x="106603" y="5970"/>
                </a:lnTo>
                <a:lnTo>
                  <a:pt x="119428" y="2997"/>
                </a:lnTo>
                <a:lnTo>
                  <a:pt x="132851" y="1040"/>
                </a:lnTo>
                <a:lnTo>
                  <a:pt x="146872" y="95"/>
                </a:lnTo>
                <a:lnTo>
                  <a:pt x="1531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35986" y="941070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8" name="object 8"/>
          <p:cNvSpPr txBox="1"/>
          <p:nvPr/>
        </p:nvSpPr>
        <p:spPr>
          <a:xfrm>
            <a:off x="2935986" y="1015174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23694" y="941070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2123694" y="1015174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32610" y="941070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4" name="object 4"/>
          <p:cNvSpPr txBox="1"/>
          <p:nvPr/>
        </p:nvSpPr>
        <p:spPr>
          <a:xfrm>
            <a:off x="1832610" y="1015174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18260" y="941070"/>
            <a:ext cx="62725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23"/>
              </a:spcBef>
            </a:pPr>
            <a:endParaRPr sz="950" dirty="0"/>
          </a:p>
          <a:p>
            <a:pPr marL="398526">
              <a:lnSpc>
                <a:spcPct val="95825"/>
              </a:lnSpc>
              <a:spcBef>
                <a:spcPts val="11000"/>
              </a:spcBef>
            </a:pP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Epit</a:t>
            </a:r>
            <a:r>
              <a:rPr sz="2800" b="1" spc="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b="1" spc="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800" b="1" spc="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l:                         </a:t>
            </a:r>
            <a:r>
              <a:rPr sz="2800" b="1" spc="593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Non</a:t>
            </a:r>
            <a:r>
              <a:rPr sz="2800" b="1" spc="-26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–</a:t>
            </a:r>
            <a:r>
              <a:rPr sz="2800" b="1" spc="-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Epit</a:t>
            </a:r>
            <a:r>
              <a:rPr sz="2800" b="1" spc="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b="1" spc="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800" b="1" spc="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l:</a:t>
            </a:r>
            <a:endParaRPr sz="2800" b="1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5"/>
              </a:spcBef>
            </a:pPr>
            <a:r>
              <a:rPr sz="2800" b="1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b="1" spc="400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Sq</a:t>
            </a:r>
            <a:r>
              <a:rPr sz="2800" b="1" spc="9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b="1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b="1" spc="1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800" b="1" spc="-113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Ce</a:t>
            </a:r>
            <a:r>
              <a:rPr sz="2800" b="1" spc="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b="1" spc="-33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Ca.      </a:t>
            </a:r>
            <a:r>
              <a:rPr sz="2800" b="1" spc="437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b="1" spc="400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800" spc="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my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om</a:t>
            </a:r>
            <a:r>
              <a:rPr sz="2800" spc="25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2"/>
              </a:spcBef>
            </a:pPr>
            <a:r>
              <a:rPr sz="2800" b="1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b="1" spc="245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Ad</a:t>
            </a:r>
            <a:r>
              <a:rPr sz="2800" b="1" spc="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no</a:t>
            </a:r>
            <a:r>
              <a:rPr sz="2800" b="1" spc="-7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Ca.  </a:t>
            </a:r>
            <a:endParaRPr lang="en-US" sz="2800" b="1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2"/>
              </a:spcBef>
            </a:pPr>
            <a:r>
              <a:rPr lang="en-US" sz="2800" b="1" dirty="0" smtClean="0">
                <a:solidFill>
                  <a:srgbClr val="DFE6D0"/>
                </a:solidFill>
                <a:latin typeface="Arial"/>
                <a:cs typeface="Arial"/>
              </a:rPr>
              <a:t>                      </a:t>
            </a:r>
            <a:r>
              <a:rPr sz="2800" b="1" spc="0" dirty="0" smtClean="0">
                <a:solidFill>
                  <a:srgbClr val="DFE6D0"/>
                </a:solidFill>
                <a:latin typeface="Arial"/>
                <a:cs typeface="Arial"/>
              </a:rPr>
              <a:t> 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                </a:t>
            </a:r>
            <a:r>
              <a:rPr sz="2800" spc="657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spc="400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Mal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800" spc="-98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Mel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ma.</a:t>
            </a:r>
            <a:endParaRPr sz="28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spc="400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DFE6D0"/>
                </a:solidFill>
                <a:latin typeface="Arial"/>
                <a:cs typeface="Arial"/>
              </a:rPr>
              <a:t>uc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1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800" spc="1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rm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id</a:t>
            </a:r>
            <a:r>
              <a:rPr sz="2800" spc="-171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Ca.    </a:t>
            </a:r>
            <a:r>
              <a:rPr sz="2800" spc="261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spc="400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Rha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my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om</a:t>
            </a:r>
            <a:r>
              <a:rPr sz="2800" spc="25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4"/>
              </a:spcBef>
            </a:pP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spc="245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Ad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800" spc="1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id</a:t>
            </a:r>
            <a:r>
              <a:rPr sz="2800" spc="-82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Cy</a:t>
            </a:r>
            <a:r>
              <a:rPr sz="2800" spc="1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tic</a:t>
            </a:r>
            <a:r>
              <a:rPr sz="2800" spc="-76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Ca.       </a:t>
            </a:r>
            <a:r>
              <a:rPr sz="2800" spc="136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spc="400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Mal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800" spc="-98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-10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ym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ma</a:t>
            </a:r>
            <a:endParaRPr sz="28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spc="400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Sma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spc="-5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Ce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spc="-48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800" spc="400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Un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800" spc="-39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800" spc="-173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Ca.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1685" y="941070"/>
            <a:ext cx="2177262" cy="423417"/>
          </a:xfrm>
          <a:custGeom>
            <a:avLst/>
            <a:gdLst/>
            <a:ahLst/>
            <a:cxnLst/>
            <a:rect l="l" t="t" r="r" b="b"/>
            <a:pathLst>
              <a:path w="2177262" h="423417">
                <a:moveTo>
                  <a:pt x="1629638" y="144271"/>
                </a:moveTo>
                <a:lnTo>
                  <a:pt x="1631924" y="140080"/>
                </a:lnTo>
                <a:lnTo>
                  <a:pt x="1636750" y="136778"/>
                </a:lnTo>
                <a:lnTo>
                  <a:pt x="1644307" y="133317"/>
                </a:lnTo>
                <a:lnTo>
                  <a:pt x="1656499" y="130770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7"/>
                </a:lnTo>
                <a:lnTo>
                  <a:pt x="1711437" y="146311"/>
                </a:lnTo>
                <a:lnTo>
                  <a:pt x="1716887" y="158495"/>
                </a:lnTo>
                <a:lnTo>
                  <a:pt x="1776069" y="147446"/>
                </a:lnTo>
                <a:lnTo>
                  <a:pt x="1773910" y="140809"/>
                </a:lnTo>
                <a:lnTo>
                  <a:pt x="1768467" y="128548"/>
                </a:lnTo>
                <a:lnTo>
                  <a:pt x="1761567" y="117757"/>
                </a:lnTo>
                <a:lnTo>
                  <a:pt x="1753219" y="108435"/>
                </a:lnTo>
                <a:lnTo>
                  <a:pt x="1743430" y="100583"/>
                </a:lnTo>
                <a:lnTo>
                  <a:pt x="1736246" y="96431"/>
                </a:lnTo>
                <a:lnTo>
                  <a:pt x="1726175" y="92246"/>
                </a:lnTo>
                <a:lnTo>
                  <a:pt x="1714627" y="88998"/>
                </a:lnTo>
                <a:lnTo>
                  <a:pt x="1701607" y="86683"/>
                </a:lnTo>
                <a:lnTo>
                  <a:pt x="1687119" y="85297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888"/>
                </a:lnTo>
                <a:lnTo>
                  <a:pt x="1622218" y="221594"/>
                </a:lnTo>
                <a:lnTo>
                  <a:pt x="1633408" y="225399"/>
                </a:lnTo>
                <a:lnTo>
                  <a:pt x="1646350" y="229301"/>
                </a:lnTo>
                <a:lnTo>
                  <a:pt x="1661044" y="233296"/>
                </a:lnTo>
                <a:lnTo>
                  <a:pt x="1677487" y="237381"/>
                </a:lnTo>
                <a:lnTo>
                  <a:pt x="1695678" y="241553"/>
                </a:lnTo>
                <a:lnTo>
                  <a:pt x="1706600" y="243966"/>
                </a:lnTo>
                <a:lnTo>
                  <a:pt x="1713585" y="246760"/>
                </a:lnTo>
                <a:lnTo>
                  <a:pt x="1716633" y="249808"/>
                </a:lnTo>
                <a:lnTo>
                  <a:pt x="1719681" y="252856"/>
                </a:lnTo>
                <a:lnTo>
                  <a:pt x="1721078" y="256793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188"/>
                </a:lnTo>
                <a:lnTo>
                  <a:pt x="1691313" y="286242"/>
                </a:lnTo>
                <a:lnTo>
                  <a:pt x="1676247" y="287274"/>
                </a:lnTo>
                <a:lnTo>
                  <a:pt x="1664309" y="286479"/>
                </a:lnTo>
                <a:lnTo>
                  <a:pt x="1651848" y="283319"/>
                </a:lnTo>
                <a:lnTo>
                  <a:pt x="1641830" y="277749"/>
                </a:lnTo>
                <a:lnTo>
                  <a:pt x="1637031" y="273326"/>
                </a:lnTo>
                <a:lnTo>
                  <a:pt x="1630023" y="262993"/>
                </a:lnTo>
                <a:lnTo>
                  <a:pt x="1625574" y="249935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40"/>
                </a:lnTo>
                <a:lnTo>
                  <a:pt x="1622445" y="324494"/>
                </a:lnTo>
                <a:lnTo>
                  <a:pt x="1634349" y="328041"/>
                </a:lnTo>
                <a:lnTo>
                  <a:pt x="1647282" y="330579"/>
                </a:lnTo>
                <a:lnTo>
                  <a:pt x="1661247" y="332104"/>
                </a:lnTo>
                <a:lnTo>
                  <a:pt x="1676247" y="332613"/>
                </a:lnTo>
                <a:lnTo>
                  <a:pt x="1685927" y="332409"/>
                </a:lnTo>
                <a:lnTo>
                  <a:pt x="1700735" y="331208"/>
                </a:lnTo>
                <a:lnTo>
                  <a:pt x="1714355" y="328931"/>
                </a:lnTo>
                <a:lnTo>
                  <a:pt x="1726783" y="325580"/>
                </a:lnTo>
                <a:lnTo>
                  <a:pt x="1738017" y="321160"/>
                </a:lnTo>
                <a:lnTo>
                  <a:pt x="1748054" y="315671"/>
                </a:lnTo>
                <a:lnTo>
                  <a:pt x="1756892" y="309117"/>
                </a:lnTo>
                <a:lnTo>
                  <a:pt x="1765988" y="300186"/>
                </a:lnTo>
                <a:lnTo>
                  <a:pt x="1773909" y="289559"/>
                </a:lnTo>
                <a:lnTo>
                  <a:pt x="1779558" y="278171"/>
                </a:lnTo>
                <a:lnTo>
                  <a:pt x="1782943" y="266021"/>
                </a:lnTo>
                <a:lnTo>
                  <a:pt x="1784070" y="253110"/>
                </a:lnTo>
                <a:lnTo>
                  <a:pt x="1782881" y="239132"/>
                </a:lnTo>
                <a:lnTo>
                  <a:pt x="1779220" y="226567"/>
                </a:lnTo>
                <a:lnTo>
                  <a:pt x="1773063" y="215682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2"/>
                </a:lnTo>
                <a:lnTo>
                  <a:pt x="1678638" y="174844"/>
                </a:lnTo>
                <a:lnTo>
                  <a:pt x="1662545" y="170696"/>
                </a:lnTo>
                <a:lnTo>
                  <a:pt x="1650046" y="166995"/>
                </a:lnTo>
                <a:lnTo>
                  <a:pt x="1641149" y="163734"/>
                </a:lnTo>
                <a:lnTo>
                  <a:pt x="1635861" y="160908"/>
                </a:lnTo>
                <a:lnTo>
                  <a:pt x="1631670" y="157733"/>
                </a:lnTo>
                <a:lnTo>
                  <a:pt x="1629638" y="153924"/>
                </a:lnTo>
                <a:lnTo>
                  <a:pt x="1629638" y="144271"/>
                </a:lnTo>
                <a:close/>
              </a:path>
              <a:path w="2177262" h="423417">
                <a:moveTo>
                  <a:pt x="1463609" y="229946"/>
                </a:moveTo>
                <a:lnTo>
                  <a:pt x="1460319" y="242540"/>
                </a:lnTo>
                <a:lnTo>
                  <a:pt x="1455376" y="253439"/>
                </a:lnTo>
                <a:lnTo>
                  <a:pt x="1448790" y="262635"/>
                </a:lnTo>
                <a:lnTo>
                  <a:pt x="1443233" y="268181"/>
                </a:lnTo>
                <a:lnTo>
                  <a:pt x="1432554" y="275554"/>
                </a:lnTo>
                <a:lnTo>
                  <a:pt x="1420653" y="279965"/>
                </a:lnTo>
                <a:lnTo>
                  <a:pt x="1407769" y="332613"/>
                </a:lnTo>
                <a:lnTo>
                  <a:pt x="1427342" y="331309"/>
                </a:lnTo>
                <a:lnTo>
                  <a:pt x="1440284" y="328835"/>
                </a:lnTo>
                <a:lnTo>
                  <a:pt x="1452567" y="325075"/>
                </a:lnTo>
                <a:lnTo>
                  <a:pt x="1464193" y="320030"/>
                </a:lnTo>
                <a:lnTo>
                  <a:pt x="1475163" y="313699"/>
                </a:lnTo>
                <a:lnTo>
                  <a:pt x="1485480" y="306082"/>
                </a:lnTo>
                <a:lnTo>
                  <a:pt x="1495145" y="297179"/>
                </a:lnTo>
                <a:lnTo>
                  <a:pt x="1507900" y="281978"/>
                </a:lnTo>
                <a:lnTo>
                  <a:pt x="1514643" y="271262"/>
                </a:lnTo>
                <a:lnTo>
                  <a:pt x="1520156" y="259903"/>
                </a:lnTo>
                <a:lnTo>
                  <a:pt x="1524440" y="247900"/>
                </a:lnTo>
                <a:lnTo>
                  <a:pt x="1527499" y="235252"/>
                </a:lnTo>
                <a:lnTo>
                  <a:pt x="1529332" y="221961"/>
                </a:lnTo>
                <a:lnTo>
                  <a:pt x="1529943" y="208025"/>
                </a:lnTo>
                <a:lnTo>
                  <a:pt x="1529812" y="201521"/>
                </a:lnTo>
                <a:lnTo>
                  <a:pt x="1528618" y="187852"/>
                </a:lnTo>
                <a:lnTo>
                  <a:pt x="1526183" y="174843"/>
                </a:lnTo>
                <a:lnTo>
                  <a:pt x="1522511" y="162495"/>
                </a:lnTo>
                <a:lnTo>
                  <a:pt x="1517606" y="150812"/>
                </a:lnTo>
                <a:lnTo>
                  <a:pt x="1511471" y="139793"/>
                </a:lnTo>
                <a:lnTo>
                  <a:pt x="1504110" y="129442"/>
                </a:lnTo>
                <a:lnTo>
                  <a:pt x="1495526" y="119760"/>
                </a:lnTo>
                <a:lnTo>
                  <a:pt x="1481306" y="107365"/>
                </a:lnTo>
                <a:lnTo>
                  <a:pt x="1470729" y="100466"/>
                </a:lnTo>
                <a:lnTo>
                  <a:pt x="1459451" y="94829"/>
                </a:lnTo>
                <a:lnTo>
                  <a:pt x="1447473" y="90451"/>
                </a:lnTo>
                <a:lnTo>
                  <a:pt x="1434801" y="87329"/>
                </a:lnTo>
                <a:lnTo>
                  <a:pt x="1421438" y="85458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211" y="106421"/>
                </a:lnTo>
                <a:lnTo>
                  <a:pt x="1324217" y="114307"/>
                </a:lnTo>
                <a:lnTo>
                  <a:pt x="1315277" y="123329"/>
                </a:lnTo>
                <a:lnTo>
                  <a:pt x="1307396" y="133486"/>
                </a:lnTo>
                <a:lnTo>
                  <a:pt x="1300581" y="144779"/>
                </a:lnTo>
                <a:lnTo>
                  <a:pt x="1295398" y="155828"/>
                </a:lnTo>
                <a:lnTo>
                  <a:pt x="1290962" y="167975"/>
                </a:lnTo>
                <a:lnTo>
                  <a:pt x="1287777" y="180279"/>
                </a:lnTo>
                <a:lnTo>
                  <a:pt x="1285857" y="192740"/>
                </a:lnTo>
                <a:lnTo>
                  <a:pt x="1285214" y="205358"/>
                </a:lnTo>
                <a:lnTo>
                  <a:pt x="1285389" y="213859"/>
                </a:lnTo>
                <a:lnTo>
                  <a:pt x="1286475" y="227587"/>
                </a:lnTo>
                <a:lnTo>
                  <a:pt x="1288546" y="240535"/>
                </a:lnTo>
                <a:lnTo>
                  <a:pt x="1291593" y="252703"/>
                </a:lnTo>
                <a:lnTo>
                  <a:pt x="1295607" y="264092"/>
                </a:lnTo>
                <a:lnTo>
                  <a:pt x="1300581" y="274700"/>
                </a:lnTo>
                <a:lnTo>
                  <a:pt x="1306819" y="284799"/>
                </a:lnTo>
                <a:lnTo>
                  <a:pt x="1314756" y="294747"/>
                </a:lnTo>
                <a:lnTo>
                  <a:pt x="1323871" y="303573"/>
                </a:lnTo>
                <a:lnTo>
                  <a:pt x="1334173" y="311282"/>
                </a:lnTo>
                <a:lnTo>
                  <a:pt x="1345666" y="317880"/>
                </a:lnTo>
                <a:lnTo>
                  <a:pt x="1350323" y="223670"/>
                </a:lnTo>
                <a:lnTo>
                  <a:pt x="1349476" y="208660"/>
                </a:lnTo>
                <a:lnTo>
                  <a:pt x="1349648" y="201697"/>
                </a:lnTo>
                <a:lnTo>
                  <a:pt x="1351256" y="187435"/>
                </a:lnTo>
                <a:lnTo>
                  <a:pt x="1354558" y="174840"/>
                </a:lnTo>
                <a:lnTo>
                  <a:pt x="1359553" y="163921"/>
                </a:lnTo>
                <a:lnTo>
                  <a:pt x="1366240" y="154685"/>
                </a:lnTo>
                <a:lnTo>
                  <a:pt x="1371806" y="149140"/>
                </a:lnTo>
                <a:lnTo>
                  <a:pt x="1382518" y="141767"/>
                </a:lnTo>
                <a:lnTo>
                  <a:pt x="1394432" y="137356"/>
                </a:lnTo>
                <a:lnTo>
                  <a:pt x="1407515" y="135889"/>
                </a:lnTo>
                <a:lnTo>
                  <a:pt x="1415171" y="136368"/>
                </a:lnTo>
                <a:lnTo>
                  <a:pt x="1427600" y="139514"/>
                </a:lnTo>
                <a:lnTo>
                  <a:pt x="1438801" y="145614"/>
                </a:lnTo>
                <a:lnTo>
                  <a:pt x="1448790" y="154685"/>
                </a:lnTo>
                <a:lnTo>
                  <a:pt x="1451783" y="158370"/>
                </a:lnTo>
                <a:lnTo>
                  <a:pt x="1457739" y="168358"/>
                </a:lnTo>
                <a:lnTo>
                  <a:pt x="1462004" y="180011"/>
                </a:lnTo>
                <a:lnTo>
                  <a:pt x="1464570" y="193321"/>
                </a:lnTo>
                <a:lnTo>
                  <a:pt x="1465427" y="208279"/>
                </a:lnTo>
                <a:lnTo>
                  <a:pt x="1465238" y="215666"/>
                </a:lnTo>
                <a:lnTo>
                  <a:pt x="1463609" y="229946"/>
                </a:lnTo>
                <a:close/>
              </a:path>
              <a:path w="2177262" h="423417">
                <a:moveTo>
                  <a:pt x="1420653" y="279965"/>
                </a:moveTo>
                <a:lnTo>
                  <a:pt x="1407515" y="281431"/>
                </a:lnTo>
                <a:lnTo>
                  <a:pt x="1399902" y="280953"/>
                </a:lnTo>
                <a:lnTo>
                  <a:pt x="1387482" y="277807"/>
                </a:lnTo>
                <a:lnTo>
                  <a:pt x="1376251" y="271707"/>
                </a:lnTo>
                <a:lnTo>
                  <a:pt x="1366240" y="262635"/>
                </a:lnTo>
                <a:lnTo>
                  <a:pt x="1363019" y="258686"/>
                </a:lnTo>
                <a:lnTo>
                  <a:pt x="1357094" y="248692"/>
                </a:lnTo>
                <a:lnTo>
                  <a:pt x="1352862" y="237017"/>
                </a:lnTo>
                <a:lnTo>
                  <a:pt x="1350323" y="223670"/>
                </a:lnTo>
                <a:lnTo>
                  <a:pt x="1345968" y="318030"/>
                </a:lnTo>
                <a:lnTo>
                  <a:pt x="1357846" y="323264"/>
                </a:lnTo>
                <a:lnTo>
                  <a:pt x="1369965" y="327345"/>
                </a:lnTo>
                <a:lnTo>
                  <a:pt x="1382325" y="330267"/>
                </a:lnTo>
                <a:lnTo>
                  <a:pt x="1394926" y="332025"/>
                </a:lnTo>
                <a:lnTo>
                  <a:pt x="1407769" y="332613"/>
                </a:lnTo>
                <a:lnTo>
                  <a:pt x="1420653" y="279965"/>
                </a:lnTo>
                <a:close/>
              </a:path>
              <a:path w="2177262" h="423417">
                <a:moveTo>
                  <a:pt x="274030" y="180978"/>
                </a:moveTo>
                <a:lnTo>
                  <a:pt x="274358" y="166750"/>
                </a:lnTo>
                <a:lnTo>
                  <a:pt x="274351" y="164537"/>
                </a:lnTo>
                <a:lnTo>
                  <a:pt x="273984" y="150050"/>
                </a:lnTo>
                <a:lnTo>
                  <a:pt x="273050" y="136349"/>
                </a:lnTo>
                <a:lnTo>
                  <a:pt x="271549" y="123434"/>
                </a:lnTo>
                <a:lnTo>
                  <a:pt x="269480" y="111306"/>
                </a:lnTo>
                <a:lnTo>
                  <a:pt x="266843" y="99964"/>
                </a:lnTo>
                <a:lnTo>
                  <a:pt x="263639" y="89407"/>
                </a:lnTo>
                <a:lnTo>
                  <a:pt x="259581" y="78687"/>
                </a:lnTo>
                <a:lnTo>
                  <a:pt x="254038" y="66858"/>
                </a:lnTo>
                <a:lnTo>
                  <a:pt x="247658" y="55858"/>
                </a:lnTo>
                <a:lnTo>
                  <a:pt x="240440" y="45682"/>
                </a:lnTo>
                <a:lnTo>
                  <a:pt x="232384" y="36321"/>
                </a:lnTo>
                <a:lnTo>
                  <a:pt x="217434" y="23073"/>
                </a:lnTo>
                <a:lnTo>
                  <a:pt x="206771" y="16168"/>
                </a:lnTo>
                <a:lnTo>
                  <a:pt x="195312" y="10551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033"/>
                </a:lnTo>
                <a:lnTo>
                  <a:pt x="66078" y="55244"/>
                </a:lnTo>
                <a:lnTo>
                  <a:pt x="100915" y="55259"/>
                </a:lnTo>
                <a:lnTo>
                  <a:pt x="117544" y="55544"/>
                </a:lnTo>
                <a:lnTo>
                  <a:pt x="131271" y="56179"/>
                </a:lnTo>
                <a:lnTo>
                  <a:pt x="142094" y="57144"/>
                </a:lnTo>
                <a:lnTo>
                  <a:pt x="150012" y="58419"/>
                </a:lnTo>
                <a:lnTo>
                  <a:pt x="159138" y="60985"/>
                </a:lnTo>
                <a:lnTo>
                  <a:pt x="170756" y="66403"/>
                </a:lnTo>
                <a:lnTo>
                  <a:pt x="180594" y="73787"/>
                </a:lnTo>
                <a:lnTo>
                  <a:pt x="187579" y="81754"/>
                </a:lnTo>
                <a:lnTo>
                  <a:pt x="194100" y="92576"/>
                </a:lnTo>
                <a:lnTo>
                  <a:pt x="199351" y="105537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394"/>
                </a:lnTo>
                <a:lnTo>
                  <a:pt x="205135" y="189591"/>
                </a:lnTo>
                <a:lnTo>
                  <a:pt x="203800" y="202382"/>
                </a:lnTo>
                <a:lnTo>
                  <a:pt x="201871" y="213774"/>
                </a:lnTo>
                <a:lnTo>
                  <a:pt x="199351" y="223774"/>
                </a:lnTo>
                <a:lnTo>
                  <a:pt x="195086" y="235566"/>
                </a:lnTo>
                <a:lnTo>
                  <a:pt x="189056" y="246972"/>
                </a:lnTo>
                <a:lnTo>
                  <a:pt x="182054" y="255269"/>
                </a:lnTo>
                <a:lnTo>
                  <a:pt x="168001" y="264575"/>
                </a:lnTo>
                <a:lnTo>
                  <a:pt x="155371" y="268985"/>
                </a:lnTo>
                <a:lnTo>
                  <a:pt x="154118" y="269280"/>
                </a:lnTo>
                <a:lnTo>
                  <a:pt x="161220" y="324984"/>
                </a:lnTo>
                <a:lnTo>
                  <a:pt x="172711" y="322947"/>
                </a:lnTo>
                <a:lnTo>
                  <a:pt x="182829" y="320293"/>
                </a:lnTo>
                <a:lnTo>
                  <a:pt x="198524" y="314354"/>
                </a:lnTo>
                <a:lnTo>
                  <a:pt x="210139" y="308453"/>
                </a:lnTo>
                <a:lnTo>
                  <a:pt x="220385" y="301708"/>
                </a:lnTo>
                <a:lnTo>
                  <a:pt x="229260" y="294131"/>
                </a:lnTo>
                <a:lnTo>
                  <a:pt x="239928" y="282329"/>
                </a:lnTo>
                <a:lnTo>
                  <a:pt x="247138" y="272291"/>
                </a:lnTo>
                <a:lnTo>
                  <a:pt x="253605" y="261288"/>
                </a:lnTo>
                <a:lnTo>
                  <a:pt x="259330" y="249310"/>
                </a:lnTo>
                <a:lnTo>
                  <a:pt x="264312" y="236346"/>
                </a:lnTo>
                <a:lnTo>
                  <a:pt x="266164" y="230588"/>
                </a:lnTo>
                <a:lnTo>
                  <a:pt x="269113" y="219289"/>
                </a:lnTo>
                <a:lnTo>
                  <a:pt x="271407" y="207251"/>
                </a:lnTo>
                <a:lnTo>
                  <a:pt x="273046" y="194479"/>
                </a:lnTo>
                <a:lnTo>
                  <a:pt x="274030" y="180978"/>
                </a:lnTo>
                <a:close/>
              </a:path>
              <a:path w="2177262" h="423417">
                <a:moveTo>
                  <a:pt x="161220" y="324984"/>
                </a:moveTo>
                <a:lnTo>
                  <a:pt x="154118" y="269280"/>
                </a:lnTo>
                <a:lnTo>
                  <a:pt x="144307" y="270810"/>
                </a:lnTo>
                <a:lnTo>
                  <a:pt x="131405" y="271728"/>
                </a:lnTo>
                <a:lnTo>
                  <a:pt x="115404" y="272033"/>
                </a:lnTo>
                <a:lnTo>
                  <a:pt x="66078" y="272033"/>
                </a:lnTo>
                <a:lnTo>
                  <a:pt x="124345" y="327278"/>
                </a:lnTo>
                <a:lnTo>
                  <a:pt x="134132" y="327142"/>
                </a:lnTo>
                <a:lnTo>
                  <a:pt x="148360" y="326387"/>
                </a:lnTo>
                <a:lnTo>
                  <a:pt x="161220" y="324984"/>
                </a:lnTo>
                <a:close/>
              </a:path>
              <a:path w="2177262" h="423417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417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417">
                <a:moveTo>
                  <a:pt x="1077061" y="327278"/>
                </a:moveTo>
                <a:lnTo>
                  <a:pt x="1077084" y="214292"/>
                </a:lnTo>
                <a:lnTo>
                  <a:pt x="1077489" y="197990"/>
                </a:lnTo>
                <a:lnTo>
                  <a:pt x="1078412" y="184400"/>
                </a:lnTo>
                <a:lnTo>
                  <a:pt x="1079871" y="173521"/>
                </a:lnTo>
                <a:lnTo>
                  <a:pt x="1081887" y="165353"/>
                </a:lnTo>
                <a:lnTo>
                  <a:pt x="1089927" y="150503"/>
                </a:lnTo>
                <a:lnTo>
                  <a:pt x="1099540" y="141731"/>
                </a:lnTo>
                <a:lnTo>
                  <a:pt x="1115906" y="134271"/>
                </a:lnTo>
                <a:lnTo>
                  <a:pt x="1128877" y="132714"/>
                </a:lnTo>
                <a:lnTo>
                  <a:pt x="1137259" y="132714"/>
                </a:lnTo>
                <a:lnTo>
                  <a:pt x="1144625" y="134874"/>
                </a:lnTo>
                <a:lnTo>
                  <a:pt x="1150594" y="139064"/>
                </a:lnTo>
                <a:lnTo>
                  <a:pt x="1156563" y="143128"/>
                </a:lnTo>
                <a:lnTo>
                  <a:pt x="1161008" y="148970"/>
                </a:lnTo>
                <a:lnTo>
                  <a:pt x="1163675" y="156590"/>
                </a:lnTo>
                <a:lnTo>
                  <a:pt x="1165345" y="163379"/>
                </a:lnTo>
                <a:lnTo>
                  <a:pt x="1166667" y="174125"/>
                </a:lnTo>
                <a:lnTo>
                  <a:pt x="1167469" y="188410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505"/>
                </a:lnTo>
                <a:lnTo>
                  <a:pt x="1229803" y="159925"/>
                </a:lnTo>
                <a:lnTo>
                  <a:pt x="1228671" y="147639"/>
                </a:lnTo>
                <a:lnTo>
                  <a:pt x="1226921" y="137667"/>
                </a:lnTo>
                <a:lnTo>
                  <a:pt x="1221385" y="122149"/>
                </a:lnTo>
                <a:lnTo>
                  <a:pt x="1214729" y="111378"/>
                </a:lnTo>
                <a:lnTo>
                  <a:pt x="1200876" y="98783"/>
                </a:lnTo>
                <a:lnTo>
                  <a:pt x="1188694" y="92201"/>
                </a:lnTo>
                <a:lnTo>
                  <a:pt x="1176477" y="87993"/>
                </a:lnTo>
                <a:lnTo>
                  <a:pt x="1163982" y="85620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417">
                <a:moveTo>
                  <a:pt x="515378" y="247014"/>
                </a:moveTo>
                <a:lnTo>
                  <a:pt x="519468" y="239649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2"/>
                </a:lnTo>
                <a:lnTo>
                  <a:pt x="563489" y="222643"/>
                </a:lnTo>
                <a:lnTo>
                  <a:pt x="578579" y="219189"/>
                </a:lnTo>
                <a:lnTo>
                  <a:pt x="590745" y="216103"/>
                </a:lnTo>
                <a:lnTo>
                  <a:pt x="599986" y="213359"/>
                </a:lnTo>
                <a:lnTo>
                  <a:pt x="599912" y="233197"/>
                </a:lnTo>
                <a:lnTo>
                  <a:pt x="599137" y="247308"/>
                </a:lnTo>
                <a:lnTo>
                  <a:pt x="597522" y="256412"/>
                </a:lnTo>
                <a:lnTo>
                  <a:pt x="591931" y="267875"/>
                </a:lnTo>
                <a:lnTo>
                  <a:pt x="582574" y="277240"/>
                </a:lnTo>
                <a:lnTo>
                  <a:pt x="574507" y="282233"/>
                </a:lnTo>
                <a:lnTo>
                  <a:pt x="562566" y="286858"/>
                </a:lnTo>
                <a:lnTo>
                  <a:pt x="550202" y="288416"/>
                </a:lnTo>
                <a:lnTo>
                  <a:pt x="548625" y="288389"/>
                </a:lnTo>
                <a:lnTo>
                  <a:pt x="546181" y="331566"/>
                </a:lnTo>
                <a:lnTo>
                  <a:pt x="558598" y="328939"/>
                </a:lnTo>
                <a:lnTo>
                  <a:pt x="570509" y="324738"/>
                </a:lnTo>
                <a:lnTo>
                  <a:pt x="573549" y="323382"/>
                </a:lnTo>
                <a:lnTo>
                  <a:pt x="584415" y="317502"/>
                </a:lnTo>
                <a:lnTo>
                  <a:pt x="594862" y="310172"/>
                </a:lnTo>
                <a:lnTo>
                  <a:pt x="604888" y="301370"/>
                </a:lnTo>
                <a:lnTo>
                  <a:pt x="606082" y="304926"/>
                </a:lnTo>
                <a:lnTo>
                  <a:pt x="607123" y="308737"/>
                </a:lnTo>
                <a:lnTo>
                  <a:pt x="609511" y="316864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32" y="318908"/>
                </a:lnTo>
                <a:lnTo>
                  <a:pt x="666946" y="306846"/>
                </a:lnTo>
                <a:lnTo>
                  <a:pt x="663943" y="295401"/>
                </a:lnTo>
                <a:lnTo>
                  <a:pt x="662980" y="289688"/>
                </a:lnTo>
                <a:lnTo>
                  <a:pt x="661843" y="278702"/>
                </a:lnTo>
                <a:lnTo>
                  <a:pt x="661160" y="265239"/>
                </a:lnTo>
                <a:lnTo>
                  <a:pt x="660933" y="249300"/>
                </a:lnTo>
                <a:lnTo>
                  <a:pt x="661593" y="176021"/>
                </a:lnTo>
                <a:lnTo>
                  <a:pt x="661501" y="167748"/>
                </a:lnTo>
                <a:lnTo>
                  <a:pt x="660691" y="151976"/>
                </a:lnTo>
                <a:lnTo>
                  <a:pt x="659042" y="138747"/>
                </a:lnTo>
                <a:lnTo>
                  <a:pt x="656554" y="128054"/>
                </a:lnTo>
                <a:lnTo>
                  <a:pt x="653224" y="119887"/>
                </a:lnTo>
                <a:lnTo>
                  <a:pt x="646203" y="110221"/>
                </a:lnTo>
                <a:lnTo>
                  <a:pt x="636598" y="101895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939" y="107123"/>
                </a:lnTo>
                <a:lnTo>
                  <a:pt x="476659" y="116020"/>
                </a:lnTo>
                <a:lnTo>
                  <a:pt x="469596" y="126499"/>
                </a:lnTo>
                <a:lnTo>
                  <a:pt x="463749" y="138546"/>
                </a:lnTo>
                <a:lnTo>
                  <a:pt x="459117" y="152145"/>
                </a:lnTo>
                <a:lnTo>
                  <a:pt x="516039" y="162432"/>
                </a:lnTo>
                <a:lnTo>
                  <a:pt x="517011" y="159821"/>
                </a:lnTo>
                <a:lnTo>
                  <a:pt x="523369" y="147518"/>
                </a:lnTo>
                <a:lnTo>
                  <a:pt x="531228" y="139318"/>
                </a:lnTo>
                <a:lnTo>
                  <a:pt x="532319" y="138601"/>
                </a:lnTo>
                <a:lnTo>
                  <a:pt x="543189" y="134213"/>
                </a:lnTo>
                <a:lnTo>
                  <a:pt x="557339" y="132714"/>
                </a:lnTo>
                <a:lnTo>
                  <a:pt x="569396" y="133275"/>
                </a:lnTo>
                <a:lnTo>
                  <a:pt x="582362" y="135855"/>
                </a:lnTo>
                <a:lnTo>
                  <a:pt x="591058" y="140462"/>
                </a:lnTo>
                <a:lnTo>
                  <a:pt x="598048" y="151680"/>
                </a:lnTo>
                <a:lnTo>
                  <a:pt x="599986" y="166242"/>
                </a:lnTo>
                <a:lnTo>
                  <a:pt x="599986" y="172465"/>
                </a:lnTo>
                <a:lnTo>
                  <a:pt x="592465" y="175278"/>
                </a:lnTo>
                <a:lnTo>
                  <a:pt x="582414" y="178306"/>
                </a:lnTo>
                <a:lnTo>
                  <a:pt x="570160" y="181420"/>
                </a:lnTo>
                <a:lnTo>
                  <a:pt x="555702" y="184634"/>
                </a:lnTo>
                <a:lnTo>
                  <a:pt x="539038" y="187959"/>
                </a:lnTo>
                <a:lnTo>
                  <a:pt x="537552" y="188240"/>
                </a:lnTo>
                <a:lnTo>
                  <a:pt x="522711" y="191403"/>
                </a:lnTo>
                <a:lnTo>
                  <a:pt x="509695" y="194859"/>
                </a:lnTo>
                <a:lnTo>
                  <a:pt x="498504" y="198587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6988"/>
                </a:lnTo>
                <a:lnTo>
                  <a:pt x="453767" y="249212"/>
                </a:lnTo>
                <a:lnTo>
                  <a:pt x="452640" y="262508"/>
                </a:lnTo>
                <a:lnTo>
                  <a:pt x="452734" y="266492"/>
                </a:lnTo>
                <a:lnTo>
                  <a:pt x="454538" y="279747"/>
                </a:lnTo>
                <a:lnTo>
                  <a:pt x="458640" y="291868"/>
                </a:lnTo>
                <a:lnTo>
                  <a:pt x="465040" y="302847"/>
                </a:lnTo>
                <a:lnTo>
                  <a:pt x="473735" y="312674"/>
                </a:lnTo>
                <a:lnTo>
                  <a:pt x="481263" y="318824"/>
                </a:lnTo>
                <a:lnTo>
                  <a:pt x="491795" y="324867"/>
                </a:lnTo>
                <a:lnTo>
                  <a:pt x="503668" y="329175"/>
                </a:lnTo>
                <a:lnTo>
                  <a:pt x="516884" y="331754"/>
                </a:lnTo>
                <a:lnTo>
                  <a:pt x="531444" y="332613"/>
                </a:lnTo>
                <a:lnTo>
                  <a:pt x="535709" y="285711"/>
                </a:lnTo>
                <a:lnTo>
                  <a:pt x="525195" y="278764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014"/>
                </a:lnTo>
                <a:close/>
              </a:path>
              <a:path w="2177262" h="423417">
                <a:moveTo>
                  <a:pt x="535709" y="285711"/>
                </a:moveTo>
                <a:lnTo>
                  <a:pt x="531444" y="332613"/>
                </a:lnTo>
                <a:lnTo>
                  <a:pt x="533264" y="332597"/>
                </a:lnTo>
                <a:lnTo>
                  <a:pt x="546181" y="331566"/>
                </a:lnTo>
                <a:lnTo>
                  <a:pt x="548625" y="288389"/>
                </a:lnTo>
                <a:lnTo>
                  <a:pt x="535709" y="285711"/>
                </a:lnTo>
                <a:close/>
              </a:path>
              <a:path w="2177262" h="423417">
                <a:moveTo>
                  <a:pt x="781427" y="183074"/>
                </a:moveTo>
                <a:lnTo>
                  <a:pt x="784277" y="170200"/>
                </a:lnTo>
                <a:lnTo>
                  <a:pt x="788670" y="159249"/>
                </a:lnTo>
                <a:lnTo>
                  <a:pt x="794613" y="150240"/>
                </a:lnTo>
                <a:lnTo>
                  <a:pt x="800445" y="85897"/>
                </a:lnTo>
                <a:lnTo>
                  <a:pt x="787745" y="88612"/>
                </a:lnTo>
                <a:lnTo>
                  <a:pt x="781427" y="183074"/>
                </a:lnTo>
                <a:close/>
              </a:path>
              <a:path w="2177262" h="423417">
                <a:moveTo>
                  <a:pt x="723874" y="345820"/>
                </a:moveTo>
                <a:lnTo>
                  <a:pt x="724156" y="358319"/>
                </a:lnTo>
                <a:lnTo>
                  <a:pt x="726756" y="371028"/>
                </a:lnTo>
                <a:lnTo>
                  <a:pt x="731761" y="382675"/>
                </a:lnTo>
                <a:lnTo>
                  <a:pt x="739180" y="393275"/>
                </a:lnTo>
                <a:lnTo>
                  <a:pt x="749020" y="402843"/>
                </a:lnTo>
                <a:lnTo>
                  <a:pt x="765691" y="412683"/>
                </a:lnTo>
                <a:lnTo>
                  <a:pt x="776507" y="416548"/>
                </a:lnTo>
                <a:lnTo>
                  <a:pt x="788793" y="419553"/>
                </a:lnTo>
                <a:lnTo>
                  <a:pt x="802550" y="421700"/>
                </a:lnTo>
                <a:lnTo>
                  <a:pt x="817782" y="422988"/>
                </a:lnTo>
                <a:lnTo>
                  <a:pt x="834491" y="423417"/>
                </a:lnTo>
                <a:lnTo>
                  <a:pt x="837406" y="423404"/>
                </a:lnTo>
                <a:lnTo>
                  <a:pt x="851734" y="422887"/>
                </a:lnTo>
                <a:lnTo>
                  <a:pt x="864836" y="421609"/>
                </a:lnTo>
                <a:lnTo>
                  <a:pt x="876703" y="419549"/>
                </a:lnTo>
                <a:lnTo>
                  <a:pt x="900262" y="411684"/>
                </a:lnTo>
                <a:lnTo>
                  <a:pt x="911376" y="405521"/>
                </a:lnTo>
                <a:lnTo>
                  <a:pt x="920597" y="398144"/>
                </a:lnTo>
                <a:lnTo>
                  <a:pt x="928260" y="389408"/>
                </a:lnTo>
                <a:lnTo>
                  <a:pt x="934787" y="378534"/>
                </a:lnTo>
                <a:lnTo>
                  <a:pt x="940028" y="365632"/>
                </a:lnTo>
                <a:lnTo>
                  <a:pt x="944487" y="345823"/>
                </a:lnTo>
                <a:lnTo>
                  <a:pt x="945894" y="333220"/>
                </a:lnTo>
                <a:lnTo>
                  <a:pt x="946734" y="318909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96" y="84849"/>
                </a:lnTo>
                <a:lnTo>
                  <a:pt x="800445" y="85897"/>
                </a:lnTo>
                <a:lnTo>
                  <a:pt x="794613" y="150240"/>
                </a:lnTo>
                <a:lnTo>
                  <a:pt x="796817" y="147752"/>
                </a:lnTo>
                <a:lnTo>
                  <a:pt x="806963" y="139398"/>
                </a:lnTo>
                <a:lnTo>
                  <a:pt x="818617" y="134385"/>
                </a:lnTo>
                <a:lnTo>
                  <a:pt x="831824" y="132714"/>
                </a:lnTo>
                <a:lnTo>
                  <a:pt x="836384" y="132893"/>
                </a:lnTo>
                <a:lnTo>
                  <a:pt x="849089" y="135579"/>
                </a:lnTo>
                <a:lnTo>
                  <a:pt x="860340" y="141488"/>
                </a:lnTo>
                <a:lnTo>
                  <a:pt x="870178" y="150621"/>
                </a:lnTo>
                <a:lnTo>
                  <a:pt x="873236" y="154625"/>
                </a:lnTo>
                <a:lnTo>
                  <a:pt x="878566" y="164456"/>
                </a:lnTo>
                <a:lnTo>
                  <a:pt x="882373" y="176177"/>
                </a:lnTo>
                <a:lnTo>
                  <a:pt x="884657" y="189805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91" y="262281"/>
                </a:lnTo>
                <a:lnTo>
                  <a:pt x="855496" y="270169"/>
                </a:lnTo>
                <a:lnTo>
                  <a:pt x="843726" y="274901"/>
                </a:lnTo>
                <a:lnTo>
                  <a:pt x="830681" y="276478"/>
                </a:lnTo>
                <a:lnTo>
                  <a:pt x="828551" y="276435"/>
                </a:lnTo>
                <a:lnTo>
                  <a:pt x="815858" y="274123"/>
                </a:lnTo>
                <a:lnTo>
                  <a:pt x="804562" y="268296"/>
                </a:lnTo>
                <a:lnTo>
                  <a:pt x="794613" y="258952"/>
                </a:lnTo>
                <a:lnTo>
                  <a:pt x="791540" y="254846"/>
                </a:lnTo>
                <a:lnTo>
                  <a:pt x="786482" y="245085"/>
                </a:lnTo>
                <a:lnTo>
                  <a:pt x="782880" y="233292"/>
                </a:lnTo>
                <a:lnTo>
                  <a:pt x="780725" y="219491"/>
                </a:lnTo>
                <a:lnTo>
                  <a:pt x="780008" y="203707"/>
                </a:lnTo>
                <a:lnTo>
                  <a:pt x="780109" y="197854"/>
                </a:lnTo>
                <a:lnTo>
                  <a:pt x="781427" y="183074"/>
                </a:lnTo>
                <a:lnTo>
                  <a:pt x="787745" y="88612"/>
                </a:lnTo>
                <a:lnTo>
                  <a:pt x="775795" y="92997"/>
                </a:lnTo>
                <a:lnTo>
                  <a:pt x="764596" y="99055"/>
                </a:lnTo>
                <a:lnTo>
                  <a:pt x="754147" y="106790"/>
                </a:lnTo>
                <a:lnTo>
                  <a:pt x="744448" y="116204"/>
                </a:lnTo>
                <a:lnTo>
                  <a:pt x="733966" y="130183"/>
                </a:lnTo>
                <a:lnTo>
                  <a:pt x="728391" y="140579"/>
                </a:lnTo>
                <a:lnTo>
                  <a:pt x="723834" y="151962"/>
                </a:lnTo>
                <a:lnTo>
                  <a:pt x="720293" y="164333"/>
                </a:lnTo>
                <a:lnTo>
                  <a:pt x="717766" y="177693"/>
                </a:lnTo>
                <a:lnTo>
                  <a:pt x="716251" y="192045"/>
                </a:lnTo>
                <a:lnTo>
                  <a:pt x="715746" y="207390"/>
                </a:lnTo>
                <a:lnTo>
                  <a:pt x="715866" y="214365"/>
                </a:lnTo>
                <a:lnTo>
                  <a:pt x="716883" y="228285"/>
                </a:lnTo>
                <a:lnTo>
                  <a:pt x="718938" y="241471"/>
                </a:lnTo>
                <a:lnTo>
                  <a:pt x="722033" y="253917"/>
                </a:lnTo>
                <a:lnTo>
                  <a:pt x="726172" y="265619"/>
                </a:lnTo>
                <a:lnTo>
                  <a:pt x="731356" y="276570"/>
                </a:lnTo>
                <a:lnTo>
                  <a:pt x="737590" y="286765"/>
                </a:lnTo>
                <a:lnTo>
                  <a:pt x="744099" y="295340"/>
                </a:lnTo>
                <a:lnTo>
                  <a:pt x="753439" y="305079"/>
                </a:lnTo>
                <a:lnTo>
                  <a:pt x="763659" y="313057"/>
                </a:lnTo>
                <a:lnTo>
                  <a:pt x="774755" y="319272"/>
                </a:lnTo>
                <a:lnTo>
                  <a:pt x="786726" y="323717"/>
                </a:lnTo>
                <a:lnTo>
                  <a:pt x="799569" y="326387"/>
                </a:lnTo>
                <a:lnTo>
                  <a:pt x="813282" y="327278"/>
                </a:lnTo>
                <a:lnTo>
                  <a:pt x="818067" y="327156"/>
                </a:lnTo>
                <a:lnTo>
                  <a:pt x="830919" y="325522"/>
                </a:lnTo>
                <a:lnTo>
                  <a:pt x="843041" y="321985"/>
                </a:lnTo>
                <a:lnTo>
                  <a:pt x="854434" y="316543"/>
                </a:lnTo>
                <a:lnTo>
                  <a:pt x="865102" y="309198"/>
                </a:lnTo>
                <a:lnTo>
                  <a:pt x="875048" y="299950"/>
                </a:lnTo>
                <a:lnTo>
                  <a:pt x="884275" y="288797"/>
                </a:lnTo>
                <a:lnTo>
                  <a:pt x="884232" y="328290"/>
                </a:lnTo>
                <a:lnTo>
                  <a:pt x="883342" y="342773"/>
                </a:lnTo>
                <a:lnTo>
                  <a:pt x="881354" y="352170"/>
                </a:lnTo>
                <a:lnTo>
                  <a:pt x="878560" y="359537"/>
                </a:lnTo>
                <a:lnTo>
                  <a:pt x="874369" y="364743"/>
                </a:lnTo>
                <a:lnTo>
                  <a:pt x="868908" y="368045"/>
                </a:lnTo>
                <a:lnTo>
                  <a:pt x="859540" y="372084"/>
                </a:lnTo>
                <a:lnTo>
                  <a:pt x="847130" y="374584"/>
                </a:lnTo>
                <a:lnTo>
                  <a:pt x="831951" y="375412"/>
                </a:lnTo>
                <a:lnTo>
                  <a:pt x="827523" y="375318"/>
                </a:lnTo>
                <a:lnTo>
                  <a:pt x="813744" y="373336"/>
                </a:lnTo>
                <a:lnTo>
                  <a:pt x="803884" y="368680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535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417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417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417">
                <a:moveTo>
                  <a:pt x="2022830" y="144271"/>
                </a:moveTo>
                <a:lnTo>
                  <a:pt x="2025116" y="140080"/>
                </a:lnTo>
                <a:lnTo>
                  <a:pt x="2029942" y="136778"/>
                </a:lnTo>
                <a:lnTo>
                  <a:pt x="2037499" y="133317"/>
                </a:lnTo>
                <a:lnTo>
                  <a:pt x="2049691" y="130770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7"/>
                </a:lnTo>
                <a:lnTo>
                  <a:pt x="2104629" y="146311"/>
                </a:lnTo>
                <a:lnTo>
                  <a:pt x="2110079" y="158495"/>
                </a:lnTo>
                <a:lnTo>
                  <a:pt x="2169261" y="147446"/>
                </a:lnTo>
                <a:lnTo>
                  <a:pt x="2167102" y="140809"/>
                </a:lnTo>
                <a:lnTo>
                  <a:pt x="2161659" y="128548"/>
                </a:lnTo>
                <a:lnTo>
                  <a:pt x="2154759" y="117757"/>
                </a:lnTo>
                <a:lnTo>
                  <a:pt x="2146411" y="108435"/>
                </a:lnTo>
                <a:lnTo>
                  <a:pt x="2136622" y="100583"/>
                </a:lnTo>
                <a:lnTo>
                  <a:pt x="2129438" y="96431"/>
                </a:lnTo>
                <a:lnTo>
                  <a:pt x="2119367" y="92246"/>
                </a:lnTo>
                <a:lnTo>
                  <a:pt x="2107819" y="88998"/>
                </a:lnTo>
                <a:lnTo>
                  <a:pt x="2094799" y="86683"/>
                </a:lnTo>
                <a:lnTo>
                  <a:pt x="2080311" y="85297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888"/>
                </a:lnTo>
                <a:lnTo>
                  <a:pt x="2015410" y="221594"/>
                </a:lnTo>
                <a:lnTo>
                  <a:pt x="2026600" y="225399"/>
                </a:lnTo>
                <a:lnTo>
                  <a:pt x="2039542" y="229301"/>
                </a:lnTo>
                <a:lnTo>
                  <a:pt x="2054236" y="233296"/>
                </a:lnTo>
                <a:lnTo>
                  <a:pt x="2070679" y="237381"/>
                </a:lnTo>
                <a:lnTo>
                  <a:pt x="2088870" y="241553"/>
                </a:lnTo>
                <a:lnTo>
                  <a:pt x="2099792" y="243966"/>
                </a:lnTo>
                <a:lnTo>
                  <a:pt x="2106777" y="246760"/>
                </a:lnTo>
                <a:lnTo>
                  <a:pt x="2109825" y="249808"/>
                </a:lnTo>
                <a:lnTo>
                  <a:pt x="2112873" y="252856"/>
                </a:lnTo>
                <a:lnTo>
                  <a:pt x="2114270" y="256793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188"/>
                </a:lnTo>
                <a:lnTo>
                  <a:pt x="2084505" y="286242"/>
                </a:lnTo>
                <a:lnTo>
                  <a:pt x="2069439" y="287274"/>
                </a:lnTo>
                <a:lnTo>
                  <a:pt x="2057501" y="286479"/>
                </a:lnTo>
                <a:lnTo>
                  <a:pt x="2045040" y="283319"/>
                </a:lnTo>
                <a:lnTo>
                  <a:pt x="2035022" y="277749"/>
                </a:lnTo>
                <a:lnTo>
                  <a:pt x="2030223" y="273326"/>
                </a:lnTo>
                <a:lnTo>
                  <a:pt x="2023215" y="262993"/>
                </a:lnTo>
                <a:lnTo>
                  <a:pt x="2018766" y="249935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40"/>
                </a:lnTo>
                <a:lnTo>
                  <a:pt x="2015637" y="324494"/>
                </a:lnTo>
                <a:lnTo>
                  <a:pt x="2027541" y="328041"/>
                </a:lnTo>
                <a:lnTo>
                  <a:pt x="2040474" y="330579"/>
                </a:lnTo>
                <a:lnTo>
                  <a:pt x="2054439" y="332104"/>
                </a:lnTo>
                <a:lnTo>
                  <a:pt x="2069439" y="332613"/>
                </a:lnTo>
                <a:lnTo>
                  <a:pt x="2079119" y="332409"/>
                </a:lnTo>
                <a:lnTo>
                  <a:pt x="2093927" y="331208"/>
                </a:lnTo>
                <a:lnTo>
                  <a:pt x="2107547" y="328931"/>
                </a:lnTo>
                <a:lnTo>
                  <a:pt x="2119975" y="325580"/>
                </a:lnTo>
                <a:lnTo>
                  <a:pt x="2131209" y="321160"/>
                </a:lnTo>
                <a:lnTo>
                  <a:pt x="2141246" y="315671"/>
                </a:lnTo>
                <a:lnTo>
                  <a:pt x="2150084" y="309117"/>
                </a:lnTo>
                <a:lnTo>
                  <a:pt x="2159180" y="300186"/>
                </a:lnTo>
                <a:lnTo>
                  <a:pt x="2167101" y="289559"/>
                </a:lnTo>
                <a:lnTo>
                  <a:pt x="2172750" y="278171"/>
                </a:lnTo>
                <a:lnTo>
                  <a:pt x="2176135" y="266021"/>
                </a:lnTo>
                <a:lnTo>
                  <a:pt x="2177262" y="253110"/>
                </a:lnTo>
                <a:lnTo>
                  <a:pt x="2176073" y="239132"/>
                </a:lnTo>
                <a:lnTo>
                  <a:pt x="2172412" y="226567"/>
                </a:lnTo>
                <a:lnTo>
                  <a:pt x="2166255" y="215682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2"/>
                </a:lnTo>
                <a:lnTo>
                  <a:pt x="2071830" y="174844"/>
                </a:lnTo>
                <a:lnTo>
                  <a:pt x="2055737" y="170696"/>
                </a:lnTo>
                <a:lnTo>
                  <a:pt x="2043238" y="166995"/>
                </a:lnTo>
                <a:lnTo>
                  <a:pt x="2034341" y="163734"/>
                </a:lnTo>
                <a:lnTo>
                  <a:pt x="2029053" y="160908"/>
                </a:lnTo>
                <a:lnTo>
                  <a:pt x="2024862" y="157733"/>
                </a:lnTo>
                <a:lnTo>
                  <a:pt x="2022830" y="153924"/>
                </a:lnTo>
                <a:lnTo>
                  <a:pt x="2022830" y="1442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697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8260" y="1031239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97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8260" y="941070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7064" y="1154429"/>
            <a:ext cx="84607" cy="75057"/>
          </a:xfrm>
          <a:custGeom>
            <a:avLst/>
            <a:gdLst/>
            <a:ahLst/>
            <a:cxnLst/>
            <a:rect l="l" t="t" r="r" b="b"/>
            <a:pathLst>
              <a:path w="84607" h="75057">
                <a:moveTo>
                  <a:pt x="84607" y="0"/>
                </a:moveTo>
                <a:lnTo>
                  <a:pt x="75366" y="2743"/>
                </a:lnTo>
                <a:lnTo>
                  <a:pt x="63201" y="5829"/>
                </a:lnTo>
                <a:lnTo>
                  <a:pt x="48110" y="9283"/>
                </a:lnTo>
                <a:lnTo>
                  <a:pt x="46431" y="9652"/>
                </a:lnTo>
                <a:lnTo>
                  <a:pt x="30200" y="13558"/>
                </a:lnTo>
                <a:lnTo>
                  <a:pt x="18500" y="17431"/>
                </a:lnTo>
                <a:lnTo>
                  <a:pt x="12268" y="20574"/>
                </a:lnTo>
                <a:lnTo>
                  <a:pt x="4089" y="26289"/>
                </a:lnTo>
                <a:lnTo>
                  <a:pt x="0" y="33655"/>
                </a:lnTo>
                <a:lnTo>
                  <a:pt x="0" y="42672"/>
                </a:lnTo>
                <a:lnTo>
                  <a:pt x="0" y="51435"/>
                </a:lnTo>
                <a:lnTo>
                  <a:pt x="3263" y="59055"/>
                </a:lnTo>
                <a:lnTo>
                  <a:pt x="9817" y="65405"/>
                </a:lnTo>
                <a:lnTo>
                  <a:pt x="20330" y="72351"/>
                </a:lnTo>
                <a:lnTo>
                  <a:pt x="33247" y="75029"/>
                </a:lnTo>
                <a:lnTo>
                  <a:pt x="34823" y="75057"/>
                </a:lnTo>
                <a:lnTo>
                  <a:pt x="47187" y="73498"/>
                </a:lnTo>
                <a:lnTo>
                  <a:pt x="59129" y="68873"/>
                </a:lnTo>
                <a:lnTo>
                  <a:pt x="67195" y="63881"/>
                </a:lnTo>
                <a:lnTo>
                  <a:pt x="76553" y="54515"/>
                </a:lnTo>
                <a:lnTo>
                  <a:pt x="82077" y="43281"/>
                </a:lnTo>
                <a:lnTo>
                  <a:pt x="83758" y="33948"/>
                </a:lnTo>
                <a:lnTo>
                  <a:pt x="84533" y="19837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1162" y="1076960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55" y="1466"/>
                </a:lnTo>
                <a:lnTo>
                  <a:pt x="33041" y="5877"/>
                </a:lnTo>
                <a:lnTo>
                  <a:pt x="22329" y="13250"/>
                </a:lnTo>
                <a:lnTo>
                  <a:pt x="16763" y="18795"/>
                </a:lnTo>
                <a:lnTo>
                  <a:pt x="10076" y="28031"/>
                </a:lnTo>
                <a:lnTo>
                  <a:pt x="5081" y="38950"/>
                </a:lnTo>
                <a:lnTo>
                  <a:pt x="1780" y="51545"/>
                </a:lnTo>
                <a:lnTo>
                  <a:pt x="171" y="65807"/>
                </a:lnTo>
                <a:lnTo>
                  <a:pt x="0" y="72770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5"/>
                </a:lnTo>
                <a:lnTo>
                  <a:pt x="26774" y="135817"/>
                </a:lnTo>
                <a:lnTo>
                  <a:pt x="38006" y="141917"/>
                </a:lnTo>
                <a:lnTo>
                  <a:pt x="50425" y="145063"/>
                </a:lnTo>
                <a:lnTo>
                  <a:pt x="58038" y="145541"/>
                </a:lnTo>
                <a:lnTo>
                  <a:pt x="71177" y="144075"/>
                </a:lnTo>
                <a:lnTo>
                  <a:pt x="83077" y="139664"/>
                </a:lnTo>
                <a:lnTo>
                  <a:pt x="93756" y="132291"/>
                </a:lnTo>
                <a:lnTo>
                  <a:pt x="99313" y="126745"/>
                </a:lnTo>
                <a:lnTo>
                  <a:pt x="105900" y="117549"/>
                </a:lnTo>
                <a:lnTo>
                  <a:pt x="110842" y="106650"/>
                </a:lnTo>
                <a:lnTo>
                  <a:pt x="114132" y="94056"/>
                </a:lnTo>
                <a:lnTo>
                  <a:pt x="115761" y="79776"/>
                </a:lnTo>
                <a:lnTo>
                  <a:pt x="115950" y="72389"/>
                </a:lnTo>
                <a:lnTo>
                  <a:pt x="115093" y="57431"/>
                </a:lnTo>
                <a:lnTo>
                  <a:pt x="112528" y="44121"/>
                </a:lnTo>
                <a:lnTo>
                  <a:pt x="108263" y="32468"/>
                </a:lnTo>
                <a:lnTo>
                  <a:pt x="102307" y="22480"/>
                </a:lnTo>
                <a:lnTo>
                  <a:pt x="89325" y="9724"/>
                </a:lnTo>
                <a:lnTo>
                  <a:pt x="78124" y="3624"/>
                </a:lnTo>
                <a:lnTo>
                  <a:pt x="65695" y="478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1694" y="1073785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34"/>
                </a:lnTo>
                <a:lnTo>
                  <a:pt x="4269" y="37485"/>
                </a:lnTo>
                <a:lnTo>
                  <a:pt x="1418" y="50359"/>
                </a:lnTo>
                <a:lnTo>
                  <a:pt x="100" y="65139"/>
                </a:lnTo>
                <a:lnTo>
                  <a:pt x="0" y="70992"/>
                </a:lnTo>
                <a:lnTo>
                  <a:pt x="716" y="86776"/>
                </a:lnTo>
                <a:lnTo>
                  <a:pt x="2871" y="100577"/>
                </a:lnTo>
                <a:lnTo>
                  <a:pt x="6473" y="112370"/>
                </a:lnTo>
                <a:lnTo>
                  <a:pt x="11531" y="122131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18" y="142186"/>
                </a:lnTo>
                <a:lnTo>
                  <a:pt x="75488" y="137454"/>
                </a:lnTo>
                <a:lnTo>
                  <a:pt x="85982" y="129566"/>
                </a:lnTo>
                <a:lnTo>
                  <a:pt x="89534" y="125856"/>
                </a:lnTo>
                <a:lnTo>
                  <a:pt x="95948" y="116751"/>
                </a:lnTo>
                <a:lnTo>
                  <a:pt x="100719" y="105820"/>
                </a:lnTo>
                <a:lnTo>
                  <a:pt x="103837" y="93075"/>
                </a:lnTo>
                <a:lnTo>
                  <a:pt x="105293" y="78523"/>
                </a:lnTo>
                <a:lnTo>
                  <a:pt x="105409" y="72643"/>
                </a:lnTo>
                <a:lnTo>
                  <a:pt x="104648" y="57090"/>
                </a:lnTo>
                <a:lnTo>
                  <a:pt x="102364" y="43462"/>
                </a:lnTo>
                <a:lnTo>
                  <a:pt x="98557" y="31741"/>
                </a:lnTo>
                <a:lnTo>
                  <a:pt x="93227" y="21910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2697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8260" y="1031239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37460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7" y="461"/>
                </a:lnTo>
                <a:lnTo>
                  <a:pt x="139025" y="1847"/>
                </a:lnTo>
                <a:lnTo>
                  <a:pt x="152044" y="4162"/>
                </a:lnTo>
                <a:lnTo>
                  <a:pt x="163592" y="7410"/>
                </a:lnTo>
                <a:lnTo>
                  <a:pt x="173664" y="11595"/>
                </a:lnTo>
                <a:lnTo>
                  <a:pt x="180847" y="15748"/>
                </a:lnTo>
                <a:lnTo>
                  <a:pt x="190636" y="23599"/>
                </a:lnTo>
                <a:lnTo>
                  <a:pt x="198985" y="32921"/>
                </a:lnTo>
                <a:lnTo>
                  <a:pt x="205884" y="43712"/>
                </a:lnTo>
                <a:lnTo>
                  <a:pt x="211327" y="55973"/>
                </a:lnTo>
                <a:lnTo>
                  <a:pt x="213487" y="62611"/>
                </a:lnTo>
                <a:lnTo>
                  <a:pt x="154304" y="73660"/>
                </a:lnTo>
                <a:lnTo>
                  <a:pt x="148854" y="61475"/>
                </a:lnTo>
                <a:lnTo>
                  <a:pt x="140123" y="52569"/>
                </a:lnTo>
                <a:lnTo>
                  <a:pt x="139953" y="52451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17" y="45934"/>
                </a:lnTo>
                <a:lnTo>
                  <a:pt x="81724" y="48481"/>
                </a:lnTo>
                <a:lnTo>
                  <a:pt x="74167" y="51943"/>
                </a:lnTo>
                <a:lnTo>
                  <a:pt x="69341" y="55245"/>
                </a:lnTo>
                <a:lnTo>
                  <a:pt x="67056" y="59436"/>
                </a:lnTo>
                <a:lnTo>
                  <a:pt x="67056" y="64643"/>
                </a:lnTo>
                <a:lnTo>
                  <a:pt x="67056" y="69088"/>
                </a:lnTo>
                <a:lnTo>
                  <a:pt x="69087" y="72898"/>
                </a:lnTo>
                <a:lnTo>
                  <a:pt x="73278" y="76073"/>
                </a:lnTo>
                <a:lnTo>
                  <a:pt x="78567" y="78898"/>
                </a:lnTo>
                <a:lnTo>
                  <a:pt x="87463" y="82159"/>
                </a:lnTo>
                <a:lnTo>
                  <a:pt x="99962" y="85860"/>
                </a:lnTo>
                <a:lnTo>
                  <a:pt x="116055" y="90008"/>
                </a:lnTo>
                <a:lnTo>
                  <a:pt x="131825" y="93726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846"/>
                </a:lnTo>
                <a:lnTo>
                  <a:pt x="216638" y="141731"/>
                </a:lnTo>
                <a:lnTo>
                  <a:pt x="220299" y="154296"/>
                </a:lnTo>
                <a:lnTo>
                  <a:pt x="221487" y="168275"/>
                </a:lnTo>
                <a:lnTo>
                  <a:pt x="220361" y="181185"/>
                </a:lnTo>
                <a:lnTo>
                  <a:pt x="216976" y="193335"/>
                </a:lnTo>
                <a:lnTo>
                  <a:pt x="211326" y="204723"/>
                </a:lnTo>
                <a:lnTo>
                  <a:pt x="203405" y="215350"/>
                </a:lnTo>
                <a:lnTo>
                  <a:pt x="194309" y="224282"/>
                </a:lnTo>
                <a:lnTo>
                  <a:pt x="185471" y="230835"/>
                </a:lnTo>
                <a:lnTo>
                  <a:pt x="175434" y="236324"/>
                </a:lnTo>
                <a:lnTo>
                  <a:pt x="164200" y="240744"/>
                </a:lnTo>
                <a:lnTo>
                  <a:pt x="151772" y="244095"/>
                </a:lnTo>
                <a:lnTo>
                  <a:pt x="138153" y="246372"/>
                </a:lnTo>
                <a:lnTo>
                  <a:pt x="123345" y="247573"/>
                </a:lnTo>
                <a:lnTo>
                  <a:pt x="113664" y="247777"/>
                </a:lnTo>
                <a:lnTo>
                  <a:pt x="98664" y="247268"/>
                </a:lnTo>
                <a:lnTo>
                  <a:pt x="84699" y="245743"/>
                </a:lnTo>
                <a:lnTo>
                  <a:pt x="71766" y="243205"/>
                </a:lnTo>
                <a:lnTo>
                  <a:pt x="59863" y="239658"/>
                </a:lnTo>
                <a:lnTo>
                  <a:pt x="48985" y="235104"/>
                </a:lnTo>
                <a:lnTo>
                  <a:pt x="39131" y="229547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100"/>
                </a:lnTo>
                <a:lnTo>
                  <a:pt x="67441" y="178157"/>
                </a:lnTo>
                <a:lnTo>
                  <a:pt x="74448" y="188490"/>
                </a:lnTo>
                <a:lnTo>
                  <a:pt x="79247" y="192913"/>
                </a:lnTo>
                <a:lnTo>
                  <a:pt x="89265" y="198483"/>
                </a:lnTo>
                <a:lnTo>
                  <a:pt x="101727" y="201643"/>
                </a:lnTo>
                <a:lnTo>
                  <a:pt x="113664" y="202438"/>
                </a:lnTo>
                <a:lnTo>
                  <a:pt x="128731" y="201406"/>
                </a:lnTo>
                <a:lnTo>
                  <a:pt x="141021" y="198352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1958"/>
                </a:lnTo>
                <a:lnTo>
                  <a:pt x="157098" y="168021"/>
                </a:lnTo>
                <a:lnTo>
                  <a:pt x="154050" y="164973"/>
                </a:lnTo>
                <a:lnTo>
                  <a:pt x="151002" y="161925"/>
                </a:lnTo>
                <a:lnTo>
                  <a:pt x="144017" y="159131"/>
                </a:lnTo>
                <a:lnTo>
                  <a:pt x="133095" y="156718"/>
                </a:lnTo>
                <a:lnTo>
                  <a:pt x="114904" y="152545"/>
                </a:lnTo>
                <a:lnTo>
                  <a:pt x="98461" y="148460"/>
                </a:lnTo>
                <a:lnTo>
                  <a:pt x="83768" y="144465"/>
                </a:lnTo>
                <a:lnTo>
                  <a:pt x="70825" y="140563"/>
                </a:lnTo>
                <a:lnTo>
                  <a:pt x="59635" y="136758"/>
                </a:lnTo>
                <a:lnTo>
                  <a:pt x="50199" y="133052"/>
                </a:lnTo>
                <a:lnTo>
                  <a:pt x="42518" y="129449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44268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7" y="461"/>
                </a:lnTo>
                <a:lnTo>
                  <a:pt x="139025" y="1847"/>
                </a:lnTo>
                <a:lnTo>
                  <a:pt x="152044" y="4162"/>
                </a:lnTo>
                <a:lnTo>
                  <a:pt x="163592" y="7410"/>
                </a:lnTo>
                <a:lnTo>
                  <a:pt x="173664" y="11595"/>
                </a:lnTo>
                <a:lnTo>
                  <a:pt x="180848" y="15748"/>
                </a:lnTo>
                <a:lnTo>
                  <a:pt x="190636" y="23599"/>
                </a:lnTo>
                <a:lnTo>
                  <a:pt x="198985" y="32921"/>
                </a:lnTo>
                <a:lnTo>
                  <a:pt x="205884" y="43712"/>
                </a:lnTo>
                <a:lnTo>
                  <a:pt x="211327" y="55973"/>
                </a:lnTo>
                <a:lnTo>
                  <a:pt x="213487" y="62611"/>
                </a:lnTo>
                <a:lnTo>
                  <a:pt x="154305" y="73660"/>
                </a:lnTo>
                <a:lnTo>
                  <a:pt x="148854" y="61475"/>
                </a:lnTo>
                <a:lnTo>
                  <a:pt x="140123" y="52569"/>
                </a:lnTo>
                <a:lnTo>
                  <a:pt x="139954" y="52451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17" y="45934"/>
                </a:lnTo>
                <a:lnTo>
                  <a:pt x="81724" y="48481"/>
                </a:lnTo>
                <a:lnTo>
                  <a:pt x="74168" y="51943"/>
                </a:lnTo>
                <a:lnTo>
                  <a:pt x="69342" y="55245"/>
                </a:lnTo>
                <a:lnTo>
                  <a:pt x="67056" y="59436"/>
                </a:lnTo>
                <a:lnTo>
                  <a:pt x="67056" y="64643"/>
                </a:lnTo>
                <a:lnTo>
                  <a:pt x="67056" y="69088"/>
                </a:lnTo>
                <a:lnTo>
                  <a:pt x="69087" y="72898"/>
                </a:lnTo>
                <a:lnTo>
                  <a:pt x="73279" y="76073"/>
                </a:lnTo>
                <a:lnTo>
                  <a:pt x="78567" y="78898"/>
                </a:lnTo>
                <a:lnTo>
                  <a:pt x="87463" y="82159"/>
                </a:lnTo>
                <a:lnTo>
                  <a:pt x="99962" y="85860"/>
                </a:lnTo>
                <a:lnTo>
                  <a:pt x="116055" y="90008"/>
                </a:lnTo>
                <a:lnTo>
                  <a:pt x="131825" y="93726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846"/>
                </a:lnTo>
                <a:lnTo>
                  <a:pt x="216638" y="141731"/>
                </a:lnTo>
                <a:lnTo>
                  <a:pt x="220299" y="154296"/>
                </a:lnTo>
                <a:lnTo>
                  <a:pt x="221487" y="168275"/>
                </a:lnTo>
                <a:lnTo>
                  <a:pt x="220361" y="181185"/>
                </a:lnTo>
                <a:lnTo>
                  <a:pt x="216976" y="193335"/>
                </a:lnTo>
                <a:lnTo>
                  <a:pt x="211326" y="204723"/>
                </a:lnTo>
                <a:lnTo>
                  <a:pt x="203405" y="215350"/>
                </a:lnTo>
                <a:lnTo>
                  <a:pt x="194309" y="224282"/>
                </a:lnTo>
                <a:lnTo>
                  <a:pt x="185471" y="230835"/>
                </a:lnTo>
                <a:lnTo>
                  <a:pt x="175434" y="236324"/>
                </a:lnTo>
                <a:lnTo>
                  <a:pt x="164200" y="240744"/>
                </a:lnTo>
                <a:lnTo>
                  <a:pt x="151772" y="244095"/>
                </a:lnTo>
                <a:lnTo>
                  <a:pt x="138153" y="246372"/>
                </a:lnTo>
                <a:lnTo>
                  <a:pt x="123345" y="247573"/>
                </a:lnTo>
                <a:lnTo>
                  <a:pt x="113664" y="247777"/>
                </a:lnTo>
                <a:lnTo>
                  <a:pt x="98664" y="247268"/>
                </a:lnTo>
                <a:lnTo>
                  <a:pt x="84699" y="245743"/>
                </a:lnTo>
                <a:lnTo>
                  <a:pt x="71766" y="243205"/>
                </a:lnTo>
                <a:lnTo>
                  <a:pt x="59863" y="239658"/>
                </a:lnTo>
                <a:lnTo>
                  <a:pt x="48985" y="235104"/>
                </a:lnTo>
                <a:lnTo>
                  <a:pt x="39131" y="229547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100"/>
                </a:lnTo>
                <a:lnTo>
                  <a:pt x="67441" y="178157"/>
                </a:lnTo>
                <a:lnTo>
                  <a:pt x="74448" y="188490"/>
                </a:lnTo>
                <a:lnTo>
                  <a:pt x="79248" y="192913"/>
                </a:lnTo>
                <a:lnTo>
                  <a:pt x="89265" y="198483"/>
                </a:lnTo>
                <a:lnTo>
                  <a:pt x="101727" y="201643"/>
                </a:lnTo>
                <a:lnTo>
                  <a:pt x="113664" y="202438"/>
                </a:lnTo>
                <a:lnTo>
                  <a:pt x="128731" y="201406"/>
                </a:lnTo>
                <a:lnTo>
                  <a:pt x="141021" y="198352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1958"/>
                </a:lnTo>
                <a:lnTo>
                  <a:pt x="157099" y="168021"/>
                </a:lnTo>
                <a:lnTo>
                  <a:pt x="154050" y="164973"/>
                </a:lnTo>
                <a:lnTo>
                  <a:pt x="151002" y="161925"/>
                </a:lnTo>
                <a:lnTo>
                  <a:pt x="144018" y="159131"/>
                </a:lnTo>
                <a:lnTo>
                  <a:pt x="133095" y="156718"/>
                </a:lnTo>
                <a:lnTo>
                  <a:pt x="114904" y="152545"/>
                </a:lnTo>
                <a:lnTo>
                  <a:pt x="98461" y="148460"/>
                </a:lnTo>
                <a:lnTo>
                  <a:pt x="83768" y="144465"/>
                </a:lnTo>
                <a:lnTo>
                  <a:pt x="70825" y="140563"/>
                </a:lnTo>
                <a:lnTo>
                  <a:pt x="59635" y="136758"/>
                </a:lnTo>
                <a:lnTo>
                  <a:pt x="50199" y="133052"/>
                </a:lnTo>
                <a:lnTo>
                  <a:pt x="42518" y="129449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6900" y="1025905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2"/>
                </a:lnTo>
                <a:lnTo>
                  <a:pt x="149587" y="2493"/>
                </a:lnTo>
                <a:lnTo>
                  <a:pt x="162259" y="5615"/>
                </a:lnTo>
                <a:lnTo>
                  <a:pt x="174236" y="9993"/>
                </a:lnTo>
                <a:lnTo>
                  <a:pt x="185515" y="15630"/>
                </a:lnTo>
                <a:lnTo>
                  <a:pt x="196092" y="22529"/>
                </a:lnTo>
                <a:lnTo>
                  <a:pt x="205963" y="30695"/>
                </a:lnTo>
                <a:lnTo>
                  <a:pt x="218895" y="44606"/>
                </a:lnTo>
                <a:lnTo>
                  <a:pt x="226256" y="54957"/>
                </a:lnTo>
                <a:lnTo>
                  <a:pt x="232391" y="65976"/>
                </a:lnTo>
                <a:lnTo>
                  <a:pt x="237296" y="77659"/>
                </a:lnTo>
                <a:lnTo>
                  <a:pt x="240968" y="90007"/>
                </a:lnTo>
                <a:lnTo>
                  <a:pt x="243403" y="103016"/>
                </a:lnTo>
                <a:lnTo>
                  <a:pt x="244597" y="116685"/>
                </a:lnTo>
                <a:lnTo>
                  <a:pt x="244729" y="123190"/>
                </a:lnTo>
                <a:lnTo>
                  <a:pt x="244118" y="137125"/>
                </a:lnTo>
                <a:lnTo>
                  <a:pt x="242284" y="150416"/>
                </a:lnTo>
                <a:lnTo>
                  <a:pt x="239226" y="163064"/>
                </a:lnTo>
                <a:lnTo>
                  <a:pt x="234941" y="175067"/>
                </a:lnTo>
                <a:lnTo>
                  <a:pt x="229428" y="186426"/>
                </a:lnTo>
                <a:lnTo>
                  <a:pt x="222685" y="197142"/>
                </a:lnTo>
                <a:lnTo>
                  <a:pt x="214711" y="207213"/>
                </a:lnTo>
                <a:lnTo>
                  <a:pt x="200265" y="221246"/>
                </a:lnTo>
                <a:lnTo>
                  <a:pt x="189948" y="228863"/>
                </a:lnTo>
                <a:lnTo>
                  <a:pt x="178978" y="235194"/>
                </a:lnTo>
                <a:lnTo>
                  <a:pt x="167352" y="240239"/>
                </a:lnTo>
                <a:lnTo>
                  <a:pt x="155070" y="243999"/>
                </a:lnTo>
                <a:lnTo>
                  <a:pt x="142128" y="246473"/>
                </a:lnTo>
                <a:lnTo>
                  <a:pt x="128525" y="247661"/>
                </a:lnTo>
                <a:lnTo>
                  <a:pt x="122555" y="247777"/>
                </a:lnTo>
                <a:lnTo>
                  <a:pt x="109712" y="247189"/>
                </a:lnTo>
                <a:lnTo>
                  <a:pt x="97110" y="245431"/>
                </a:lnTo>
                <a:lnTo>
                  <a:pt x="84750" y="242509"/>
                </a:lnTo>
                <a:lnTo>
                  <a:pt x="72631" y="238428"/>
                </a:lnTo>
                <a:lnTo>
                  <a:pt x="60754" y="233194"/>
                </a:lnTo>
                <a:lnTo>
                  <a:pt x="48958" y="226446"/>
                </a:lnTo>
                <a:lnTo>
                  <a:pt x="38657" y="218737"/>
                </a:lnTo>
                <a:lnTo>
                  <a:pt x="29541" y="209911"/>
                </a:lnTo>
                <a:lnTo>
                  <a:pt x="21604" y="199963"/>
                </a:lnTo>
                <a:lnTo>
                  <a:pt x="15367" y="189865"/>
                </a:lnTo>
                <a:lnTo>
                  <a:pt x="10393" y="179256"/>
                </a:lnTo>
                <a:lnTo>
                  <a:pt x="6378" y="167867"/>
                </a:lnTo>
                <a:lnTo>
                  <a:pt x="3331" y="155699"/>
                </a:lnTo>
                <a:lnTo>
                  <a:pt x="1260" y="142751"/>
                </a:lnTo>
                <a:lnTo>
                  <a:pt x="175" y="129023"/>
                </a:lnTo>
                <a:lnTo>
                  <a:pt x="0" y="120523"/>
                </a:lnTo>
                <a:lnTo>
                  <a:pt x="642" y="107904"/>
                </a:lnTo>
                <a:lnTo>
                  <a:pt x="2563" y="95443"/>
                </a:lnTo>
                <a:lnTo>
                  <a:pt x="5747" y="83139"/>
                </a:lnTo>
                <a:lnTo>
                  <a:pt x="10184" y="70992"/>
                </a:lnTo>
                <a:lnTo>
                  <a:pt x="15367" y="59944"/>
                </a:lnTo>
                <a:lnTo>
                  <a:pt x="22181" y="48650"/>
                </a:lnTo>
                <a:lnTo>
                  <a:pt x="30062" y="38493"/>
                </a:lnTo>
                <a:lnTo>
                  <a:pt x="39003" y="29471"/>
                </a:lnTo>
                <a:lnTo>
                  <a:pt x="48997" y="21585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6009" y="1025905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8" y="784"/>
                </a:lnTo>
                <a:lnTo>
                  <a:pt x="162153" y="3157"/>
                </a:lnTo>
                <a:lnTo>
                  <a:pt x="173855" y="7144"/>
                </a:lnTo>
                <a:lnTo>
                  <a:pt x="186553" y="13947"/>
                </a:lnTo>
                <a:lnTo>
                  <a:pt x="196195" y="21749"/>
                </a:lnTo>
                <a:lnTo>
                  <a:pt x="207062" y="37313"/>
                </a:lnTo>
                <a:lnTo>
                  <a:pt x="211669" y="49255"/>
                </a:lnTo>
                <a:lnTo>
                  <a:pt x="214347" y="62803"/>
                </a:lnTo>
                <a:lnTo>
                  <a:pt x="215479" y="75089"/>
                </a:lnTo>
                <a:lnTo>
                  <a:pt x="215993" y="89669"/>
                </a:lnTo>
                <a:lnTo>
                  <a:pt x="216027" y="94996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574"/>
                </a:lnTo>
                <a:lnTo>
                  <a:pt x="152343" y="89289"/>
                </a:lnTo>
                <a:lnTo>
                  <a:pt x="151021" y="78543"/>
                </a:lnTo>
                <a:lnTo>
                  <a:pt x="149352" y="71755"/>
                </a:lnTo>
                <a:lnTo>
                  <a:pt x="146684" y="64135"/>
                </a:lnTo>
                <a:lnTo>
                  <a:pt x="142240" y="58293"/>
                </a:lnTo>
                <a:lnTo>
                  <a:pt x="136271" y="54229"/>
                </a:lnTo>
                <a:lnTo>
                  <a:pt x="130302" y="50038"/>
                </a:lnTo>
                <a:lnTo>
                  <a:pt x="122935" y="47879"/>
                </a:lnTo>
                <a:lnTo>
                  <a:pt x="114553" y="47879"/>
                </a:lnTo>
                <a:lnTo>
                  <a:pt x="101582" y="49435"/>
                </a:lnTo>
                <a:lnTo>
                  <a:pt x="89785" y="54069"/>
                </a:lnTo>
                <a:lnTo>
                  <a:pt x="75603" y="65667"/>
                </a:lnTo>
                <a:lnTo>
                  <a:pt x="69039" y="76559"/>
                </a:lnTo>
                <a:lnTo>
                  <a:pt x="65548" y="88685"/>
                </a:lnTo>
                <a:lnTo>
                  <a:pt x="64088" y="99564"/>
                </a:lnTo>
                <a:lnTo>
                  <a:pt x="63166" y="113154"/>
                </a:lnTo>
                <a:lnTo>
                  <a:pt x="62761" y="129456"/>
                </a:lnTo>
                <a:lnTo>
                  <a:pt x="62738" y="135001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7432" y="1025905"/>
            <a:ext cx="231267" cy="338582"/>
          </a:xfrm>
          <a:custGeom>
            <a:avLst/>
            <a:gdLst/>
            <a:ahLst/>
            <a:cxnLst/>
            <a:rect l="l" t="t" r="r" b="b"/>
            <a:pathLst>
              <a:path w="231267" h="338582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073"/>
                </a:lnTo>
                <a:lnTo>
                  <a:pt x="230148" y="248384"/>
                </a:lnTo>
                <a:lnTo>
                  <a:pt x="228740" y="260987"/>
                </a:lnTo>
                <a:lnTo>
                  <a:pt x="224281" y="280797"/>
                </a:lnTo>
                <a:lnTo>
                  <a:pt x="219040" y="293698"/>
                </a:lnTo>
                <a:lnTo>
                  <a:pt x="212513" y="304572"/>
                </a:lnTo>
                <a:lnTo>
                  <a:pt x="204851" y="313309"/>
                </a:lnTo>
                <a:lnTo>
                  <a:pt x="195629" y="320685"/>
                </a:lnTo>
                <a:lnTo>
                  <a:pt x="184516" y="326848"/>
                </a:lnTo>
                <a:lnTo>
                  <a:pt x="171577" y="331851"/>
                </a:lnTo>
                <a:lnTo>
                  <a:pt x="149090" y="336773"/>
                </a:lnTo>
                <a:lnTo>
                  <a:pt x="135987" y="338051"/>
                </a:lnTo>
                <a:lnTo>
                  <a:pt x="121660" y="338568"/>
                </a:lnTo>
                <a:lnTo>
                  <a:pt x="118745" y="338582"/>
                </a:lnTo>
                <a:lnTo>
                  <a:pt x="102036" y="338152"/>
                </a:lnTo>
                <a:lnTo>
                  <a:pt x="86804" y="336864"/>
                </a:lnTo>
                <a:lnTo>
                  <a:pt x="73046" y="334717"/>
                </a:lnTo>
                <a:lnTo>
                  <a:pt x="60761" y="331712"/>
                </a:lnTo>
                <a:lnTo>
                  <a:pt x="49945" y="327847"/>
                </a:lnTo>
                <a:lnTo>
                  <a:pt x="33274" y="318008"/>
                </a:lnTo>
                <a:lnTo>
                  <a:pt x="23433" y="308439"/>
                </a:lnTo>
                <a:lnTo>
                  <a:pt x="16015" y="297839"/>
                </a:lnTo>
                <a:lnTo>
                  <a:pt x="11009" y="286192"/>
                </a:lnTo>
                <a:lnTo>
                  <a:pt x="8409" y="273483"/>
                </a:lnTo>
                <a:lnTo>
                  <a:pt x="8001" y="265557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700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845"/>
                </a:lnTo>
                <a:lnTo>
                  <a:pt x="97998" y="288500"/>
                </a:lnTo>
                <a:lnTo>
                  <a:pt x="111776" y="290482"/>
                </a:lnTo>
                <a:lnTo>
                  <a:pt x="116205" y="290576"/>
                </a:lnTo>
                <a:lnTo>
                  <a:pt x="131384" y="289748"/>
                </a:lnTo>
                <a:lnTo>
                  <a:pt x="143793" y="287248"/>
                </a:lnTo>
                <a:lnTo>
                  <a:pt x="153162" y="283210"/>
                </a:lnTo>
                <a:lnTo>
                  <a:pt x="158623" y="279908"/>
                </a:lnTo>
                <a:lnTo>
                  <a:pt x="162814" y="274701"/>
                </a:lnTo>
                <a:lnTo>
                  <a:pt x="165608" y="267335"/>
                </a:lnTo>
                <a:lnTo>
                  <a:pt x="167596" y="257937"/>
                </a:lnTo>
                <a:lnTo>
                  <a:pt x="168485" y="243454"/>
                </a:lnTo>
                <a:lnTo>
                  <a:pt x="168529" y="238633"/>
                </a:lnTo>
                <a:lnTo>
                  <a:pt x="168529" y="203962"/>
                </a:lnTo>
                <a:lnTo>
                  <a:pt x="159302" y="215114"/>
                </a:lnTo>
                <a:lnTo>
                  <a:pt x="149356" y="224362"/>
                </a:lnTo>
                <a:lnTo>
                  <a:pt x="138687" y="231707"/>
                </a:lnTo>
                <a:lnTo>
                  <a:pt x="127294" y="237149"/>
                </a:lnTo>
                <a:lnTo>
                  <a:pt x="115173" y="240686"/>
                </a:lnTo>
                <a:lnTo>
                  <a:pt x="102320" y="242320"/>
                </a:lnTo>
                <a:lnTo>
                  <a:pt x="97536" y="242443"/>
                </a:lnTo>
                <a:lnTo>
                  <a:pt x="83823" y="241551"/>
                </a:lnTo>
                <a:lnTo>
                  <a:pt x="70980" y="238881"/>
                </a:lnTo>
                <a:lnTo>
                  <a:pt x="59009" y="234436"/>
                </a:lnTo>
                <a:lnTo>
                  <a:pt x="47912" y="228221"/>
                </a:lnTo>
                <a:lnTo>
                  <a:pt x="37693" y="220243"/>
                </a:lnTo>
                <a:lnTo>
                  <a:pt x="28352" y="210504"/>
                </a:lnTo>
                <a:lnTo>
                  <a:pt x="21843" y="201930"/>
                </a:lnTo>
                <a:lnTo>
                  <a:pt x="15610" y="191734"/>
                </a:lnTo>
                <a:lnTo>
                  <a:pt x="10425" y="180783"/>
                </a:lnTo>
                <a:lnTo>
                  <a:pt x="6286" y="169081"/>
                </a:lnTo>
                <a:lnTo>
                  <a:pt x="3191" y="156635"/>
                </a:lnTo>
                <a:lnTo>
                  <a:pt x="1137" y="143449"/>
                </a:lnTo>
                <a:lnTo>
                  <a:pt x="120" y="129529"/>
                </a:lnTo>
                <a:lnTo>
                  <a:pt x="0" y="122555"/>
                </a:lnTo>
                <a:lnTo>
                  <a:pt x="504" y="107209"/>
                </a:lnTo>
                <a:lnTo>
                  <a:pt x="2019" y="92857"/>
                </a:lnTo>
                <a:lnTo>
                  <a:pt x="4546" y="79497"/>
                </a:lnTo>
                <a:lnTo>
                  <a:pt x="8088" y="67126"/>
                </a:lnTo>
                <a:lnTo>
                  <a:pt x="12645" y="55743"/>
                </a:lnTo>
                <a:lnTo>
                  <a:pt x="18219" y="45347"/>
                </a:lnTo>
                <a:lnTo>
                  <a:pt x="24814" y="35935"/>
                </a:lnTo>
                <a:lnTo>
                  <a:pt x="38400" y="21954"/>
                </a:lnTo>
                <a:lnTo>
                  <a:pt x="48849" y="14219"/>
                </a:lnTo>
                <a:lnTo>
                  <a:pt x="60049" y="8161"/>
                </a:lnTo>
                <a:lnTo>
                  <a:pt x="71998" y="3776"/>
                </a:lnTo>
                <a:lnTo>
                  <a:pt x="84699" y="1061"/>
                </a:lnTo>
                <a:lnTo>
                  <a:pt x="98149" y="13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4326" y="1025905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57" y="17059"/>
                </a:lnTo>
                <a:lnTo>
                  <a:pt x="193562" y="25385"/>
                </a:lnTo>
                <a:lnTo>
                  <a:pt x="200490" y="34883"/>
                </a:lnTo>
                <a:lnTo>
                  <a:pt x="203913" y="43218"/>
                </a:lnTo>
                <a:lnTo>
                  <a:pt x="206402" y="53911"/>
                </a:lnTo>
                <a:lnTo>
                  <a:pt x="208050" y="67140"/>
                </a:lnTo>
                <a:lnTo>
                  <a:pt x="208861" y="82912"/>
                </a:lnTo>
                <a:lnTo>
                  <a:pt x="208953" y="91186"/>
                </a:lnTo>
                <a:lnTo>
                  <a:pt x="208292" y="164465"/>
                </a:lnTo>
                <a:lnTo>
                  <a:pt x="208520" y="180403"/>
                </a:lnTo>
                <a:lnTo>
                  <a:pt x="209202" y="193866"/>
                </a:lnTo>
                <a:lnTo>
                  <a:pt x="210339" y="204852"/>
                </a:lnTo>
                <a:lnTo>
                  <a:pt x="211302" y="210566"/>
                </a:lnTo>
                <a:lnTo>
                  <a:pt x="214305" y="222010"/>
                </a:lnTo>
                <a:lnTo>
                  <a:pt x="218791" y="234072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029"/>
                </a:lnTo>
                <a:lnTo>
                  <a:pt x="154482" y="223901"/>
                </a:lnTo>
                <a:lnTo>
                  <a:pt x="153441" y="220091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22" y="225336"/>
                </a:lnTo>
                <a:lnTo>
                  <a:pt x="131774" y="232666"/>
                </a:lnTo>
                <a:lnTo>
                  <a:pt x="120908" y="238546"/>
                </a:lnTo>
                <a:lnTo>
                  <a:pt x="105957" y="244103"/>
                </a:lnTo>
                <a:lnTo>
                  <a:pt x="93541" y="246730"/>
                </a:lnTo>
                <a:lnTo>
                  <a:pt x="80623" y="247761"/>
                </a:lnTo>
                <a:lnTo>
                  <a:pt x="78803" y="247777"/>
                </a:lnTo>
                <a:lnTo>
                  <a:pt x="64244" y="246918"/>
                </a:lnTo>
                <a:lnTo>
                  <a:pt x="51028" y="244339"/>
                </a:lnTo>
                <a:lnTo>
                  <a:pt x="39154" y="240031"/>
                </a:lnTo>
                <a:lnTo>
                  <a:pt x="28622" y="233988"/>
                </a:lnTo>
                <a:lnTo>
                  <a:pt x="21094" y="227838"/>
                </a:lnTo>
                <a:lnTo>
                  <a:pt x="12399" y="218011"/>
                </a:lnTo>
                <a:lnTo>
                  <a:pt x="6000" y="207032"/>
                </a:lnTo>
                <a:lnTo>
                  <a:pt x="1897" y="194911"/>
                </a:lnTo>
                <a:lnTo>
                  <a:pt x="93" y="181656"/>
                </a:lnTo>
                <a:lnTo>
                  <a:pt x="0" y="177673"/>
                </a:lnTo>
                <a:lnTo>
                  <a:pt x="1126" y="164376"/>
                </a:lnTo>
                <a:lnTo>
                  <a:pt x="4505" y="152152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51"/>
                </a:lnTo>
                <a:lnTo>
                  <a:pt x="57054" y="110023"/>
                </a:lnTo>
                <a:lnTo>
                  <a:pt x="70071" y="106567"/>
                </a:lnTo>
                <a:lnTo>
                  <a:pt x="84911" y="103404"/>
                </a:lnTo>
                <a:lnTo>
                  <a:pt x="86398" y="103124"/>
                </a:lnTo>
                <a:lnTo>
                  <a:pt x="103061" y="99798"/>
                </a:lnTo>
                <a:lnTo>
                  <a:pt x="117519" y="96584"/>
                </a:lnTo>
                <a:lnTo>
                  <a:pt x="129773" y="93470"/>
                </a:lnTo>
                <a:lnTo>
                  <a:pt x="139824" y="90442"/>
                </a:lnTo>
                <a:lnTo>
                  <a:pt x="147345" y="87630"/>
                </a:lnTo>
                <a:lnTo>
                  <a:pt x="147345" y="81407"/>
                </a:lnTo>
                <a:lnTo>
                  <a:pt x="145407" y="66844"/>
                </a:lnTo>
                <a:lnTo>
                  <a:pt x="139605" y="56751"/>
                </a:lnTo>
                <a:lnTo>
                  <a:pt x="129722" y="51019"/>
                </a:lnTo>
                <a:lnTo>
                  <a:pt x="116755" y="48439"/>
                </a:lnTo>
                <a:lnTo>
                  <a:pt x="104698" y="47879"/>
                </a:lnTo>
                <a:lnTo>
                  <a:pt x="90549" y="49377"/>
                </a:lnTo>
                <a:lnTo>
                  <a:pt x="79678" y="53765"/>
                </a:lnTo>
                <a:lnTo>
                  <a:pt x="70728" y="62682"/>
                </a:lnTo>
                <a:lnTo>
                  <a:pt x="64370" y="74985"/>
                </a:lnTo>
                <a:lnTo>
                  <a:pt x="63398" y="77597"/>
                </a:lnTo>
                <a:lnTo>
                  <a:pt x="6477" y="67310"/>
                </a:lnTo>
                <a:lnTo>
                  <a:pt x="11108" y="53710"/>
                </a:lnTo>
                <a:lnTo>
                  <a:pt x="16955" y="41663"/>
                </a:lnTo>
                <a:lnTo>
                  <a:pt x="24018" y="31184"/>
                </a:lnTo>
                <a:lnTo>
                  <a:pt x="32299" y="22287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7763" y="996314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7" y="216483"/>
                </a:lnTo>
                <a:lnTo>
                  <a:pt x="78229" y="215565"/>
                </a:lnTo>
                <a:lnTo>
                  <a:pt x="88040" y="214035"/>
                </a:lnTo>
                <a:lnTo>
                  <a:pt x="101923" y="209330"/>
                </a:lnTo>
                <a:lnTo>
                  <a:pt x="112593" y="202870"/>
                </a:lnTo>
                <a:lnTo>
                  <a:pt x="122977" y="191727"/>
                </a:lnTo>
                <a:lnTo>
                  <a:pt x="129008" y="180321"/>
                </a:lnTo>
                <a:lnTo>
                  <a:pt x="133273" y="168529"/>
                </a:lnTo>
                <a:lnTo>
                  <a:pt x="135793" y="158529"/>
                </a:lnTo>
                <a:lnTo>
                  <a:pt x="137722" y="147137"/>
                </a:lnTo>
                <a:lnTo>
                  <a:pt x="139057" y="134346"/>
                </a:lnTo>
                <a:lnTo>
                  <a:pt x="139799" y="120149"/>
                </a:lnTo>
                <a:lnTo>
                  <a:pt x="139966" y="108585"/>
                </a:lnTo>
                <a:lnTo>
                  <a:pt x="139652" y="92995"/>
                </a:lnTo>
                <a:lnTo>
                  <a:pt x="138711" y="79048"/>
                </a:lnTo>
                <a:lnTo>
                  <a:pt x="137142" y="66742"/>
                </a:lnTo>
                <a:lnTo>
                  <a:pt x="134948" y="56079"/>
                </a:lnTo>
                <a:lnTo>
                  <a:pt x="128022" y="37331"/>
                </a:lnTo>
                <a:lnTo>
                  <a:pt x="121501" y="26509"/>
                </a:lnTo>
                <a:lnTo>
                  <a:pt x="114515" y="18542"/>
                </a:lnTo>
                <a:lnTo>
                  <a:pt x="104678" y="11158"/>
                </a:lnTo>
                <a:lnTo>
                  <a:pt x="93060" y="5740"/>
                </a:lnTo>
                <a:lnTo>
                  <a:pt x="83934" y="3175"/>
                </a:lnTo>
                <a:lnTo>
                  <a:pt x="76016" y="1899"/>
                </a:lnTo>
                <a:lnTo>
                  <a:pt x="65193" y="934"/>
                </a:lnTo>
                <a:lnTo>
                  <a:pt x="51466" y="299"/>
                </a:lnTo>
                <a:lnTo>
                  <a:pt x="34837" y="14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2697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8260" y="941070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1685" y="941070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312" y="10551"/>
                </a:lnTo>
                <a:lnTo>
                  <a:pt x="206771" y="16168"/>
                </a:lnTo>
                <a:lnTo>
                  <a:pt x="217434" y="23073"/>
                </a:lnTo>
                <a:lnTo>
                  <a:pt x="227299" y="31266"/>
                </a:lnTo>
                <a:lnTo>
                  <a:pt x="240440" y="45682"/>
                </a:lnTo>
                <a:lnTo>
                  <a:pt x="247658" y="55858"/>
                </a:lnTo>
                <a:lnTo>
                  <a:pt x="254038" y="66858"/>
                </a:lnTo>
                <a:lnTo>
                  <a:pt x="259581" y="78687"/>
                </a:lnTo>
                <a:lnTo>
                  <a:pt x="263639" y="89407"/>
                </a:lnTo>
                <a:lnTo>
                  <a:pt x="266843" y="99964"/>
                </a:lnTo>
                <a:lnTo>
                  <a:pt x="269480" y="111306"/>
                </a:lnTo>
                <a:lnTo>
                  <a:pt x="271549" y="123434"/>
                </a:lnTo>
                <a:lnTo>
                  <a:pt x="273050" y="136349"/>
                </a:lnTo>
                <a:lnTo>
                  <a:pt x="273984" y="150050"/>
                </a:lnTo>
                <a:lnTo>
                  <a:pt x="274351" y="164537"/>
                </a:lnTo>
                <a:lnTo>
                  <a:pt x="274358" y="166750"/>
                </a:lnTo>
                <a:lnTo>
                  <a:pt x="274030" y="180978"/>
                </a:lnTo>
                <a:lnTo>
                  <a:pt x="273046" y="194479"/>
                </a:lnTo>
                <a:lnTo>
                  <a:pt x="271407" y="207251"/>
                </a:lnTo>
                <a:lnTo>
                  <a:pt x="269113" y="219289"/>
                </a:lnTo>
                <a:lnTo>
                  <a:pt x="266164" y="230588"/>
                </a:lnTo>
                <a:lnTo>
                  <a:pt x="259330" y="249310"/>
                </a:lnTo>
                <a:lnTo>
                  <a:pt x="253605" y="261288"/>
                </a:lnTo>
                <a:lnTo>
                  <a:pt x="247138" y="272291"/>
                </a:lnTo>
                <a:lnTo>
                  <a:pt x="239928" y="282329"/>
                </a:lnTo>
                <a:lnTo>
                  <a:pt x="231976" y="291411"/>
                </a:lnTo>
                <a:lnTo>
                  <a:pt x="220385" y="301708"/>
                </a:lnTo>
                <a:lnTo>
                  <a:pt x="210139" y="308453"/>
                </a:lnTo>
                <a:lnTo>
                  <a:pt x="198524" y="314354"/>
                </a:lnTo>
                <a:lnTo>
                  <a:pt x="185540" y="319403"/>
                </a:lnTo>
                <a:lnTo>
                  <a:pt x="172711" y="322947"/>
                </a:lnTo>
                <a:lnTo>
                  <a:pt x="161220" y="324984"/>
                </a:lnTo>
                <a:lnTo>
                  <a:pt x="148360" y="326387"/>
                </a:lnTo>
                <a:lnTo>
                  <a:pt x="134132" y="327142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48686" y="1118241"/>
            <a:ext cx="123229" cy="62731"/>
          </a:xfrm>
          <a:custGeom>
            <a:avLst/>
            <a:gdLst/>
            <a:ahLst/>
            <a:cxnLst/>
            <a:rect l="l" t="t" r="r" b="b"/>
            <a:pathLst>
              <a:path w="123229" h="62731">
                <a:moveTo>
                  <a:pt x="0" y="62731"/>
                </a:moveTo>
                <a:lnTo>
                  <a:pt x="123229" y="62731"/>
                </a:lnTo>
                <a:lnTo>
                  <a:pt x="123229" y="0"/>
                </a:lnTo>
                <a:lnTo>
                  <a:pt x="0" y="0"/>
                </a:lnTo>
                <a:lnTo>
                  <a:pt x="0" y="627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48686" y="1118241"/>
            <a:ext cx="123229" cy="62731"/>
          </a:xfrm>
          <a:custGeom>
            <a:avLst/>
            <a:gdLst/>
            <a:ahLst/>
            <a:cxnLst/>
            <a:rect l="l" t="t" r="r" b="b"/>
            <a:pathLst>
              <a:path w="123229" h="62731">
                <a:moveTo>
                  <a:pt x="0" y="62731"/>
                </a:moveTo>
                <a:lnTo>
                  <a:pt x="123229" y="62731"/>
                </a:lnTo>
                <a:lnTo>
                  <a:pt x="123229" y="0"/>
                </a:lnTo>
                <a:lnTo>
                  <a:pt x="0" y="0"/>
                </a:lnTo>
                <a:lnTo>
                  <a:pt x="0" y="62731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8914" y="941070"/>
            <a:ext cx="992377" cy="327278"/>
          </a:xfrm>
          <a:custGeom>
            <a:avLst/>
            <a:gdLst/>
            <a:ahLst/>
            <a:cxnLst/>
            <a:rect l="l" t="t" r="r" b="b"/>
            <a:pathLst>
              <a:path w="992377" h="327278">
                <a:moveTo>
                  <a:pt x="864108" y="56387"/>
                </a:moveTo>
                <a:lnTo>
                  <a:pt x="867020" y="56949"/>
                </a:lnTo>
                <a:lnTo>
                  <a:pt x="879456" y="61557"/>
                </a:lnTo>
                <a:lnTo>
                  <a:pt x="889000" y="69214"/>
                </a:lnTo>
                <a:lnTo>
                  <a:pt x="890589" y="71229"/>
                </a:lnTo>
                <a:lnTo>
                  <a:pt x="895969" y="82309"/>
                </a:lnTo>
                <a:lnTo>
                  <a:pt x="897763" y="95884"/>
                </a:lnTo>
                <a:lnTo>
                  <a:pt x="897762" y="96048"/>
                </a:lnTo>
                <a:lnTo>
                  <a:pt x="896093" y="109509"/>
                </a:lnTo>
                <a:lnTo>
                  <a:pt x="891032" y="120522"/>
                </a:lnTo>
                <a:lnTo>
                  <a:pt x="888817" y="181131"/>
                </a:lnTo>
                <a:lnTo>
                  <a:pt x="902597" y="177646"/>
                </a:lnTo>
                <a:lnTo>
                  <a:pt x="915030" y="173047"/>
                </a:lnTo>
                <a:lnTo>
                  <a:pt x="926115" y="167331"/>
                </a:lnTo>
                <a:lnTo>
                  <a:pt x="935853" y="160492"/>
                </a:lnTo>
                <a:lnTo>
                  <a:pt x="944245" y="152526"/>
                </a:lnTo>
                <a:lnTo>
                  <a:pt x="952446" y="141714"/>
                </a:lnTo>
                <a:lnTo>
                  <a:pt x="958295" y="130689"/>
                </a:lnTo>
                <a:lnTo>
                  <a:pt x="962480" y="118674"/>
                </a:lnTo>
                <a:lnTo>
                  <a:pt x="964995" y="105673"/>
                </a:lnTo>
                <a:lnTo>
                  <a:pt x="965835" y="91693"/>
                </a:lnTo>
                <a:lnTo>
                  <a:pt x="965799" y="88799"/>
                </a:lnTo>
                <a:lnTo>
                  <a:pt x="964665" y="75543"/>
                </a:lnTo>
                <a:lnTo>
                  <a:pt x="961929" y="63000"/>
                </a:lnTo>
                <a:lnTo>
                  <a:pt x="957581" y="51189"/>
                </a:lnTo>
                <a:lnTo>
                  <a:pt x="951611" y="40131"/>
                </a:lnTo>
                <a:lnTo>
                  <a:pt x="944600" y="30577"/>
                </a:lnTo>
                <a:lnTo>
                  <a:pt x="935499" y="21482"/>
                </a:lnTo>
                <a:lnTo>
                  <a:pt x="925135" y="14202"/>
                </a:lnTo>
                <a:lnTo>
                  <a:pt x="913511" y="8762"/>
                </a:lnTo>
                <a:lnTo>
                  <a:pt x="904467" y="6005"/>
                </a:lnTo>
                <a:lnTo>
                  <a:pt x="894169" y="3843"/>
                </a:lnTo>
                <a:lnTo>
                  <a:pt x="882304" y="2162"/>
                </a:lnTo>
                <a:lnTo>
                  <a:pt x="868873" y="960"/>
                </a:lnTo>
                <a:lnTo>
                  <a:pt x="853875" y="240"/>
                </a:lnTo>
                <a:lnTo>
                  <a:pt x="837311" y="0"/>
                </a:lnTo>
                <a:lnTo>
                  <a:pt x="815848" y="55244"/>
                </a:lnTo>
                <a:lnTo>
                  <a:pt x="831367" y="55295"/>
                </a:lnTo>
                <a:lnTo>
                  <a:pt x="846740" y="55501"/>
                </a:lnTo>
                <a:lnTo>
                  <a:pt x="857658" y="55865"/>
                </a:lnTo>
                <a:lnTo>
                  <a:pt x="864108" y="56387"/>
                </a:lnTo>
                <a:close/>
              </a:path>
              <a:path w="992377" h="327278">
                <a:moveTo>
                  <a:pt x="310007" y="327278"/>
                </a:moveTo>
                <a:lnTo>
                  <a:pt x="371348" y="327278"/>
                </a:lnTo>
                <a:lnTo>
                  <a:pt x="371348" y="69595"/>
                </a:lnTo>
                <a:lnTo>
                  <a:pt x="436118" y="327278"/>
                </a:lnTo>
                <a:lnTo>
                  <a:pt x="499745" y="327278"/>
                </a:lnTo>
                <a:lnTo>
                  <a:pt x="564769" y="69595"/>
                </a:lnTo>
                <a:lnTo>
                  <a:pt x="564769" y="327278"/>
                </a:lnTo>
                <a:lnTo>
                  <a:pt x="626110" y="327278"/>
                </a:lnTo>
                <a:lnTo>
                  <a:pt x="626110" y="0"/>
                </a:lnTo>
                <a:lnTo>
                  <a:pt x="526923" y="0"/>
                </a:lnTo>
                <a:lnTo>
                  <a:pt x="468249" y="223138"/>
                </a:lnTo>
                <a:lnTo>
                  <a:pt x="408939" y="0"/>
                </a:lnTo>
                <a:lnTo>
                  <a:pt x="310007" y="0"/>
                </a:lnTo>
                <a:lnTo>
                  <a:pt x="310007" y="327278"/>
                </a:lnTo>
                <a:close/>
              </a:path>
              <a:path w="992377" h="327278">
                <a:moveTo>
                  <a:pt x="66039" y="272033"/>
                </a:moveTo>
                <a:lnTo>
                  <a:pt x="66039" y="183006"/>
                </a:lnTo>
                <a:lnTo>
                  <a:pt x="230377" y="183006"/>
                </a:lnTo>
                <a:lnTo>
                  <a:pt x="230377" y="127888"/>
                </a:lnTo>
                <a:lnTo>
                  <a:pt x="66039" y="127888"/>
                </a:lnTo>
                <a:lnTo>
                  <a:pt x="66039" y="55244"/>
                </a:lnTo>
                <a:lnTo>
                  <a:pt x="242697" y="55244"/>
                </a:lnTo>
                <a:lnTo>
                  <a:pt x="242697" y="0"/>
                </a:lnTo>
                <a:lnTo>
                  <a:pt x="0" y="0"/>
                </a:lnTo>
                <a:lnTo>
                  <a:pt x="0" y="327278"/>
                </a:lnTo>
                <a:lnTo>
                  <a:pt x="248920" y="327278"/>
                </a:lnTo>
                <a:lnTo>
                  <a:pt x="248920" y="272033"/>
                </a:lnTo>
                <a:lnTo>
                  <a:pt x="66039" y="272033"/>
                </a:lnTo>
                <a:close/>
              </a:path>
              <a:path w="992377" h="327278">
                <a:moveTo>
                  <a:pt x="698246" y="0"/>
                </a:moveTo>
                <a:lnTo>
                  <a:pt x="698246" y="327278"/>
                </a:lnTo>
                <a:lnTo>
                  <a:pt x="764286" y="327278"/>
                </a:lnTo>
                <a:lnTo>
                  <a:pt x="764286" y="190626"/>
                </a:lnTo>
                <a:lnTo>
                  <a:pt x="777621" y="190626"/>
                </a:lnTo>
                <a:lnTo>
                  <a:pt x="787921" y="190830"/>
                </a:lnTo>
                <a:lnTo>
                  <a:pt x="801183" y="192008"/>
                </a:lnTo>
                <a:lnTo>
                  <a:pt x="810895" y="194309"/>
                </a:lnTo>
                <a:lnTo>
                  <a:pt x="817880" y="196722"/>
                </a:lnTo>
                <a:lnTo>
                  <a:pt x="824611" y="201294"/>
                </a:lnTo>
                <a:lnTo>
                  <a:pt x="830834" y="207899"/>
                </a:lnTo>
                <a:lnTo>
                  <a:pt x="833870" y="211356"/>
                </a:lnTo>
                <a:lnTo>
                  <a:pt x="839590" y="218631"/>
                </a:lnTo>
                <a:lnTo>
                  <a:pt x="846785" y="228498"/>
                </a:lnTo>
                <a:lnTo>
                  <a:pt x="855463" y="240962"/>
                </a:lnTo>
                <a:lnTo>
                  <a:pt x="865632" y="256031"/>
                </a:lnTo>
                <a:lnTo>
                  <a:pt x="913384" y="327278"/>
                </a:lnTo>
                <a:lnTo>
                  <a:pt x="992377" y="327278"/>
                </a:lnTo>
                <a:lnTo>
                  <a:pt x="952500" y="263397"/>
                </a:lnTo>
                <a:lnTo>
                  <a:pt x="951308" y="261471"/>
                </a:lnTo>
                <a:lnTo>
                  <a:pt x="942556" y="247671"/>
                </a:lnTo>
                <a:lnTo>
                  <a:pt x="934534" y="235654"/>
                </a:lnTo>
                <a:lnTo>
                  <a:pt x="927249" y="225408"/>
                </a:lnTo>
                <a:lnTo>
                  <a:pt x="920705" y="216922"/>
                </a:lnTo>
                <a:lnTo>
                  <a:pt x="914908" y="210184"/>
                </a:lnTo>
                <a:lnTo>
                  <a:pt x="910530" y="205785"/>
                </a:lnTo>
                <a:lnTo>
                  <a:pt x="901377" y="197740"/>
                </a:lnTo>
                <a:lnTo>
                  <a:pt x="891042" y="190063"/>
                </a:lnTo>
                <a:lnTo>
                  <a:pt x="879475" y="182752"/>
                </a:lnTo>
                <a:lnTo>
                  <a:pt x="888817" y="181131"/>
                </a:lnTo>
                <a:lnTo>
                  <a:pt x="891032" y="120522"/>
                </a:lnTo>
                <a:lnTo>
                  <a:pt x="886587" y="127000"/>
                </a:lnTo>
                <a:lnTo>
                  <a:pt x="880490" y="131699"/>
                </a:lnTo>
                <a:lnTo>
                  <a:pt x="872616" y="134365"/>
                </a:lnTo>
                <a:lnTo>
                  <a:pt x="868324" y="135453"/>
                </a:lnTo>
                <a:lnTo>
                  <a:pt x="859396" y="136711"/>
                </a:lnTo>
                <a:lnTo>
                  <a:pt x="847245" y="137600"/>
                </a:lnTo>
                <a:lnTo>
                  <a:pt x="831847" y="138128"/>
                </a:lnTo>
                <a:lnTo>
                  <a:pt x="813181" y="138302"/>
                </a:lnTo>
                <a:lnTo>
                  <a:pt x="764286" y="138302"/>
                </a:lnTo>
                <a:lnTo>
                  <a:pt x="764286" y="55244"/>
                </a:lnTo>
                <a:lnTo>
                  <a:pt x="815848" y="55244"/>
                </a:lnTo>
                <a:lnTo>
                  <a:pt x="837311" y="0"/>
                </a:lnTo>
                <a:lnTo>
                  <a:pt x="6982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13200" y="996314"/>
            <a:ext cx="133476" cy="83058"/>
          </a:xfrm>
          <a:custGeom>
            <a:avLst/>
            <a:gdLst/>
            <a:ahLst/>
            <a:cxnLst/>
            <a:rect l="l" t="t" r="r" b="b"/>
            <a:pathLst>
              <a:path w="133476" h="83058">
                <a:moveTo>
                  <a:pt x="0" y="0"/>
                </a:moveTo>
                <a:lnTo>
                  <a:pt x="0" y="83058"/>
                </a:lnTo>
                <a:lnTo>
                  <a:pt x="48895" y="83058"/>
                </a:lnTo>
                <a:lnTo>
                  <a:pt x="67561" y="82883"/>
                </a:lnTo>
                <a:lnTo>
                  <a:pt x="82959" y="82355"/>
                </a:lnTo>
                <a:lnTo>
                  <a:pt x="95110" y="81466"/>
                </a:lnTo>
                <a:lnTo>
                  <a:pt x="104038" y="80208"/>
                </a:lnTo>
                <a:lnTo>
                  <a:pt x="116204" y="76454"/>
                </a:lnTo>
                <a:lnTo>
                  <a:pt x="122300" y="71755"/>
                </a:lnTo>
                <a:lnTo>
                  <a:pt x="126746" y="65277"/>
                </a:lnTo>
                <a:lnTo>
                  <a:pt x="131807" y="54264"/>
                </a:lnTo>
                <a:lnTo>
                  <a:pt x="133476" y="40803"/>
                </a:lnTo>
                <a:lnTo>
                  <a:pt x="133476" y="40639"/>
                </a:lnTo>
                <a:lnTo>
                  <a:pt x="131683" y="27064"/>
                </a:lnTo>
                <a:lnTo>
                  <a:pt x="126303" y="15984"/>
                </a:lnTo>
                <a:lnTo>
                  <a:pt x="115170" y="6312"/>
                </a:lnTo>
                <a:lnTo>
                  <a:pt x="102734" y="1704"/>
                </a:lnTo>
                <a:lnTo>
                  <a:pt x="93372" y="620"/>
                </a:lnTo>
                <a:lnTo>
                  <a:pt x="82454" y="256"/>
                </a:lnTo>
                <a:lnTo>
                  <a:pt x="67081" y="50"/>
                </a:lnTo>
                <a:lnTo>
                  <a:pt x="5156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47160" y="941070"/>
            <a:ext cx="294131" cy="327278"/>
          </a:xfrm>
          <a:custGeom>
            <a:avLst/>
            <a:gdLst/>
            <a:ahLst/>
            <a:cxnLst/>
            <a:rect l="l" t="t" r="r" b="b"/>
            <a:pathLst>
              <a:path w="294131" h="327278">
                <a:moveTo>
                  <a:pt x="0" y="0"/>
                </a:moveTo>
                <a:lnTo>
                  <a:pt x="139064" y="0"/>
                </a:lnTo>
                <a:lnTo>
                  <a:pt x="155629" y="240"/>
                </a:lnTo>
                <a:lnTo>
                  <a:pt x="170627" y="960"/>
                </a:lnTo>
                <a:lnTo>
                  <a:pt x="184058" y="2162"/>
                </a:lnTo>
                <a:lnTo>
                  <a:pt x="195923" y="3843"/>
                </a:lnTo>
                <a:lnTo>
                  <a:pt x="206221" y="6005"/>
                </a:lnTo>
                <a:lnTo>
                  <a:pt x="214951" y="8648"/>
                </a:lnTo>
                <a:lnTo>
                  <a:pt x="226889" y="14202"/>
                </a:lnTo>
                <a:lnTo>
                  <a:pt x="237253" y="21482"/>
                </a:lnTo>
                <a:lnTo>
                  <a:pt x="246354" y="30577"/>
                </a:lnTo>
                <a:lnTo>
                  <a:pt x="253364" y="40131"/>
                </a:lnTo>
                <a:lnTo>
                  <a:pt x="259335" y="51189"/>
                </a:lnTo>
                <a:lnTo>
                  <a:pt x="263683" y="63000"/>
                </a:lnTo>
                <a:lnTo>
                  <a:pt x="266419" y="75543"/>
                </a:lnTo>
                <a:lnTo>
                  <a:pt x="267553" y="88799"/>
                </a:lnTo>
                <a:lnTo>
                  <a:pt x="267588" y="91693"/>
                </a:lnTo>
                <a:lnTo>
                  <a:pt x="266749" y="105673"/>
                </a:lnTo>
                <a:lnTo>
                  <a:pt x="264234" y="118674"/>
                </a:lnTo>
                <a:lnTo>
                  <a:pt x="260049" y="130689"/>
                </a:lnTo>
                <a:lnTo>
                  <a:pt x="254200" y="141714"/>
                </a:lnTo>
                <a:lnTo>
                  <a:pt x="246694" y="151742"/>
                </a:lnTo>
                <a:lnTo>
                  <a:pt x="237607" y="160492"/>
                </a:lnTo>
                <a:lnTo>
                  <a:pt x="227869" y="167331"/>
                </a:lnTo>
                <a:lnTo>
                  <a:pt x="216784" y="173047"/>
                </a:lnTo>
                <a:lnTo>
                  <a:pt x="204351" y="177646"/>
                </a:lnTo>
                <a:lnTo>
                  <a:pt x="190571" y="181131"/>
                </a:lnTo>
                <a:lnTo>
                  <a:pt x="181228" y="182752"/>
                </a:lnTo>
                <a:lnTo>
                  <a:pt x="192796" y="190063"/>
                </a:lnTo>
                <a:lnTo>
                  <a:pt x="203131" y="197740"/>
                </a:lnTo>
                <a:lnTo>
                  <a:pt x="212284" y="205785"/>
                </a:lnTo>
                <a:lnTo>
                  <a:pt x="216662" y="210184"/>
                </a:lnTo>
                <a:lnTo>
                  <a:pt x="222459" y="216922"/>
                </a:lnTo>
                <a:lnTo>
                  <a:pt x="229003" y="225408"/>
                </a:lnTo>
                <a:lnTo>
                  <a:pt x="236288" y="235654"/>
                </a:lnTo>
                <a:lnTo>
                  <a:pt x="244310" y="247671"/>
                </a:lnTo>
                <a:lnTo>
                  <a:pt x="253062" y="261471"/>
                </a:lnTo>
                <a:lnTo>
                  <a:pt x="254253" y="263397"/>
                </a:lnTo>
                <a:lnTo>
                  <a:pt x="294131" y="327278"/>
                </a:lnTo>
                <a:lnTo>
                  <a:pt x="215137" y="327278"/>
                </a:lnTo>
                <a:lnTo>
                  <a:pt x="167386" y="256031"/>
                </a:lnTo>
                <a:lnTo>
                  <a:pt x="157217" y="240962"/>
                </a:lnTo>
                <a:lnTo>
                  <a:pt x="148539" y="228498"/>
                </a:lnTo>
                <a:lnTo>
                  <a:pt x="141344" y="218631"/>
                </a:lnTo>
                <a:lnTo>
                  <a:pt x="135624" y="211356"/>
                </a:lnTo>
                <a:lnTo>
                  <a:pt x="132587" y="207899"/>
                </a:lnTo>
                <a:lnTo>
                  <a:pt x="126364" y="201294"/>
                </a:lnTo>
                <a:lnTo>
                  <a:pt x="119634" y="196722"/>
                </a:lnTo>
                <a:lnTo>
                  <a:pt x="112649" y="194309"/>
                </a:lnTo>
                <a:lnTo>
                  <a:pt x="102937" y="192008"/>
                </a:lnTo>
                <a:lnTo>
                  <a:pt x="89675" y="190830"/>
                </a:lnTo>
                <a:lnTo>
                  <a:pt x="79375" y="190626"/>
                </a:lnTo>
                <a:lnTo>
                  <a:pt x="66039" y="190626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58921" y="941070"/>
            <a:ext cx="316102" cy="327278"/>
          </a:xfrm>
          <a:custGeom>
            <a:avLst/>
            <a:gdLst/>
            <a:ahLst/>
            <a:cxnLst/>
            <a:rect l="l" t="t" r="r" b="b"/>
            <a:pathLst>
              <a:path w="316102" h="327278">
                <a:moveTo>
                  <a:pt x="0" y="0"/>
                </a:moveTo>
                <a:lnTo>
                  <a:pt x="98932" y="0"/>
                </a:lnTo>
                <a:lnTo>
                  <a:pt x="158241" y="223138"/>
                </a:lnTo>
                <a:lnTo>
                  <a:pt x="216915" y="0"/>
                </a:lnTo>
                <a:lnTo>
                  <a:pt x="316102" y="0"/>
                </a:lnTo>
                <a:lnTo>
                  <a:pt x="316102" y="327278"/>
                </a:lnTo>
                <a:lnTo>
                  <a:pt x="254762" y="327278"/>
                </a:lnTo>
                <a:lnTo>
                  <a:pt x="254762" y="69595"/>
                </a:lnTo>
                <a:lnTo>
                  <a:pt x="189737" y="327278"/>
                </a:lnTo>
                <a:lnTo>
                  <a:pt x="126111" y="327278"/>
                </a:lnTo>
                <a:lnTo>
                  <a:pt x="61340" y="69595"/>
                </a:lnTo>
                <a:lnTo>
                  <a:pt x="6134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8914" y="941070"/>
            <a:ext cx="248920" cy="327278"/>
          </a:xfrm>
          <a:custGeom>
            <a:avLst/>
            <a:gdLst/>
            <a:ahLst/>
            <a:cxnLst/>
            <a:rect l="l" t="t" r="r" b="b"/>
            <a:pathLst>
              <a:path w="248920" h="327278">
                <a:moveTo>
                  <a:pt x="0" y="0"/>
                </a:moveTo>
                <a:lnTo>
                  <a:pt x="242697" y="0"/>
                </a:lnTo>
                <a:lnTo>
                  <a:pt x="242697" y="55244"/>
                </a:lnTo>
                <a:lnTo>
                  <a:pt x="66039" y="55244"/>
                </a:lnTo>
                <a:lnTo>
                  <a:pt x="66039" y="127888"/>
                </a:lnTo>
                <a:lnTo>
                  <a:pt x="230377" y="127888"/>
                </a:lnTo>
                <a:lnTo>
                  <a:pt x="230377" y="183006"/>
                </a:lnTo>
                <a:lnTo>
                  <a:pt x="66039" y="183006"/>
                </a:lnTo>
                <a:lnTo>
                  <a:pt x="66039" y="272033"/>
                </a:lnTo>
                <a:lnTo>
                  <a:pt x="248920" y="272033"/>
                </a:lnTo>
                <a:lnTo>
                  <a:pt x="24892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2400" y="2438400"/>
            <a:ext cx="5029200" cy="522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48686" y="1118241"/>
            <a:ext cx="123229" cy="62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48914" y="941070"/>
            <a:ext cx="242697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48914" y="996314"/>
            <a:ext cx="66039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11" name="object 11"/>
          <p:cNvSpPr txBox="1"/>
          <p:nvPr/>
        </p:nvSpPr>
        <p:spPr>
          <a:xfrm>
            <a:off x="3314954" y="996314"/>
            <a:ext cx="176657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3248914" y="1068959"/>
            <a:ext cx="230377" cy="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8914" y="1124077"/>
            <a:ext cx="66039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8" name="object 8"/>
          <p:cNvSpPr txBox="1"/>
          <p:nvPr/>
        </p:nvSpPr>
        <p:spPr>
          <a:xfrm>
            <a:off x="3314954" y="1124077"/>
            <a:ext cx="164337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7" name="object 7"/>
          <p:cNvSpPr txBox="1"/>
          <p:nvPr/>
        </p:nvSpPr>
        <p:spPr>
          <a:xfrm>
            <a:off x="3248914" y="1213103"/>
            <a:ext cx="248920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970" y="941070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2426970" y="1015174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18260" y="941070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918260" y="1015174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672846" marR="1838278" indent="-274319">
              <a:lnSpc>
                <a:spcPct val="100137"/>
              </a:lnSpc>
              <a:spcBef>
                <a:spcPts val="11000"/>
              </a:spcBef>
              <a:tabLst>
                <a:tab pos="6604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lang="en-IN" sz="2400" spc="0" dirty="0" smtClean="0">
                <a:solidFill>
                  <a:srgbClr val="ACC2C8"/>
                </a:solidFill>
                <a:latin typeface="Arial"/>
                <a:cs typeface="Arial"/>
              </a:rPr>
              <a:t>endoscopic mucosal resection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may 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so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be used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as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therapeutic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modal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ty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for premali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 early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  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mali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cond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tions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5" y="666369"/>
            <a:ext cx="2177262" cy="423544"/>
          </a:xfrm>
          <a:custGeom>
            <a:avLst/>
            <a:gdLst/>
            <a:ahLst/>
            <a:cxnLst/>
            <a:rect l="l" t="t" r="r" b="b"/>
            <a:pathLst>
              <a:path w="2177262" h="423544">
                <a:moveTo>
                  <a:pt x="1629638" y="144398"/>
                </a:moveTo>
                <a:lnTo>
                  <a:pt x="1631924" y="140080"/>
                </a:lnTo>
                <a:lnTo>
                  <a:pt x="1636750" y="136905"/>
                </a:lnTo>
                <a:lnTo>
                  <a:pt x="1644321" y="133357"/>
                </a:lnTo>
                <a:lnTo>
                  <a:pt x="1656509" y="130774"/>
                </a:lnTo>
                <a:lnTo>
                  <a:pt x="1672183" y="129920"/>
                </a:lnTo>
                <a:lnTo>
                  <a:pt x="1679254" y="130174"/>
                </a:lnTo>
                <a:lnTo>
                  <a:pt x="1692395" y="132496"/>
                </a:lnTo>
                <a:lnTo>
                  <a:pt x="1702536" y="137286"/>
                </a:lnTo>
                <a:lnTo>
                  <a:pt x="1711437" y="146358"/>
                </a:lnTo>
                <a:lnTo>
                  <a:pt x="1716887" y="158495"/>
                </a:lnTo>
                <a:lnTo>
                  <a:pt x="1776069" y="147573"/>
                </a:lnTo>
                <a:lnTo>
                  <a:pt x="1773910" y="140899"/>
                </a:lnTo>
                <a:lnTo>
                  <a:pt x="1768467" y="128591"/>
                </a:lnTo>
                <a:lnTo>
                  <a:pt x="1761567" y="117790"/>
                </a:lnTo>
                <a:lnTo>
                  <a:pt x="1753219" y="108497"/>
                </a:lnTo>
                <a:lnTo>
                  <a:pt x="1743430" y="100710"/>
                </a:lnTo>
                <a:lnTo>
                  <a:pt x="1736229" y="96543"/>
                </a:lnTo>
                <a:lnTo>
                  <a:pt x="1726159" y="92338"/>
                </a:lnTo>
                <a:lnTo>
                  <a:pt x="1714613" y="89062"/>
                </a:lnTo>
                <a:lnTo>
                  <a:pt x="1701597" y="86716"/>
                </a:lnTo>
                <a:lnTo>
                  <a:pt x="1687114" y="85306"/>
                </a:lnTo>
                <a:lnTo>
                  <a:pt x="1671167" y="84835"/>
                </a:lnTo>
                <a:lnTo>
                  <a:pt x="1668445" y="84850"/>
                </a:lnTo>
                <a:lnTo>
                  <a:pt x="1652767" y="85584"/>
                </a:lnTo>
                <a:lnTo>
                  <a:pt x="1638512" y="87420"/>
                </a:lnTo>
                <a:lnTo>
                  <a:pt x="1625681" y="90358"/>
                </a:lnTo>
                <a:lnTo>
                  <a:pt x="1614274" y="94400"/>
                </a:lnTo>
                <a:lnTo>
                  <a:pt x="1604290" y="99544"/>
                </a:lnTo>
                <a:lnTo>
                  <a:pt x="1595729" y="105790"/>
                </a:lnTo>
                <a:lnTo>
                  <a:pt x="1590533" y="110649"/>
                </a:lnTo>
                <a:lnTo>
                  <a:pt x="1582138" y="120927"/>
                </a:lnTo>
                <a:lnTo>
                  <a:pt x="1576142" y="132179"/>
                </a:lnTo>
                <a:lnTo>
                  <a:pt x="1572544" y="144406"/>
                </a:lnTo>
                <a:lnTo>
                  <a:pt x="1571345" y="157606"/>
                </a:lnTo>
                <a:lnTo>
                  <a:pt x="1572041" y="167959"/>
                </a:lnTo>
                <a:lnTo>
                  <a:pt x="1575154" y="180685"/>
                </a:lnTo>
                <a:lnTo>
                  <a:pt x="1580759" y="192091"/>
                </a:lnTo>
                <a:lnTo>
                  <a:pt x="1588847" y="202179"/>
                </a:lnTo>
                <a:lnTo>
                  <a:pt x="1599412" y="210946"/>
                </a:lnTo>
                <a:lnTo>
                  <a:pt x="1612782" y="217942"/>
                </a:lnTo>
                <a:lnTo>
                  <a:pt x="1622218" y="221650"/>
                </a:lnTo>
                <a:lnTo>
                  <a:pt x="1633408" y="225447"/>
                </a:lnTo>
                <a:lnTo>
                  <a:pt x="1646350" y="229334"/>
                </a:lnTo>
                <a:lnTo>
                  <a:pt x="1661044" y="233314"/>
                </a:lnTo>
                <a:lnTo>
                  <a:pt x="1677487" y="237386"/>
                </a:lnTo>
                <a:lnTo>
                  <a:pt x="1695678" y="241553"/>
                </a:lnTo>
                <a:lnTo>
                  <a:pt x="1706600" y="244093"/>
                </a:lnTo>
                <a:lnTo>
                  <a:pt x="1713585" y="246887"/>
                </a:lnTo>
                <a:lnTo>
                  <a:pt x="1716633" y="249808"/>
                </a:lnTo>
                <a:lnTo>
                  <a:pt x="1719681" y="252983"/>
                </a:lnTo>
                <a:lnTo>
                  <a:pt x="1721078" y="256920"/>
                </a:lnTo>
                <a:lnTo>
                  <a:pt x="1721078" y="268604"/>
                </a:lnTo>
                <a:lnTo>
                  <a:pt x="1718411" y="274192"/>
                </a:lnTo>
                <a:lnTo>
                  <a:pt x="1712823" y="278383"/>
                </a:lnTo>
                <a:lnTo>
                  <a:pt x="1703604" y="283244"/>
                </a:lnTo>
                <a:lnTo>
                  <a:pt x="1691313" y="286271"/>
                </a:lnTo>
                <a:lnTo>
                  <a:pt x="1676247" y="287273"/>
                </a:lnTo>
                <a:lnTo>
                  <a:pt x="1664335" y="286486"/>
                </a:lnTo>
                <a:lnTo>
                  <a:pt x="1651858" y="283357"/>
                </a:lnTo>
                <a:lnTo>
                  <a:pt x="1641830" y="277875"/>
                </a:lnTo>
                <a:lnTo>
                  <a:pt x="1637031" y="273453"/>
                </a:lnTo>
                <a:lnTo>
                  <a:pt x="1630023" y="263120"/>
                </a:lnTo>
                <a:lnTo>
                  <a:pt x="1625574" y="250062"/>
                </a:lnTo>
                <a:lnTo>
                  <a:pt x="1562582" y="259587"/>
                </a:lnTo>
                <a:lnTo>
                  <a:pt x="1567304" y="273567"/>
                </a:lnTo>
                <a:lnTo>
                  <a:pt x="1573130" y="285027"/>
                </a:lnTo>
                <a:lnTo>
                  <a:pt x="1580445" y="295407"/>
                </a:lnTo>
                <a:lnTo>
                  <a:pt x="1589248" y="304707"/>
                </a:lnTo>
                <a:lnTo>
                  <a:pt x="1599539" y="312927"/>
                </a:lnTo>
                <a:lnTo>
                  <a:pt x="1611568" y="319989"/>
                </a:lnTo>
                <a:lnTo>
                  <a:pt x="1622445" y="324550"/>
                </a:lnTo>
                <a:lnTo>
                  <a:pt x="1634349" y="328087"/>
                </a:lnTo>
                <a:lnTo>
                  <a:pt x="1647282" y="330605"/>
                </a:lnTo>
                <a:lnTo>
                  <a:pt x="1661247" y="332112"/>
                </a:lnTo>
                <a:lnTo>
                  <a:pt x="1676247" y="332613"/>
                </a:lnTo>
                <a:lnTo>
                  <a:pt x="1685888" y="332414"/>
                </a:lnTo>
                <a:lnTo>
                  <a:pt x="1700705" y="331230"/>
                </a:lnTo>
                <a:lnTo>
                  <a:pt x="1714333" y="328979"/>
                </a:lnTo>
                <a:lnTo>
                  <a:pt x="1726768" y="325658"/>
                </a:lnTo>
                <a:lnTo>
                  <a:pt x="1738008" y="321263"/>
                </a:lnTo>
                <a:lnTo>
                  <a:pt x="1748050" y="315793"/>
                </a:lnTo>
                <a:lnTo>
                  <a:pt x="1756892" y="309244"/>
                </a:lnTo>
                <a:lnTo>
                  <a:pt x="1766054" y="300227"/>
                </a:lnTo>
                <a:lnTo>
                  <a:pt x="1773946" y="289583"/>
                </a:lnTo>
                <a:lnTo>
                  <a:pt x="1779575" y="278174"/>
                </a:lnTo>
                <a:lnTo>
                  <a:pt x="1782947" y="266012"/>
                </a:lnTo>
                <a:lnTo>
                  <a:pt x="1784070" y="253110"/>
                </a:lnTo>
                <a:lnTo>
                  <a:pt x="1782881" y="239149"/>
                </a:lnTo>
                <a:lnTo>
                  <a:pt x="1779220" y="226614"/>
                </a:lnTo>
                <a:lnTo>
                  <a:pt x="1773063" y="215736"/>
                </a:lnTo>
                <a:lnTo>
                  <a:pt x="1764385" y="206501"/>
                </a:lnTo>
                <a:lnTo>
                  <a:pt x="1757401" y="201420"/>
                </a:lnTo>
                <a:lnTo>
                  <a:pt x="1748245" y="196264"/>
                </a:lnTo>
                <a:lnTo>
                  <a:pt x="1737364" y="191403"/>
                </a:lnTo>
                <a:lnTo>
                  <a:pt x="1724761" y="186835"/>
                </a:lnTo>
                <a:lnTo>
                  <a:pt x="1710442" y="182556"/>
                </a:lnTo>
                <a:lnTo>
                  <a:pt x="1694408" y="178561"/>
                </a:lnTo>
                <a:lnTo>
                  <a:pt x="1678638" y="174889"/>
                </a:lnTo>
                <a:lnTo>
                  <a:pt x="1662545" y="170751"/>
                </a:lnTo>
                <a:lnTo>
                  <a:pt x="1650046" y="167033"/>
                </a:lnTo>
                <a:lnTo>
                  <a:pt x="1641149" y="163748"/>
                </a:lnTo>
                <a:lnTo>
                  <a:pt x="1635861" y="160908"/>
                </a:lnTo>
                <a:lnTo>
                  <a:pt x="1631670" y="157860"/>
                </a:lnTo>
                <a:lnTo>
                  <a:pt x="1629638" y="154050"/>
                </a:lnTo>
                <a:lnTo>
                  <a:pt x="1629638" y="144398"/>
                </a:lnTo>
                <a:close/>
              </a:path>
              <a:path w="2177262" h="423544">
                <a:moveTo>
                  <a:pt x="1463593" y="230121"/>
                </a:moveTo>
                <a:lnTo>
                  <a:pt x="1460301" y="242706"/>
                </a:lnTo>
                <a:lnTo>
                  <a:pt x="1455364" y="253586"/>
                </a:lnTo>
                <a:lnTo>
                  <a:pt x="1448790" y="262763"/>
                </a:lnTo>
                <a:lnTo>
                  <a:pt x="1443233" y="268265"/>
                </a:lnTo>
                <a:lnTo>
                  <a:pt x="1432554" y="275628"/>
                </a:lnTo>
                <a:lnTo>
                  <a:pt x="1420653" y="280070"/>
                </a:lnTo>
                <a:lnTo>
                  <a:pt x="1407769" y="332613"/>
                </a:lnTo>
                <a:lnTo>
                  <a:pt x="1427302" y="331315"/>
                </a:lnTo>
                <a:lnTo>
                  <a:pt x="1440252" y="328847"/>
                </a:lnTo>
                <a:lnTo>
                  <a:pt x="1452543" y="325096"/>
                </a:lnTo>
                <a:lnTo>
                  <a:pt x="1464176" y="320065"/>
                </a:lnTo>
                <a:lnTo>
                  <a:pt x="1475152" y="313755"/>
                </a:lnTo>
                <a:lnTo>
                  <a:pt x="1485475" y="306168"/>
                </a:lnTo>
                <a:lnTo>
                  <a:pt x="1495145" y="297306"/>
                </a:lnTo>
                <a:lnTo>
                  <a:pt x="1507954" y="282026"/>
                </a:lnTo>
                <a:lnTo>
                  <a:pt x="1514680" y="271316"/>
                </a:lnTo>
                <a:lnTo>
                  <a:pt x="1520180" y="259959"/>
                </a:lnTo>
                <a:lnTo>
                  <a:pt x="1524454" y="247953"/>
                </a:lnTo>
                <a:lnTo>
                  <a:pt x="1527505" y="235297"/>
                </a:lnTo>
                <a:lnTo>
                  <a:pt x="1529334" y="221988"/>
                </a:lnTo>
                <a:lnTo>
                  <a:pt x="1529943" y="208025"/>
                </a:lnTo>
                <a:lnTo>
                  <a:pt x="1529812" y="201523"/>
                </a:lnTo>
                <a:lnTo>
                  <a:pt x="1528618" y="187864"/>
                </a:lnTo>
                <a:lnTo>
                  <a:pt x="1526183" y="174871"/>
                </a:lnTo>
                <a:lnTo>
                  <a:pt x="1522511" y="162539"/>
                </a:lnTo>
                <a:lnTo>
                  <a:pt x="1517606" y="150866"/>
                </a:lnTo>
                <a:lnTo>
                  <a:pt x="1511471" y="139848"/>
                </a:lnTo>
                <a:lnTo>
                  <a:pt x="1504110" y="129481"/>
                </a:lnTo>
                <a:lnTo>
                  <a:pt x="1495526" y="119760"/>
                </a:lnTo>
                <a:lnTo>
                  <a:pt x="1481306" y="107414"/>
                </a:lnTo>
                <a:lnTo>
                  <a:pt x="1470729" y="100522"/>
                </a:lnTo>
                <a:lnTo>
                  <a:pt x="1459451" y="94880"/>
                </a:lnTo>
                <a:lnTo>
                  <a:pt x="1447473" y="90488"/>
                </a:lnTo>
                <a:lnTo>
                  <a:pt x="1434801" y="87349"/>
                </a:lnTo>
                <a:lnTo>
                  <a:pt x="1421438" y="85464"/>
                </a:lnTo>
                <a:lnTo>
                  <a:pt x="1407388" y="84835"/>
                </a:lnTo>
                <a:lnTo>
                  <a:pt x="1405821" y="84843"/>
                </a:lnTo>
                <a:lnTo>
                  <a:pt x="1392497" y="85561"/>
                </a:lnTo>
                <a:lnTo>
                  <a:pt x="1379673" y="87450"/>
                </a:lnTo>
                <a:lnTo>
                  <a:pt x="1367357" y="90517"/>
                </a:lnTo>
                <a:lnTo>
                  <a:pt x="1355554" y="94765"/>
                </a:lnTo>
                <a:lnTo>
                  <a:pt x="1344269" y="100202"/>
                </a:lnTo>
                <a:lnTo>
                  <a:pt x="1334150" y="106464"/>
                </a:lnTo>
                <a:lnTo>
                  <a:pt x="1324176" y="114351"/>
                </a:lnTo>
                <a:lnTo>
                  <a:pt x="1315252" y="123383"/>
                </a:lnTo>
                <a:lnTo>
                  <a:pt x="1307385" y="133566"/>
                </a:lnTo>
                <a:lnTo>
                  <a:pt x="1300581" y="144906"/>
                </a:lnTo>
                <a:lnTo>
                  <a:pt x="1295438" y="155802"/>
                </a:lnTo>
                <a:lnTo>
                  <a:pt x="1290985" y="167931"/>
                </a:lnTo>
                <a:lnTo>
                  <a:pt x="1287787" y="180238"/>
                </a:lnTo>
                <a:lnTo>
                  <a:pt x="1285860" y="192716"/>
                </a:lnTo>
                <a:lnTo>
                  <a:pt x="1285214" y="205358"/>
                </a:lnTo>
                <a:lnTo>
                  <a:pt x="1285389" y="213895"/>
                </a:lnTo>
                <a:lnTo>
                  <a:pt x="1286475" y="227665"/>
                </a:lnTo>
                <a:lnTo>
                  <a:pt x="1288546" y="240630"/>
                </a:lnTo>
                <a:lnTo>
                  <a:pt x="1291593" y="252791"/>
                </a:lnTo>
                <a:lnTo>
                  <a:pt x="1295607" y="264148"/>
                </a:lnTo>
                <a:lnTo>
                  <a:pt x="1300581" y="274700"/>
                </a:lnTo>
                <a:lnTo>
                  <a:pt x="1306819" y="284810"/>
                </a:lnTo>
                <a:lnTo>
                  <a:pt x="1314756" y="294783"/>
                </a:lnTo>
                <a:lnTo>
                  <a:pt x="1323871" y="303627"/>
                </a:lnTo>
                <a:lnTo>
                  <a:pt x="1334173" y="311331"/>
                </a:lnTo>
                <a:lnTo>
                  <a:pt x="1345666" y="317880"/>
                </a:lnTo>
                <a:lnTo>
                  <a:pt x="1350323" y="223797"/>
                </a:lnTo>
                <a:lnTo>
                  <a:pt x="1349476" y="208787"/>
                </a:lnTo>
                <a:lnTo>
                  <a:pt x="1349654" y="201663"/>
                </a:lnTo>
                <a:lnTo>
                  <a:pt x="1351272" y="187415"/>
                </a:lnTo>
                <a:lnTo>
                  <a:pt x="1354576" y="174853"/>
                </a:lnTo>
                <a:lnTo>
                  <a:pt x="1359565" y="163952"/>
                </a:lnTo>
                <a:lnTo>
                  <a:pt x="1366240" y="154685"/>
                </a:lnTo>
                <a:lnTo>
                  <a:pt x="1371771" y="149222"/>
                </a:lnTo>
                <a:lnTo>
                  <a:pt x="1382492" y="141886"/>
                </a:lnTo>
                <a:lnTo>
                  <a:pt x="1394418" y="137484"/>
                </a:lnTo>
                <a:lnTo>
                  <a:pt x="1407515" y="136016"/>
                </a:lnTo>
                <a:lnTo>
                  <a:pt x="1415126" y="136488"/>
                </a:lnTo>
                <a:lnTo>
                  <a:pt x="1427573" y="139619"/>
                </a:lnTo>
                <a:lnTo>
                  <a:pt x="1438789" y="145685"/>
                </a:lnTo>
                <a:lnTo>
                  <a:pt x="1448790" y="154685"/>
                </a:lnTo>
                <a:lnTo>
                  <a:pt x="1451783" y="158400"/>
                </a:lnTo>
                <a:lnTo>
                  <a:pt x="1457739" y="168414"/>
                </a:lnTo>
                <a:lnTo>
                  <a:pt x="1462004" y="180054"/>
                </a:lnTo>
                <a:lnTo>
                  <a:pt x="1464570" y="193336"/>
                </a:lnTo>
                <a:lnTo>
                  <a:pt x="1465427" y="208279"/>
                </a:lnTo>
                <a:lnTo>
                  <a:pt x="1465231" y="215832"/>
                </a:lnTo>
                <a:lnTo>
                  <a:pt x="1463593" y="230121"/>
                </a:lnTo>
                <a:close/>
              </a:path>
              <a:path w="2177262" h="423544">
                <a:moveTo>
                  <a:pt x="1420653" y="280070"/>
                </a:moveTo>
                <a:lnTo>
                  <a:pt x="1407515" y="281558"/>
                </a:lnTo>
                <a:lnTo>
                  <a:pt x="1399902" y="281072"/>
                </a:lnTo>
                <a:lnTo>
                  <a:pt x="1387482" y="277893"/>
                </a:lnTo>
                <a:lnTo>
                  <a:pt x="1376251" y="271778"/>
                </a:lnTo>
                <a:lnTo>
                  <a:pt x="1366240" y="262763"/>
                </a:lnTo>
                <a:lnTo>
                  <a:pt x="1363019" y="258813"/>
                </a:lnTo>
                <a:lnTo>
                  <a:pt x="1357094" y="248819"/>
                </a:lnTo>
                <a:lnTo>
                  <a:pt x="1352862" y="237144"/>
                </a:lnTo>
                <a:lnTo>
                  <a:pt x="1350323" y="223797"/>
                </a:lnTo>
                <a:lnTo>
                  <a:pt x="1345968" y="318032"/>
                </a:lnTo>
                <a:lnTo>
                  <a:pt x="1357846" y="323313"/>
                </a:lnTo>
                <a:lnTo>
                  <a:pt x="1369965" y="327400"/>
                </a:lnTo>
                <a:lnTo>
                  <a:pt x="1382325" y="330304"/>
                </a:lnTo>
                <a:lnTo>
                  <a:pt x="1394926" y="332037"/>
                </a:lnTo>
                <a:lnTo>
                  <a:pt x="1407769" y="332613"/>
                </a:lnTo>
                <a:lnTo>
                  <a:pt x="1420653" y="280070"/>
                </a:lnTo>
                <a:close/>
              </a:path>
              <a:path w="2177262" h="423544">
                <a:moveTo>
                  <a:pt x="274358" y="166750"/>
                </a:moveTo>
                <a:lnTo>
                  <a:pt x="273984" y="150107"/>
                </a:lnTo>
                <a:lnTo>
                  <a:pt x="273050" y="136435"/>
                </a:lnTo>
                <a:lnTo>
                  <a:pt x="271549" y="123529"/>
                </a:lnTo>
                <a:lnTo>
                  <a:pt x="269480" y="111389"/>
                </a:lnTo>
                <a:lnTo>
                  <a:pt x="266843" y="100015"/>
                </a:lnTo>
                <a:lnTo>
                  <a:pt x="263639" y="89407"/>
                </a:lnTo>
                <a:lnTo>
                  <a:pt x="259618" y="78775"/>
                </a:lnTo>
                <a:lnTo>
                  <a:pt x="254070" y="66926"/>
                </a:lnTo>
                <a:lnTo>
                  <a:pt x="247682" y="55922"/>
                </a:lnTo>
                <a:lnTo>
                  <a:pt x="240454" y="45763"/>
                </a:lnTo>
                <a:lnTo>
                  <a:pt x="232384" y="36448"/>
                </a:lnTo>
                <a:lnTo>
                  <a:pt x="217398" y="23169"/>
                </a:lnTo>
                <a:lnTo>
                  <a:pt x="206746" y="16258"/>
                </a:lnTo>
                <a:lnTo>
                  <a:pt x="195299" y="10612"/>
                </a:lnTo>
                <a:lnTo>
                  <a:pt x="183057" y="6222"/>
                </a:lnTo>
                <a:lnTo>
                  <a:pt x="163304" y="2286"/>
                </a:lnTo>
                <a:lnTo>
                  <a:pt x="150723" y="1011"/>
                </a:lnTo>
                <a:lnTo>
                  <a:pt x="136543" y="251"/>
                </a:lnTo>
                <a:lnTo>
                  <a:pt x="120764" y="0"/>
                </a:lnTo>
                <a:lnTo>
                  <a:pt x="0" y="0"/>
                </a:lnTo>
                <a:lnTo>
                  <a:pt x="0" y="327278"/>
                </a:lnTo>
                <a:lnTo>
                  <a:pt x="124345" y="327278"/>
                </a:lnTo>
                <a:lnTo>
                  <a:pt x="66078" y="272160"/>
                </a:lnTo>
                <a:lnTo>
                  <a:pt x="66078" y="55371"/>
                </a:lnTo>
                <a:lnTo>
                  <a:pt x="100915" y="55384"/>
                </a:lnTo>
                <a:lnTo>
                  <a:pt x="117544" y="55647"/>
                </a:lnTo>
                <a:lnTo>
                  <a:pt x="131271" y="56255"/>
                </a:lnTo>
                <a:lnTo>
                  <a:pt x="142094" y="57218"/>
                </a:lnTo>
                <a:lnTo>
                  <a:pt x="150012" y="58546"/>
                </a:lnTo>
                <a:lnTo>
                  <a:pt x="159138" y="61093"/>
                </a:lnTo>
                <a:lnTo>
                  <a:pt x="170756" y="66474"/>
                </a:lnTo>
                <a:lnTo>
                  <a:pt x="180594" y="73913"/>
                </a:lnTo>
                <a:lnTo>
                  <a:pt x="187537" y="81819"/>
                </a:lnTo>
                <a:lnTo>
                  <a:pt x="194082" y="92632"/>
                </a:lnTo>
                <a:lnTo>
                  <a:pt x="199351" y="105536"/>
                </a:lnTo>
                <a:lnTo>
                  <a:pt x="203221" y="121987"/>
                </a:lnTo>
                <a:lnTo>
                  <a:pt x="204789" y="134293"/>
                </a:lnTo>
                <a:lnTo>
                  <a:pt x="205730" y="148240"/>
                </a:lnTo>
                <a:lnTo>
                  <a:pt x="206044" y="163829"/>
                </a:lnTo>
                <a:lnTo>
                  <a:pt x="205877" y="175402"/>
                </a:lnTo>
                <a:lnTo>
                  <a:pt x="205135" y="189624"/>
                </a:lnTo>
                <a:lnTo>
                  <a:pt x="203800" y="202436"/>
                </a:lnTo>
                <a:lnTo>
                  <a:pt x="201871" y="213824"/>
                </a:lnTo>
                <a:lnTo>
                  <a:pt x="199351" y="223773"/>
                </a:lnTo>
                <a:lnTo>
                  <a:pt x="195052" y="235729"/>
                </a:lnTo>
                <a:lnTo>
                  <a:pt x="189035" y="247124"/>
                </a:lnTo>
                <a:lnTo>
                  <a:pt x="182054" y="255396"/>
                </a:lnTo>
                <a:lnTo>
                  <a:pt x="168024" y="264574"/>
                </a:lnTo>
                <a:lnTo>
                  <a:pt x="155371" y="268985"/>
                </a:lnTo>
                <a:lnTo>
                  <a:pt x="154112" y="269299"/>
                </a:lnTo>
                <a:lnTo>
                  <a:pt x="161214" y="325061"/>
                </a:lnTo>
                <a:lnTo>
                  <a:pt x="172708" y="323060"/>
                </a:lnTo>
                <a:lnTo>
                  <a:pt x="182829" y="320420"/>
                </a:lnTo>
                <a:lnTo>
                  <a:pt x="198524" y="314426"/>
                </a:lnTo>
                <a:lnTo>
                  <a:pt x="210139" y="308534"/>
                </a:lnTo>
                <a:lnTo>
                  <a:pt x="220385" y="301819"/>
                </a:lnTo>
                <a:lnTo>
                  <a:pt x="229260" y="294258"/>
                </a:lnTo>
                <a:lnTo>
                  <a:pt x="239928" y="282438"/>
                </a:lnTo>
                <a:lnTo>
                  <a:pt x="247138" y="272377"/>
                </a:lnTo>
                <a:lnTo>
                  <a:pt x="253605" y="261360"/>
                </a:lnTo>
                <a:lnTo>
                  <a:pt x="259330" y="249390"/>
                </a:lnTo>
                <a:lnTo>
                  <a:pt x="264312" y="236473"/>
                </a:lnTo>
                <a:lnTo>
                  <a:pt x="266194" y="230583"/>
                </a:lnTo>
                <a:lnTo>
                  <a:pt x="269131" y="219253"/>
                </a:lnTo>
                <a:lnTo>
                  <a:pt x="271417" y="207205"/>
                </a:lnTo>
                <a:lnTo>
                  <a:pt x="273050" y="194438"/>
                </a:lnTo>
                <a:lnTo>
                  <a:pt x="274031" y="180954"/>
                </a:lnTo>
                <a:lnTo>
                  <a:pt x="274358" y="166750"/>
                </a:lnTo>
                <a:close/>
              </a:path>
              <a:path w="2177262" h="423544">
                <a:moveTo>
                  <a:pt x="161214" y="325061"/>
                </a:moveTo>
                <a:lnTo>
                  <a:pt x="154112" y="269299"/>
                </a:lnTo>
                <a:lnTo>
                  <a:pt x="144302" y="270905"/>
                </a:lnTo>
                <a:lnTo>
                  <a:pt x="131401" y="271851"/>
                </a:lnTo>
                <a:lnTo>
                  <a:pt x="115404" y="272160"/>
                </a:lnTo>
                <a:lnTo>
                  <a:pt x="66078" y="272160"/>
                </a:lnTo>
                <a:lnTo>
                  <a:pt x="124345" y="327278"/>
                </a:lnTo>
                <a:lnTo>
                  <a:pt x="134117" y="327149"/>
                </a:lnTo>
                <a:lnTo>
                  <a:pt x="148350" y="326424"/>
                </a:lnTo>
                <a:lnTo>
                  <a:pt x="161214" y="325061"/>
                </a:lnTo>
                <a:close/>
              </a:path>
              <a:path w="2177262" h="423544">
                <a:moveTo>
                  <a:pt x="1845284" y="0"/>
                </a:moveTo>
                <a:lnTo>
                  <a:pt x="1845284" y="58038"/>
                </a:lnTo>
                <a:lnTo>
                  <a:pt x="1908022" y="58038"/>
                </a:lnTo>
                <a:lnTo>
                  <a:pt x="1908022" y="0"/>
                </a:lnTo>
                <a:lnTo>
                  <a:pt x="1845284" y="0"/>
                </a:lnTo>
                <a:close/>
              </a:path>
              <a:path w="2177262" h="423544">
                <a:moveTo>
                  <a:pt x="336575" y="0"/>
                </a:moveTo>
                <a:lnTo>
                  <a:pt x="336575" y="58038"/>
                </a:lnTo>
                <a:lnTo>
                  <a:pt x="399300" y="58038"/>
                </a:lnTo>
                <a:lnTo>
                  <a:pt x="399300" y="0"/>
                </a:lnTo>
                <a:lnTo>
                  <a:pt x="336575" y="0"/>
                </a:lnTo>
                <a:close/>
              </a:path>
              <a:path w="2177262" h="423544">
                <a:moveTo>
                  <a:pt x="1077061" y="327278"/>
                </a:moveTo>
                <a:lnTo>
                  <a:pt x="1077083" y="214480"/>
                </a:lnTo>
                <a:lnTo>
                  <a:pt x="1077485" y="198178"/>
                </a:lnTo>
                <a:lnTo>
                  <a:pt x="1078406" y="184571"/>
                </a:lnTo>
                <a:lnTo>
                  <a:pt x="1079867" y="173668"/>
                </a:lnTo>
                <a:lnTo>
                  <a:pt x="1081887" y="165480"/>
                </a:lnTo>
                <a:lnTo>
                  <a:pt x="1089955" y="150480"/>
                </a:lnTo>
                <a:lnTo>
                  <a:pt x="1099540" y="141731"/>
                </a:lnTo>
                <a:lnTo>
                  <a:pt x="1115891" y="134355"/>
                </a:lnTo>
                <a:lnTo>
                  <a:pt x="1128877" y="132841"/>
                </a:lnTo>
                <a:lnTo>
                  <a:pt x="1137259" y="132841"/>
                </a:lnTo>
                <a:lnTo>
                  <a:pt x="1144625" y="134873"/>
                </a:lnTo>
                <a:lnTo>
                  <a:pt x="1150594" y="139064"/>
                </a:lnTo>
                <a:lnTo>
                  <a:pt x="1156563" y="143255"/>
                </a:lnTo>
                <a:lnTo>
                  <a:pt x="1161008" y="149097"/>
                </a:lnTo>
                <a:lnTo>
                  <a:pt x="1163675" y="156590"/>
                </a:lnTo>
                <a:lnTo>
                  <a:pt x="1165345" y="163395"/>
                </a:lnTo>
                <a:lnTo>
                  <a:pt x="1166667" y="174171"/>
                </a:lnTo>
                <a:lnTo>
                  <a:pt x="1167469" y="188464"/>
                </a:lnTo>
                <a:lnTo>
                  <a:pt x="1167739" y="206247"/>
                </a:lnTo>
                <a:lnTo>
                  <a:pt x="1167739" y="327278"/>
                </a:lnTo>
                <a:lnTo>
                  <a:pt x="1230350" y="327278"/>
                </a:lnTo>
                <a:lnTo>
                  <a:pt x="1230316" y="174632"/>
                </a:lnTo>
                <a:lnTo>
                  <a:pt x="1229803" y="160052"/>
                </a:lnTo>
                <a:lnTo>
                  <a:pt x="1228671" y="147766"/>
                </a:lnTo>
                <a:lnTo>
                  <a:pt x="1226921" y="137794"/>
                </a:lnTo>
                <a:lnTo>
                  <a:pt x="1221363" y="122115"/>
                </a:lnTo>
                <a:lnTo>
                  <a:pt x="1214729" y="111378"/>
                </a:lnTo>
                <a:lnTo>
                  <a:pt x="1200902" y="98828"/>
                </a:lnTo>
                <a:lnTo>
                  <a:pt x="1188694" y="92328"/>
                </a:lnTo>
                <a:lnTo>
                  <a:pt x="1176462" y="88081"/>
                </a:lnTo>
                <a:lnTo>
                  <a:pt x="1163974" y="85651"/>
                </a:lnTo>
                <a:lnTo>
                  <a:pt x="1150721" y="84835"/>
                </a:lnTo>
                <a:lnTo>
                  <a:pt x="1138556" y="85535"/>
                </a:lnTo>
                <a:lnTo>
                  <a:pt x="1125893" y="87905"/>
                </a:lnTo>
                <a:lnTo>
                  <a:pt x="1113899" y="91952"/>
                </a:lnTo>
                <a:lnTo>
                  <a:pt x="1102574" y="97680"/>
                </a:lnTo>
                <a:lnTo>
                  <a:pt x="1091918" y="105090"/>
                </a:lnTo>
                <a:lnTo>
                  <a:pt x="1081933" y="114185"/>
                </a:lnTo>
                <a:lnTo>
                  <a:pt x="1072616" y="124967"/>
                </a:lnTo>
                <a:lnTo>
                  <a:pt x="1072616" y="90169"/>
                </a:lnTo>
                <a:lnTo>
                  <a:pt x="1014323" y="90169"/>
                </a:lnTo>
                <a:lnTo>
                  <a:pt x="1014323" y="327278"/>
                </a:lnTo>
                <a:lnTo>
                  <a:pt x="1077061" y="327278"/>
                </a:lnTo>
                <a:close/>
              </a:path>
              <a:path w="2177262" h="423544">
                <a:moveTo>
                  <a:pt x="515378" y="247141"/>
                </a:moveTo>
                <a:lnTo>
                  <a:pt x="519468" y="239775"/>
                </a:lnTo>
                <a:lnTo>
                  <a:pt x="527646" y="233933"/>
                </a:lnTo>
                <a:lnTo>
                  <a:pt x="533879" y="230791"/>
                </a:lnTo>
                <a:lnTo>
                  <a:pt x="545578" y="226918"/>
                </a:lnTo>
                <a:lnTo>
                  <a:pt x="561809" y="223011"/>
                </a:lnTo>
                <a:lnTo>
                  <a:pt x="563450" y="222663"/>
                </a:lnTo>
                <a:lnTo>
                  <a:pt x="578558" y="219287"/>
                </a:lnTo>
                <a:lnTo>
                  <a:pt x="590736" y="216228"/>
                </a:lnTo>
                <a:lnTo>
                  <a:pt x="599986" y="213486"/>
                </a:lnTo>
                <a:lnTo>
                  <a:pt x="599912" y="233279"/>
                </a:lnTo>
                <a:lnTo>
                  <a:pt x="599137" y="247397"/>
                </a:lnTo>
                <a:lnTo>
                  <a:pt x="597522" y="256539"/>
                </a:lnTo>
                <a:lnTo>
                  <a:pt x="591961" y="267897"/>
                </a:lnTo>
                <a:lnTo>
                  <a:pt x="582574" y="277240"/>
                </a:lnTo>
                <a:lnTo>
                  <a:pt x="574507" y="282287"/>
                </a:lnTo>
                <a:lnTo>
                  <a:pt x="562566" y="286891"/>
                </a:lnTo>
                <a:lnTo>
                  <a:pt x="550202" y="288416"/>
                </a:lnTo>
                <a:lnTo>
                  <a:pt x="548673" y="288392"/>
                </a:lnTo>
                <a:lnTo>
                  <a:pt x="546165" y="331607"/>
                </a:lnTo>
                <a:lnTo>
                  <a:pt x="558590" y="329037"/>
                </a:lnTo>
                <a:lnTo>
                  <a:pt x="570509" y="324865"/>
                </a:lnTo>
                <a:lnTo>
                  <a:pt x="573606" y="323480"/>
                </a:lnTo>
                <a:lnTo>
                  <a:pt x="584451" y="317564"/>
                </a:lnTo>
                <a:lnTo>
                  <a:pt x="594880" y="310187"/>
                </a:lnTo>
                <a:lnTo>
                  <a:pt x="604888" y="301370"/>
                </a:lnTo>
                <a:lnTo>
                  <a:pt x="606082" y="305053"/>
                </a:lnTo>
                <a:lnTo>
                  <a:pt x="607123" y="308736"/>
                </a:lnTo>
                <a:lnTo>
                  <a:pt x="609511" y="316991"/>
                </a:lnTo>
                <a:lnTo>
                  <a:pt x="611517" y="323088"/>
                </a:lnTo>
                <a:lnTo>
                  <a:pt x="613155" y="327278"/>
                </a:lnTo>
                <a:lnTo>
                  <a:pt x="675220" y="327278"/>
                </a:lnTo>
                <a:lnTo>
                  <a:pt x="671469" y="319051"/>
                </a:lnTo>
                <a:lnTo>
                  <a:pt x="666959" y="306952"/>
                </a:lnTo>
                <a:lnTo>
                  <a:pt x="663943" y="295528"/>
                </a:lnTo>
                <a:lnTo>
                  <a:pt x="662980" y="289815"/>
                </a:lnTo>
                <a:lnTo>
                  <a:pt x="661843" y="278829"/>
                </a:lnTo>
                <a:lnTo>
                  <a:pt x="661160" y="265366"/>
                </a:lnTo>
                <a:lnTo>
                  <a:pt x="660933" y="249427"/>
                </a:lnTo>
                <a:lnTo>
                  <a:pt x="661593" y="176148"/>
                </a:lnTo>
                <a:lnTo>
                  <a:pt x="661501" y="167871"/>
                </a:lnTo>
                <a:lnTo>
                  <a:pt x="660691" y="152075"/>
                </a:lnTo>
                <a:lnTo>
                  <a:pt x="659042" y="138822"/>
                </a:lnTo>
                <a:lnTo>
                  <a:pt x="656554" y="128129"/>
                </a:lnTo>
                <a:lnTo>
                  <a:pt x="653224" y="120014"/>
                </a:lnTo>
                <a:lnTo>
                  <a:pt x="646167" y="110275"/>
                </a:lnTo>
                <a:lnTo>
                  <a:pt x="636574" y="101911"/>
                </a:lnTo>
                <a:lnTo>
                  <a:pt x="624319" y="94741"/>
                </a:lnTo>
                <a:lnTo>
                  <a:pt x="615379" y="91218"/>
                </a:lnTo>
                <a:lnTo>
                  <a:pt x="604575" y="88425"/>
                </a:lnTo>
                <a:lnTo>
                  <a:pt x="592045" y="86431"/>
                </a:lnTo>
                <a:lnTo>
                  <a:pt x="577790" y="85234"/>
                </a:lnTo>
                <a:lnTo>
                  <a:pt x="561809" y="84835"/>
                </a:lnTo>
                <a:lnTo>
                  <a:pt x="551669" y="85044"/>
                </a:lnTo>
                <a:lnTo>
                  <a:pt x="536899" y="86219"/>
                </a:lnTo>
                <a:lnTo>
                  <a:pt x="523563" y="88432"/>
                </a:lnTo>
                <a:lnTo>
                  <a:pt x="511662" y="91688"/>
                </a:lnTo>
                <a:lnTo>
                  <a:pt x="501195" y="95991"/>
                </a:lnTo>
                <a:lnTo>
                  <a:pt x="492163" y="101345"/>
                </a:lnTo>
                <a:lnTo>
                  <a:pt x="484877" y="107224"/>
                </a:lnTo>
                <a:lnTo>
                  <a:pt x="476619" y="116134"/>
                </a:lnTo>
                <a:lnTo>
                  <a:pt x="469573" y="126603"/>
                </a:lnTo>
                <a:lnTo>
                  <a:pt x="463740" y="138644"/>
                </a:lnTo>
                <a:lnTo>
                  <a:pt x="459117" y="152272"/>
                </a:lnTo>
                <a:lnTo>
                  <a:pt x="516039" y="162559"/>
                </a:lnTo>
                <a:lnTo>
                  <a:pt x="517011" y="159919"/>
                </a:lnTo>
                <a:lnTo>
                  <a:pt x="523369" y="147550"/>
                </a:lnTo>
                <a:lnTo>
                  <a:pt x="531228" y="139445"/>
                </a:lnTo>
                <a:lnTo>
                  <a:pt x="532319" y="138709"/>
                </a:lnTo>
                <a:lnTo>
                  <a:pt x="543189" y="134295"/>
                </a:lnTo>
                <a:lnTo>
                  <a:pt x="557339" y="132841"/>
                </a:lnTo>
                <a:lnTo>
                  <a:pt x="569396" y="133382"/>
                </a:lnTo>
                <a:lnTo>
                  <a:pt x="582362" y="135926"/>
                </a:lnTo>
                <a:lnTo>
                  <a:pt x="591058" y="140588"/>
                </a:lnTo>
                <a:lnTo>
                  <a:pt x="598048" y="151763"/>
                </a:lnTo>
                <a:lnTo>
                  <a:pt x="599986" y="166369"/>
                </a:lnTo>
                <a:lnTo>
                  <a:pt x="599986" y="172592"/>
                </a:lnTo>
                <a:lnTo>
                  <a:pt x="592483" y="175350"/>
                </a:lnTo>
                <a:lnTo>
                  <a:pt x="582430" y="178365"/>
                </a:lnTo>
                <a:lnTo>
                  <a:pt x="570173" y="181480"/>
                </a:lnTo>
                <a:lnTo>
                  <a:pt x="555709" y="184682"/>
                </a:lnTo>
                <a:lnTo>
                  <a:pt x="539038" y="187959"/>
                </a:lnTo>
                <a:lnTo>
                  <a:pt x="537552" y="188249"/>
                </a:lnTo>
                <a:lnTo>
                  <a:pt x="522711" y="191457"/>
                </a:lnTo>
                <a:lnTo>
                  <a:pt x="509695" y="194905"/>
                </a:lnTo>
                <a:lnTo>
                  <a:pt x="498504" y="198604"/>
                </a:lnTo>
                <a:lnTo>
                  <a:pt x="489140" y="202564"/>
                </a:lnTo>
                <a:lnTo>
                  <a:pt x="479541" y="208187"/>
                </a:lnTo>
                <a:lnTo>
                  <a:pt x="469941" y="216516"/>
                </a:lnTo>
                <a:lnTo>
                  <a:pt x="462241" y="226694"/>
                </a:lnTo>
                <a:lnTo>
                  <a:pt x="457146" y="237071"/>
                </a:lnTo>
                <a:lnTo>
                  <a:pt x="453767" y="249298"/>
                </a:lnTo>
                <a:lnTo>
                  <a:pt x="452640" y="262508"/>
                </a:lnTo>
                <a:lnTo>
                  <a:pt x="452739" y="266634"/>
                </a:lnTo>
                <a:lnTo>
                  <a:pt x="454557" y="279888"/>
                </a:lnTo>
                <a:lnTo>
                  <a:pt x="458663" y="291981"/>
                </a:lnTo>
                <a:lnTo>
                  <a:pt x="465056" y="302943"/>
                </a:lnTo>
                <a:lnTo>
                  <a:pt x="473735" y="312800"/>
                </a:lnTo>
                <a:lnTo>
                  <a:pt x="481236" y="318879"/>
                </a:lnTo>
                <a:lnTo>
                  <a:pt x="491772" y="324887"/>
                </a:lnTo>
                <a:lnTo>
                  <a:pt x="503651" y="329179"/>
                </a:lnTo>
                <a:lnTo>
                  <a:pt x="516875" y="331754"/>
                </a:lnTo>
                <a:lnTo>
                  <a:pt x="531444" y="332613"/>
                </a:lnTo>
                <a:lnTo>
                  <a:pt x="535729" y="285787"/>
                </a:lnTo>
                <a:lnTo>
                  <a:pt x="525195" y="278891"/>
                </a:lnTo>
                <a:lnTo>
                  <a:pt x="518642" y="272414"/>
                </a:lnTo>
                <a:lnTo>
                  <a:pt x="515378" y="264794"/>
                </a:lnTo>
                <a:lnTo>
                  <a:pt x="515378" y="247141"/>
                </a:lnTo>
                <a:close/>
              </a:path>
              <a:path w="2177262" h="423544">
                <a:moveTo>
                  <a:pt x="535729" y="285787"/>
                </a:moveTo>
                <a:lnTo>
                  <a:pt x="531444" y="332613"/>
                </a:lnTo>
                <a:lnTo>
                  <a:pt x="533239" y="332598"/>
                </a:lnTo>
                <a:lnTo>
                  <a:pt x="546165" y="331607"/>
                </a:lnTo>
                <a:lnTo>
                  <a:pt x="548673" y="288392"/>
                </a:lnTo>
                <a:lnTo>
                  <a:pt x="535729" y="285787"/>
                </a:lnTo>
                <a:close/>
              </a:path>
              <a:path w="2177262" h="423544">
                <a:moveTo>
                  <a:pt x="781427" y="183145"/>
                </a:moveTo>
                <a:lnTo>
                  <a:pt x="784277" y="170284"/>
                </a:lnTo>
                <a:lnTo>
                  <a:pt x="788670" y="159361"/>
                </a:lnTo>
                <a:lnTo>
                  <a:pt x="794613" y="150367"/>
                </a:lnTo>
                <a:lnTo>
                  <a:pt x="800402" y="85915"/>
                </a:lnTo>
                <a:lnTo>
                  <a:pt x="787713" y="88657"/>
                </a:lnTo>
                <a:lnTo>
                  <a:pt x="781427" y="183145"/>
                </a:lnTo>
                <a:close/>
              </a:path>
              <a:path w="2177262" h="423544">
                <a:moveTo>
                  <a:pt x="723874" y="345820"/>
                </a:moveTo>
                <a:lnTo>
                  <a:pt x="724145" y="358304"/>
                </a:lnTo>
                <a:lnTo>
                  <a:pt x="726734" y="371021"/>
                </a:lnTo>
                <a:lnTo>
                  <a:pt x="731737" y="382694"/>
                </a:lnTo>
                <a:lnTo>
                  <a:pt x="739163" y="393307"/>
                </a:lnTo>
                <a:lnTo>
                  <a:pt x="749020" y="402843"/>
                </a:lnTo>
                <a:lnTo>
                  <a:pt x="765708" y="412715"/>
                </a:lnTo>
                <a:lnTo>
                  <a:pt x="776523" y="416601"/>
                </a:lnTo>
                <a:lnTo>
                  <a:pt x="788806" y="419632"/>
                </a:lnTo>
                <a:lnTo>
                  <a:pt x="802560" y="421803"/>
                </a:lnTo>
                <a:lnTo>
                  <a:pt x="817788" y="423108"/>
                </a:lnTo>
                <a:lnTo>
                  <a:pt x="834491" y="423544"/>
                </a:lnTo>
                <a:lnTo>
                  <a:pt x="837406" y="423530"/>
                </a:lnTo>
                <a:lnTo>
                  <a:pt x="851734" y="422992"/>
                </a:lnTo>
                <a:lnTo>
                  <a:pt x="864836" y="421686"/>
                </a:lnTo>
                <a:lnTo>
                  <a:pt x="876703" y="419623"/>
                </a:lnTo>
                <a:lnTo>
                  <a:pt x="900262" y="411783"/>
                </a:lnTo>
                <a:lnTo>
                  <a:pt x="911376" y="405592"/>
                </a:lnTo>
                <a:lnTo>
                  <a:pt x="920597" y="398271"/>
                </a:lnTo>
                <a:lnTo>
                  <a:pt x="928301" y="389446"/>
                </a:lnTo>
                <a:lnTo>
                  <a:pt x="934803" y="378533"/>
                </a:lnTo>
                <a:lnTo>
                  <a:pt x="940028" y="365632"/>
                </a:lnTo>
                <a:lnTo>
                  <a:pt x="944487" y="345859"/>
                </a:lnTo>
                <a:lnTo>
                  <a:pt x="945894" y="333275"/>
                </a:lnTo>
                <a:lnTo>
                  <a:pt x="946734" y="318958"/>
                </a:lnTo>
                <a:lnTo>
                  <a:pt x="947013" y="302894"/>
                </a:lnTo>
                <a:lnTo>
                  <a:pt x="947013" y="90169"/>
                </a:lnTo>
                <a:lnTo>
                  <a:pt x="888212" y="90169"/>
                </a:lnTo>
                <a:lnTo>
                  <a:pt x="888212" y="123443"/>
                </a:lnTo>
                <a:lnTo>
                  <a:pt x="883990" y="118042"/>
                </a:lnTo>
                <a:lnTo>
                  <a:pt x="874448" y="107884"/>
                </a:lnTo>
                <a:lnTo>
                  <a:pt x="864174" y="99579"/>
                </a:lnTo>
                <a:lnTo>
                  <a:pt x="853164" y="93125"/>
                </a:lnTo>
                <a:lnTo>
                  <a:pt x="841416" y="88518"/>
                </a:lnTo>
                <a:lnTo>
                  <a:pt x="828928" y="85756"/>
                </a:lnTo>
                <a:lnTo>
                  <a:pt x="815695" y="84835"/>
                </a:lnTo>
                <a:lnTo>
                  <a:pt x="813841" y="84851"/>
                </a:lnTo>
                <a:lnTo>
                  <a:pt x="800402" y="85915"/>
                </a:lnTo>
                <a:lnTo>
                  <a:pt x="794613" y="150367"/>
                </a:lnTo>
                <a:lnTo>
                  <a:pt x="796817" y="147879"/>
                </a:lnTo>
                <a:lnTo>
                  <a:pt x="806963" y="139525"/>
                </a:lnTo>
                <a:lnTo>
                  <a:pt x="818617" y="134512"/>
                </a:lnTo>
                <a:lnTo>
                  <a:pt x="831824" y="132841"/>
                </a:lnTo>
                <a:lnTo>
                  <a:pt x="836384" y="133020"/>
                </a:lnTo>
                <a:lnTo>
                  <a:pt x="849089" y="135706"/>
                </a:lnTo>
                <a:lnTo>
                  <a:pt x="860340" y="141615"/>
                </a:lnTo>
                <a:lnTo>
                  <a:pt x="870178" y="150748"/>
                </a:lnTo>
                <a:lnTo>
                  <a:pt x="873183" y="154644"/>
                </a:lnTo>
                <a:lnTo>
                  <a:pt x="878536" y="164452"/>
                </a:lnTo>
                <a:lnTo>
                  <a:pt x="882359" y="176186"/>
                </a:lnTo>
                <a:lnTo>
                  <a:pt x="884653" y="189827"/>
                </a:lnTo>
                <a:lnTo>
                  <a:pt x="885418" y="205358"/>
                </a:lnTo>
                <a:lnTo>
                  <a:pt x="885302" y="211238"/>
                </a:lnTo>
                <a:lnTo>
                  <a:pt x="883845" y="225790"/>
                </a:lnTo>
                <a:lnTo>
                  <a:pt x="880727" y="238535"/>
                </a:lnTo>
                <a:lnTo>
                  <a:pt x="875957" y="249466"/>
                </a:lnTo>
                <a:lnTo>
                  <a:pt x="869543" y="258571"/>
                </a:lnTo>
                <a:lnTo>
                  <a:pt x="865954" y="262354"/>
                </a:lnTo>
                <a:lnTo>
                  <a:pt x="855468" y="270285"/>
                </a:lnTo>
                <a:lnTo>
                  <a:pt x="843711" y="275029"/>
                </a:lnTo>
                <a:lnTo>
                  <a:pt x="830681" y="276605"/>
                </a:lnTo>
                <a:lnTo>
                  <a:pt x="828551" y="276562"/>
                </a:lnTo>
                <a:lnTo>
                  <a:pt x="815858" y="274250"/>
                </a:lnTo>
                <a:lnTo>
                  <a:pt x="804562" y="268423"/>
                </a:lnTo>
                <a:lnTo>
                  <a:pt x="794613" y="259079"/>
                </a:lnTo>
                <a:lnTo>
                  <a:pt x="791540" y="254940"/>
                </a:lnTo>
                <a:lnTo>
                  <a:pt x="786482" y="245156"/>
                </a:lnTo>
                <a:lnTo>
                  <a:pt x="782880" y="233377"/>
                </a:lnTo>
                <a:lnTo>
                  <a:pt x="780725" y="219603"/>
                </a:lnTo>
                <a:lnTo>
                  <a:pt x="780008" y="203834"/>
                </a:lnTo>
                <a:lnTo>
                  <a:pt x="780109" y="197955"/>
                </a:lnTo>
                <a:lnTo>
                  <a:pt x="781427" y="183145"/>
                </a:lnTo>
                <a:lnTo>
                  <a:pt x="787713" y="88657"/>
                </a:lnTo>
                <a:lnTo>
                  <a:pt x="775772" y="93073"/>
                </a:lnTo>
                <a:lnTo>
                  <a:pt x="764582" y="99159"/>
                </a:lnTo>
                <a:lnTo>
                  <a:pt x="754140" y="106913"/>
                </a:lnTo>
                <a:lnTo>
                  <a:pt x="744448" y="116331"/>
                </a:lnTo>
                <a:lnTo>
                  <a:pt x="734012" y="130172"/>
                </a:lnTo>
                <a:lnTo>
                  <a:pt x="728424" y="140548"/>
                </a:lnTo>
                <a:lnTo>
                  <a:pt x="723855" y="151921"/>
                </a:lnTo>
                <a:lnTo>
                  <a:pt x="720305" y="164292"/>
                </a:lnTo>
                <a:lnTo>
                  <a:pt x="717771" y="177660"/>
                </a:lnTo>
                <a:lnTo>
                  <a:pt x="716252" y="192026"/>
                </a:lnTo>
                <a:lnTo>
                  <a:pt x="715746" y="207390"/>
                </a:lnTo>
                <a:lnTo>
                  <a:pt x="715871" y="214517"/>
                </a:lnTo>
                <a:lnTo>
                  <a:pt x="716895" y="228439"/>
                </a:lnTo>
                <a:lnTo>
                  <a:pt x="718953" y="241609"/>
                </a:lnTo>
                <a:lnTo>
                  <a:pt x="722049" y="254034"/>
                </a:lnTo>
                <a:lnTo>
                  <a:pt x="726186" y="265720"/>
                </a:lnTo>
                <a:lnTo>
                  <a:pt x="731365" y="276670"/>
                </a:lnTo>
                <a:lnTo>
                  <a:pt x="737590" y="286892"/>
                </a:lnTo>
                <a:lnTo>
                  <a:pt x="744062" y="295419"/>
                </a:lnTo>
                <a:lnTo>
                  <a:pt x="753405" y="305154"/>
                </a:lnTo>
                <a:lnTo>
                  <a:pt x="763629" y="313119"/>
                </a:lnTo>
                <a:lnTo>
                  <a:pt x="774731" y="319314"/>
                </a:lnTo>
                <a:lnTo>
                  <a:pt x="786709" y="323739"/>
                </a:lnTo>
                <a:lnTo>
                  <a:pt x="799560" y="326394"/>
                </a:lnTo>
                <a:lnTo>
                  <a:pt x="813282" y="327278"/>
                </a:lnTo>
                <a:lnTo>
                  <a:pt x="818007" y="327159"/>
                </a:lnTo>
                <a:lnTo>
                  <a:pt x="830872" y="325533"/>
                </a:lnTo>
                <a:lnTo>
                  <a:pt x="843005" y="322004"/>
                </a:lnTo>
                <a:lnTo>
                  <a:pt x="854409" y="316576"/>
                </a:lnTo>
                <a:lnTo>
                  <a:pt x="865087" y="309252"/>
                </a:lnTo>
                <a:lnTo>
                  <a:pt x="875041" y="300033"/>
                </a:lnTo>
                <a:lnTo>
                  <a:pt x="884275" y="288925"/>
                </a:lnTo>
                <a:lnTo>
                  <a:pt x="884229" y="328444"/>
                </a:lnTo>
                <a:lnTo>
                  <a:pt x="883336" y="342900"/>
                </a:lnTo>
                <a:lnTo>
                  <a:pt x="881354" y="352297"/>
                </a:lnTo>
                <a:lnTo>
                  <a:pt x="878560" y="359536"/>
                </a:lnTo>
                <a:lnTo>
                  <a:pt x="874369" y="364870"/>
                </a:lnTo>
                <a:lnTo>
                  <a:pt x="868908" y="368172"/>
                </a:lnTo>
                <a:lnTo>
                  <a:pt x="859540" y="372154"/>
                </a:lnTo>
                <a:lnTo>
                  <a:pt x="847130" y="374683"/>
                </a:lnTo>
                <a:lnTo>
                  <a:pt x="831951" y="375538"/>
                </a:lnTo>
                <a:lnTo>
                  <a:pt x="827523" y="375440"/>
                </a:lnTo>
                <a:lnTo>
                  <a:pt x="813744" y="373410"/>
                </a:lnTo>
                <a:lnTo>
                  <a:pt x="803884" y="368807"/>
                </a:lnTo>
                <a:lnTo>
                  <a:pt x="799566" y="365632"/>
                </a:lnTo>
                <a:lnTo>
                  <a:pt x="796772" y="359917"/>
                </a:lnTo>
                <a:lnTo>
                  <a:pt x="795629" y="351663"/>
                </a:lnTo>
                <a:lnTo>
                  <a:pt x="724001" y="342900"/>
                </a:lnTo>
                <a:lnTo>
                  <a:pt x="723874" y="345820"/>
                </a:lnTo>
                <a:close/>
              </a:path>
              <a:path w="2177262" h="423544">
                <a:moveTo>
                  <a:pt x="1845284" y="90169"/>
                </a:moveTo>
                <a:lnTo>
                  <a:pt x="1845284" y="327278"/>
                </a:lnTo>
                <a:lnTo>
                  <a:pt x="1908022" y="327278"/>
                </a:lnTo>
                <a:lnTo>
                  <a:pt x="1908022" y="90169"/>
                </a:lnTo>
                <a:lnTo>
                  <a:pt x="1845284" y="90169"/>
                </a:lnTo>
                <a:close/>
              </a:path>
              <a:path w="2177262" h="423544">
                <a:moveTo>
                  <a:pt x="336575" y="90169"/>
                </a:moveTo>
                <a:lnTo>
                  <a:pt x="336575" y="327278"/>
                </a:lnTo>
                <a:lnTo>
                  <a:pt x="399300" y="327278"/>
                </a:lnTo>
                <a:lnTo>
                  <a:pt x="399300" y="90169"/>
                </a:lnTo>
                <a:lnTo>
                  <a:pt x="336575" y="90169"/>
                </a:lnTo>
                <a:close/>
              </a:path>
              <a:path w="2177262" h="423544">
                <a:moveTo>
                  <a:pt x="2022830" y="144398"/>
                </a:moveTo>
                <a:lnTo>
                  <a:pt x="2025116" y="140080"/>
                </a:lnTo>
                <a:lnTo>
                  <a:pt x="2029942" y="136905"/>
                </a:lnTo>
                <a:lnTo>
                  <a:pt x="2037513" y="133357"/>
                </a:lnTo>
                <a:lnTo>
                  <a:pt x="2049701" y="130774"/>
                </a:lnTo>
                <a:lnTo>
                  <a:pt x="2065375" y="129920"/>
                </a:lnTo>
                <a:lnTo>
                  <a:pt x="2072446" y="130174"/>
                </a:lnTo>
                <a:lnTo>
                  <a:pt x="2085587" y="132496"/>
                </a:lnTo>
                <a:lnTo>
                  <a:pt x="2095728" y="137286"/>
                </a:lnTo>
                <a:lnTo>
                  <a:pt x="2104629" y="146358"/>
                </a:lnTo>
                <a:lnTo>
                  <a:pt x="2110079" y="158495"/>
                </a:lnTo>
                <a:lnTo>
                  <a:pt x="2169261" y="147573"/>
                </a:lnTo>
                <a:lnTo>
                  <a:pt x="2167102" y="140899"/>
                </a:lnTo>
                <a:lnTo>
                  <a:pt x="2161659" y="128591"/>
                </a:lnTo>
                <a:lnTo>
                  <a:pt x="2154759" y="117790"/>
                </a:lnTo>
                <a:lnTo>
                  <a:pt x="2146411" y="108497"/>
                </a:lnTo>
                <a:lnTo>
                  <a:pt x="2136622" y="100710"/>
                </a:lnTo>
                <a:lnTo>
                  <a:pt x="2129421" y="96543"/>
                </a:lnTo>
                <a:lnTo>
                  <a:pt x="2119351" y="92338"/>
                </a:lnTo>
                <a:lnTo>
                  <a:pt x="2107805" y="89062"/>
                </a:lnTo>
                <a:lnTo>
                  <a:pt x="2094789" y="86716"/>
                </a:lnTo>
                <a:lnTo>
                  <a:pt x="2080306" y="85306"/>
                </a:lnTo>
                <a:lnTo>
                  <a:pt x="2064359" y="84835"/>
                </a:lnTo>
                <a:lnTo>
                  <a:pt x="2061637" y="84850"/>
                </a:lnTo>
                <a:lnTo>
                  <a:pt x="2045959" y="85584"/>
                </a:lnTo>
                <a:lnTo>
                  <a:pt x="2031704" y="87420"/>
                </a:lnTo>
                <a:lnTo>
                  <a:pt x="2018873" y="90358"/>
                </a:lnTo>
                <a:lnTo>
                  <a:pt x="2007466" y="94400"/>
                </a:lnTo>
                <a:lnTo>
                  <a:pt x="1997482" y="99544"/>
                </a:lnTo>
                <a:lnTo>
                  <a:pt x="1988921" y="105790"/>
                </a:lnTo>
                <a:lnTo>
                  <a:pt x="1983725" y="110649"/>
                </a:lnTo>
                <a:lnTo>
                  <a:pt x="1975330" y="120927"/>
                </a:lnTo>
                <a:lnTo>
                  <a:pt x="1969334" y="132179"/>
                </a:lnTo>
                <a:lnTo>
                  <a:pt x="1965736" y="144406"/>
                </a:lnTo>
                <a:lnTo>
                  <a:pt x="1964537" y="157606"/>
                </a:lnTo>
                <a:lnTo>
                  <a:pt x="1965233" y="167959"/>
                </a:lnTo>
                <a:lnTo>
                  <a:pt x="1968346" y="180685"/>
                </a:lnTo>
                <a:lnTo>
                  <a:pt x="1973951" y="192091"/>
                </a:lnTo>
                <a:lnTo>
                  <a:pt x="1982039" y="202179"/>
                </a:lnTo>
                <a:lnTo>
                  <a:pt x="1992604" y="210946"/>
                </a:lnTo>
                <a:lnTo>
                  <a:pt x="2005974" y="217942"/>
                </a:lnTo>
                <a:lnTo>
                  <a:pt x="2015410" y="221650"/>
                </a:lnTo>
                <a:lnTo>
                  <a:pt x="2026600" y="225447"/>
                </a:lnTo>
                <a:lnTo>
                  <a:pt x="2039542" y="229334"/>
                </a:lnTo>
                <a:lnTo>
                  <a:pt x="2054236" y="233314"/>
                </a:lnTo>
                <a:lnTo>
                  <a:pt x="2070679" y="237386"/>
                </a:lnTo>
                <a:lnTo>
                  <a:pt x="2088870" y="241553"/>
                </a:lnTo>
                <a:lnTo>
                  <a:pt x="2099792" y="244093"/>
                </a:lnTo>
                <a:lnTo>
                  <a:pt x="2106777" y="246887"/>
                </a:lnTo>
                <a:lnTo>
                  <a:pt x="2109825" y="249808"/>
                </a:lnTo>
                <a:lnTo>
                  <a:pt x="2112873" y="252983"/>
                </a:lnTo>
                <a:lnTo>
                  <a:pt x="2114270" y="256920"/>
                </a:lnTo>
                <a:lnTo>
                  <a:pt x="2114270" y="268604"/>
                </a:lnTo>
                <a:lnTo>
                  <a:pt x="2111603" y="274192"/>
                </a:lnTo>
                <a:lnTo>
                  <a:pt x="2106015" y="278383"/>
                </a:lnTo>
                <a:lnTo>
                  <a:pt x="2096796" y="283244"/>
                </a:lnTo>
                <a:lnTo>
                  <a:pt x="2084505" y="286271"/>
                </a:lnTo>
                <a:lnTo>
                  <a:pt x="2069439" y="287273"/>
                </a:lnTo>
                <a:lnTo>
                  <a:pt x="2057527" y="286486"/>
                </a:lnTo>
                <a:lnTo>
                  <a:pt x="2045050" y="283357"/>
                </a:lnTo>
                <a:lnTo>
                  <a:pt x="2035022" y="277875"/>
                </a:lnTo>
                <a:lnTo>
                  <a:pt x="2030223" y="273453"/>
                </a:lnTo>
                <a:lnTo>
                  <a:pt x="2023215" y="263120"/>
                </a:lnTo>
                <a:lnTo>
                  <a:pt x="2018766" y="250062"/>
                </a:lnTo>
                <a:lnTo>
                  <a:pt x="1955774" y="259587"/>
                </a:lnTo>
                <a:lnTo>
                  <a:pt x="1960496" y="273567"/>
                </a:lnTo>
                <a:lnTo>
                  <a:pt x="1966322" y="285027"/>
                </a:lnTo>
                <a:lnTo>
                  <a:pt x="1973637" y="295407"/>
                </a:lnTo>
                <a:lnTo>
                  <a:pt x="1982440" y="304707"/>
                </a:lnTo>
                <a:lnTo>
                  <a:pt x="1992731" y="312927"/>
                </a:lnTo>
                <a:lnTo>
                  <a:pt x="2004760" y="319989"/>
                </a:lnTo>
                <a:lnTo>
                  <a:pt x="2015637" y="324550"/>
                </a:lnTo>
                <a:lnTo>
                  <a:pt x="2027541" y="328087"/>
                </a:lnTo>
                <a:lnTo>
                  <a:pt x="2040474" y="330605"/>
                </a:lnTo>
                <a:lnTo>
                  <a:pt x="2054439" y="332112"/>
                </a:lnTo>
                <a:lnTo>
                  <a:pt x="2069439" y="332613"/>
                </a:lnTo>
                <a:lnTo>
                  <a:pt x="2079080" y="332414"/>
                </a:lnTo>
                <a:lnTo>
                  <a:pt x="2093897" y="331230"/>
                </a:lnTo>
                <a:lnTo>
                  <a:pt x="2107525" y="328979"/>
                </a:lnTo>
                <a:lnTo>
                  <a:pt x="2119960" y="325658"/>
                </a:lnTo>
                <a:lnTo>
                  <a:pt x="2131200" y="321263"/>
                </a:lnTo>
                <a:lnTo>
                  <a:pt x="2141242" y="315793"/>
                </a:lnTo>
                <a:lnTo>
                  <a:pt x="2150084" y="309244"/>
                </a:lnTo>
                <a:lnTo>
                  <a:pt x="2159246" y="300227"/>
                </a:lnTo>
                <a:lnTo>
                  <a:pt x="2167138" y="289583"/>
                </a:lnTo>
                <a:lnTo>
                  <a:pt x="2172767" y="278174"/>
                </a:lnTo>
                <a:lnTo>
                  <a:pt x="2176139" y="266012"/>
                </a:lnTo>
                <a:lnTo>
                  <a:pt x="2177262" y="253110"/>
                </a:lnTo>
                <a:lnTo>
                  <a:pt x="2176073" y="239149"/>
                </a:lnTo>
                <a:lnTo>
                  <a:pt x="2172412" y="226614"/>
                </a:lnTo>
                <a:lnTo>
                  <a:pt x="2166255" y="215736"/>
                </a:lnTo>
                <a:lnTo>
                  <a:pt x="2157577" y="206501"/>
                </a:lnTo>
                <a:lnTo>
                  <a:pt x="2150593" y="201420"/>
                </a:lnTo>
                <a:lnTo>
                  <a:pt x="2141437" y="196264"/>
                </a:lnTo>
                <a:lnTo>
                  <a:pt x="2130556" y="191403"/>
                </a:lnTo>
                <a:lnTo>
                  <a:pt x="2117953" y="186835"/>
                </a:lnTo>
                <a:lnTo>
                  <a:pt x="2103634" y="182556"/>
                </a:lnTo>
                <a:lnTo>
                  <a:pt x="2087600" y="178561"/>
                </a:lnTo>
                <a:lnTo>
                  <a:pt x="2071830" y="174889"/>
                </a:lnTo>
                <a:lnTo>
                  <a:pt x="2055737" y="170751"/>
                </a:lnTo>
                <a:lnTo>
                  <a:pt x="2043238" y="167033"/>
                </a:lnTo>
                <a:lnTo>
                  <a:pt x="2034341" y="163748"/>
                </a:lnTo>
                <a:lnTo>
                  <a:pt x="2029053" y="160908"/>
                </a:lnTo>
                <a:lnTo>
                  <a:pt x="2024862" y="157860"/>
                </a:lnTo>
                <a:lnTo>
                  <a:pt x="2022830" y="154050"/>
                </a:lnTo>
                <a:lnTo>
                  <a:pt x="2022830" y="144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970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60" y="7565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0" y="237109"/>
                </a:lnTo>
                <a:lnTo>
                  <a:pt x="62725" y="237109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970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60" y="6663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0" y="58038"/>
                </a:lnTo>
                <a:lnTo>
                  <a:pt x="62725" y="5803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064" y="879855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1162" y="8023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694" y="799211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19"/>
                </a:lnTo>
                <a:lnTo>
                  <a:pt x="4269" y="37442"/>
                </a:lnTo>
                <a:lnTo>
                  <a:pt x="1418" y="50303"/>
                </a:lnTo>
                <a:lnTo>
                  <a:pt x="100" y="65113"/>
                </a:lnTo>
                <a:lnTo>
                  <a:pt x="0" y="70992"/>
                </a:lnTo>
                <a:lnTo>
                  <a:pt x="716" y="86761"/>
                </a:lnTo>
                <a:lnTo>
                  <a:pt x="2871" y="100535"/>
                </a:lnTo>
                <a:lnTo>
                  <a:pt x="6473" y="112314"/>
                </a:lnTo>
                <a:lnTo>
                  <a:pt x="11531" y="122098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02" y="142187"/>
                </a:lnTo>
                <a:lnTo>
                  <a:pt x="75460" y="137443"/>
                </a:lnTo>
                <a:lnTo>
                  <a:pt x="85945" y="129512"/>
                </a:lnTo>
                <a:lnTo>
                  <a:pt x="89534" y="125729"/>
                </a:lnTo>
                <a:lnTo>
                  <a:pt x="95948" y="116624"/>
                </a:lnTo>
                <a:lnTo>
                  <a:pt x="100719" y="105693"/>
                </a:lnTo>
                <a:lnTo>
                  <a:pt x="103837" y="92948"/>
                </a:lnTo>
                <a:lnTo>
                  <a:pt x="105293" y="78396"/>
                </a:lnTo>
                <a:lnTo>
                  <a:pt x="105409" y="72516"/>
                </a:lnTo>
                <a:lnTo>
                  <a:pt x="104645" y="56985"/>
                </a:lnTo>
                <a:lnTo>
                  <a:pt x="102351" y="43344"/>
                </a:lnTo>
                <a:lnTo>
                  <a:pt x="98527" y="31610"/>
                </a:lnTo>
                <a:lnTo>
                  <a:pt x="93175" y="21802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6970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8260" y="756538"/>
            <a:ext cx="62725" cy="237109"/>
          </a:xfrm>
          <a:custGeom>
            <a:avLst/>
            <a:gdLst/>
            <a:ahLst/>
            <a:cxnLst/>
            <a:rect l="l" t="t" r="r" b="b"/>
            <a:pathLst>
              <a:path w="62725" h="237109">
                <a:moveTo>
                  <a:pt x="0" y="0"/>
                </a:moveTo>
                <a:lnTo>
                  <a:pt x="62725" y="0"/>
                </a:lnTo>
                <a:lnTo>
                  <a:pt x="62725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7460" y="7512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7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7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8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4268" y="7512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4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09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9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8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7512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6009" y="7512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7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2" y="71755"/>
                </a:lnTo>
                <a:lnTo>
                  <a:pt x="146684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8" y="135000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432" y="751204"/>
            <a:ext cx="231267" cy="338709"/>
          </a:xfrm>
          <a:custGeom>
            <a:avLst/>
            <a:gdLst/>
            <a:ahLst/>
            <a:cxnLst/>
            <a:rect l="l" t="t" r="r" b="b"/>
            <a:pathLst>
              <a:path w="231267" h="338709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122"/>
                </a:lnTo>
                <a:lnTo>
                  <a:pt x="230148" y="248439"/>
                </a:lnTo>
                <a:lnTo>
                  <a:pt x="228740" y="261023"/>
                </a:lnTo>
                <a:lnTo>
                  <a:pt x="224281" y="280797"/>
                </a:lnTo>
                <a:lnTo>
                  <a:pt x="219057" y="293697"/>
                </a:lnTo>
                <a:lnTo>
                  <a:pt x="212554" y="304610"/>
                </a:lnTo>
                <a:lnTo>
                  <a:pt x="204851" y="313436"/>
                </a:lnTo>
                <a:lnTo>
                  <a:pt x="195629" y="320756"/>
                </a:lnTo>
                <a:lnTo>
                  <a:pt x="184516" y="326947"/>
                </a:lnTo>
                <a:lnTo>
                  <a:pt x="171577" y="331978"/>
                </a:lnTo>
                <a:lnTo>
                  <a:pt x="149090" y="336850"/>
                </a:lnTo>
                <a:lnTo>
                  <a:pt x="135987" y="338156"/>
                </a:lnTo>
                <a:lnTo>
                  <a:pt x="121660" y="338694"/>
                </a:lnTo>
                <a:lnTo>
                  <a:pt x="118745" y="338709"/>
                </a:lnTo>
                <a:lnTo>
                  <a:pt x="102041" y="338272"/>
                </a:lnTo>
                <a:lnTo>
                  <a:pt x="86814" y="336967"/>
                </a:lnTo>
                <a:lnTo>
                  <a:pt x="73059" y="334796"/>
                </a:lnTo>
                <a:lnTo>
                  <a:pt x="60776" y="331765"/>
                </a:lnTo>
                <a:lnTo>
                  <a:pt x="49962" y="327879"/>
                </a:lnTo>
                <a:lnTo>
                  <a:pt x="33274" y="318008"/>
                </a:lnTo>
                <a:lnTo>
                  <a:pt x="23417" y="308471"/>
                </a:lnTo>
                <a:lnTo>
                  <a:pt x="15990" y="297858"/>
                </a:lnTo>
                <a:lnTo>
                  <a:pt x="10987" y="286185"/>
                </a:lnTo>
                <a:lnTo>
                  <a:pt x="8398" y="273468"/>
                </a:lnTo>
                <a:lnTo>
                  <a:pt x="8001" y="265684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827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972"/>
                </a:lnTo>
                <a:lnTo>
                  <a:pt x="97998" y="288574"/>
                </a:lnTo>
                <a:lnTo>
                  <a:pt x="111776" y="290604"/>
                </a:lnTo>
                <a:lnTo>
                  <a:pt x="116205" y="290703"/>
                </a:lnTo>
                <a:lnTo>
                  <a:pt x="131384" y="289847"/>
                </a:lnTo>
                <a:lnTo>
                  <a:pt x="143793" y="287318"/>
                </a:lnTo>
                <a:lnTo>
                  <a:pt x="153162" y="283337"/>
                </a:lnTo>
                <a:lnTo>
                  <a:pt x="158623" y="280035"/>
                </a:lnTo>
                <a:lnTo>
                  <a:pt x="162814" y="274700"/>
                </a:lnTo>
                <a:lnTo>
                  <a:pt x="165608" y="267462"/>
                </a:lnTo>
                <a:lnTo>
                  <a:pt x="167589" y="258064"/>
                </a:lnTo>
                <a:lnTo>
                  <a:pt x="168482" y="243608"/>
                </a:lnTo>
                <a:lnTo>
                  <a:pt x="168529" y="238633"/>
                </a:lnTo>
                <a:lnTo>
                  <a:pt x="168529" y="204089"/>
                </a:lnTo>
                <a:lnTo>
                  <a:pt x="159294" y="215197"/>
                </a:lnTo>
                <a:lnTo>
                  <a:pt x="149340" y="224416"/>
                </a:lnTo>
                <a:lnTo>
                  <a:pt x="138662" y="231740"/>
                </a:lnTo>
                <a:lnTo>
                  <a:pt x="127259" y="237168"/>
                </a:lnTo>
                <a:lnTo>
                  <a:pt x="115126" y="240697"/>
                </a:lnTo>
                <a:lnTo>
                  <a:pt x="102261" y="242323"/>
                </a:lnTo>
                <a:lnTo>
                  <a:pt x="97536" y="242443"/>
                </a:lnTo>
                <a:lnTo>
                  <a:pt x="83814" y="241558"/>
                </a:lnTo>
                <a:lnTo>
                  <a:pt x="70962" y="238903"/>
                </a:lnTo>
                <a:lnTo>
                  <a:pt x="58985" y="234478"/>
                </a:lnTo>
                <a:lnTo>
                  <a:pt x="47882" y="228283"/>
                </a:lnTo>
                <a:lnTo>
                  <a:pt x="37658" y="220318"/>
                </a:lnTo>
                <a:lnTo>
                  <a:pt x="28315" y="210583"/>
                </a:lnTo>
                <a:lnTo>
                  <a:pt x="21843" y="202057"/>
                </a:lnTo>
                <a:lnTo>
                  <a:pt x="15618" y="191834"/>
                </a:lnTo>
                <a:lnTo>
                  <a:pt x="10439" y="180884"/>
                </a:lnTo>
                <a:lnTo>
                  <a:pt x="6303" y="169198"/>
                </a:lnTo>
                <a:lnTo>
                  <a:pt x="3207" y="156773"/>
                </a:lnTo>
                <a:lnTo>
                  <a:pt x="1148" y="143603"/>
                </a:lnTo>
                <a:lnTo>
                  <a:pt x="124" y="129681"/>
                </a:lnTo>
                <a:lnTo>
                  <a:pt x="0" y="122555"/>
                </a:lnTo>
                <a:lnTo>
                  <a:pt x="505" y="107190"/>
                </a:lnTo>
                <a:lnTo>
                  <a:pt x="2024" y="92824"/>
                </a:lnTo>
                <a:lnTo>
                  <a:pt x="4558" y="79456"/>
                </a:lnTo>
                <a:lnTo>
                  <a:pt x="8108" y="67085"/>
                </a:lnTo>
                <a:lnTo>
                  <a:pt x="12677" y="55712"/>
                </a:lnTo>
                <a:lnTo>
                  <a:pt x="18266" y="45336"/>
                </a:lnTo>
                <a:lnTo>
                  <a:pt x="24877" y="35959"/>
                </a:lnTo>
                <a:lnTo>
                  <a:pt x="38394" y="22077"/>
                </a:lnTo>
                <a:lnTo>
                  <a:pt x="48835" y="14323"/>
                </a:lnTo>
                <a:lnTo>
                  <a:pt x="60026" y="8237"/>
                </a:lnTo>
                <a:lnTo>
                  <a:pt x="71966" y="3821"/>
                </a:lnTo>
                <a:lnTo>
                  <a:pt x="84656" y="1079"/>
                </a:lnTo>
                <a:lnTo>
                  <a:pt x="98095" y="15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326" y="751204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7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63" y="7217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970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260" y="666369"/>
            <a:ext cx="62725" cy="58038"/>
          </a:xfrm>
          <a:custGeom>
            <a:avLst/>
            <a:gdLst/>
            <a:ahLst/>
            <a:cxnLst/>
            <a:rect l="l" t="t" r="r" b="b"/>
            <a:pathLst>
              <a:path w="62725" h="58038">
                <a:moveTo>
                  <a:pt x="0" y="0"/>
                </a:moveTo>
                <a:lnTo>
                  <a:pt x="62725" y="0"/>
                </a:lnTo>
                <a:lnTo>
                  <a:pt x="62725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85" y="6663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6970" y="6663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2426970" y="7404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18260" y="666369"/>
            <a:ext cx="62725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918260" y="740473"/>
            <a:ext cx="62725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169926">
              <a:lnSpc>
                <a:spcPct val="95825"/>
              </a:lnSpc>
              <a:spcBef>
                <a:spcPts val="8000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Minimal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vasive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surgical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modal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ties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69926">
              <a:lnSpc>
                <a:spcPct val="95825"/>
              </a:lnSpc>
              <a:spcBef>
                <a:spcPts val="415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Includ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bronchosc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py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racoscopy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 Laparoscop</a:t>
            </a:r>
            <a:r>
              <a:rPr sz="2400" spc="-184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To detect invasion of these parts of body</a:t>
            </a:r>
            <a:endParaRPr sz="2400" dirty="0">
              <a:latin typeface="Arial"/>
              <a:cs typeface="Arial"/>
            </a:endParaRPr>
          </a:p>
          <a:p>
            <a:pPr marL="1699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gh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accurate in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eva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uati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 &amp;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69926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ght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ed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thoracoscopy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usua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ly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" y="666369"/>
            <a:ext cx="2307971" cy="332867"/>
          </a:xfrm>
          <a:custGeom>
            <a:avLst/>
            <a:gdLst/>
            <a:ahLst/>
            <a:cxnLst/>
            <a:rect l="l" t="t" r="r" b="b"/>
            <a:pathLst>
              <a:path w="2307971" h="332867">
                <a:moveTo>
                  <a:pt x="770763" y="252983"/>
                </a:moveTo>
                <a:lnTo>
                  <a:pt x="791082" y="197738"/>
                </a:lnTo>
                <a:lnTo>
                  <a:pt x="835279" y="76326"/>
                </a:lnTo>
                <a:lnTo>
                  <a:pt x="880363" y="197738"/>
                </a:lnTo>
                <a:lnTo>
                  <a:pt x="901572" y="252983"/>
                </a:lnTo>
                <a:lnTo>
                  <a:pt x="930147" y="327278"/>
                </a:lnTo>
                <a:lnTo>
                  <a:pt x="1002029" y="327278"/>
                </a:lnTo>
                <a:lnTo>
                  <a:pt x="870966" y="0"/>
                </a:lnTo>
                <a:lnTo>
                  <a:pt x="801116" y="0"/>
                </a:lnTo>
                <a:lnTo>
                  <a:pt x="673607" y="327278"/>
                </a:lnTo>
                <a:lnTo>
                  <a:pt x="743712" y="327278"/>
                </a:lnTo>
                <a:lnTo>
                  <a:pt x="770763" y="252983"/>
                </a:lnTo>
                <a:close/>
              </a:path>
              <a:path w="2307971" h="332867">
                <a:moveTo>
                  <a:pt x="791082" y="197738"/>
                </a:moveTo>
                <a:lnTo>
                  <a:pt x="770763" y="252983"/>
                </a:lnTo>
                <a:lnTo>
                  <a:pt x="901572" y="252983"/>
                </a:lnTo>
                <a:lnTo>
                  <a:pt x="880363" y="197738"/>
                </a:lnTo>
                <a:lnTo>
                  <a:pt x="791082" y="197738"/>
                </a:lnTo>
                <a:close/>
              </a:path>
              <a:path w="2307971" h="332867">
                <a:moveTo>
                  <a:pt x="370738" y="327278"/>
                </a:moveTo>
                <a:lnTo>
                  <a:pt x="432130" y="327278"/>
                </a:lnTo>
                <a:lnTo>
                  <a:pt x="432130" y="113918"/>
                </a:lnTo>
                <a:lnTo>
                  <a:pt x="564070" y="327278"/>
                </a:lnTo>
                <a:lnTo>
                  <a:pt x="630364" y="327278"/>
                </a:lnTo>
                <a:lnTo>
                  <a:pt x="630364" y="0"/>
                </a:lnTo>
                <a:lnTo>
                  <a:pt x="568972" y="0"/>
                </a:lnTo>
                <a:lnTo>
                  <a:pt x="568972" y="218566"/>
                </a:lnTo>
                <a:lnTo>
                  <a:pt x="435025" y="0"/>
                </a:lnTo>
                <a:lnTo>
                  <a:pt x="370738" y="0"/>
                </a:lnTo>
                <a:lnTo>
                  <a:pt x="370738" y="327278"/>
                </a:lnTo>
                <a:close/>
              </a:path>
              <a:path w="2307971" h="332867">
                <a:moveTo>
                  <a:pt x="97104" y="252983"/>
                </a:moveTo>
                <a:lnTo>
                  <a:pt x="117424" y="197738"/>
                </a:lnTo>
                <a:lnTo>
                  <a:pt x="161632" y="76326"/>
                </a:lnTo>
                <a:lnTo>
                  <a:pt x="206717" y="197738"/>
                </a:lnTo>
                <a:lnTo>
                  <a:pt x="227926" y="252983"/>
                </a:lnTo>
                <a:lnTo>
                  <a:pt x="256501" y="327278"/>
                </a:lnTo>
                <a:lnTo>
                  <a:pt x="328383" y="327278"/>
                </a:lnTo>
                <a:lnTo>
                  <a:pt x="197345" y="0"/>
                </a:lnTo>
                <a:lnTo>
                  <a:pt x="127469" y="0"/>
                </a:lnTo>
                <a:lnTo>
                  <a:pt x="0" y="327278"/>
                </a:lnTo>
                <a:lnTo>
                  <a:pt x="70103" y="327278"/>
                </a:lnTo>
                <a:lnTo>
                  <a:pt x="97104" y="252983"/>
                </a:lnTo>
                <a:close/>
              </a:path>
              <a:path w="2307971" h="332867">
                <a:moveTo>
                  <a:pt x="117424" y="197738"/>
                </a:moveTo>
                <a:lnTo>
                  <a:pt x="97104" y="252983"/>
                </a:lnTo>
                <a:lnTo>
                  <a:pt x="227926" y="252983"/>
                </a:lnTo>
                <a:lnTo>
                  <a:pt x="206717" y="197738"/>
                </a:lnTo>
                <a:lnTo>
                  <a:pt x="117424" y="197738"/>
                </a:lnTo>
                <a:close/>
              </a:path>
              <a:path w="2307971" h="332867">
                <a:moveTo>
                  <a:pt x="1355087" y="316126"/>
                </a:moveTo>
                <a:lnTo>
                  <a:pt x="1355595" y="229628"/>
                </a:lnTo>
                <a:lnTo>
                  <a:pt x="1350789" y="218645"/>
                </a:lnTo>
                <a:lnTo>
                  <a:pt x="1347055" y="206535"/>
                </a:lnTo>
                <a:lnTo>
                  <a:pt x="1344391" y="193299"/>
                </a:lnTo>
                <a:lnTo>
                  <a:pt x="1344230" y="310080"/>
                </a:lnTo>
                <a:lnTo>
                  <a:pt x="1355087" y="316126"/>
                </a:lnTo>
                <a:close/>
              </a:path>
              <a:path w="2307971" h="332867">
                <a:moveTo>
                  <a:pt x="1274064" y="165607"/>
                </a:moveTo>
                <a:lnTo>
                  <a:pt x="1274701" y="184043"/>
                </a:lnTo>
                <a:lnTo>
                  <a:pt x="1276140" y="198184"/>
                </a:lnTo>
                <a:lnTo>
                  <a:pt x="1278405" y="211685"/>
                </a:lnTo>
                <a:lnTo>
                  <a:pt x="1281494" y="224546"/>
                </a:lnTo>
                <a:lnTo>
                  <a:pt x="1285405" y="236769"/>
                </a:lnTo>
                <a:lnTo>
                  <a:pt x="1290136" y="248352"/>
                </a:lnTo>
                <a:lnTo>
                  <a:pt x="1295688" y="259295"/>
                </a:lnTo>
                <a:lnTo>
                  <a:pt x="1302057" y="269599"/>
                </a:lnTo>
                <a:lnTo>
                  <a:pt x="1309243" y="279264"/>
                </a:lnTo>
                <a:lnTo>
                  <a:pt x="1317243" y="288289"/>
                </a:lnTo>
                <a:lnTo>
                  <a:pt x="1324395" y="295200"/>
                </a:lnTo>
                <a:lnTo>
                  <a:pt x="1333999" y="303105"/>
                </a:lnTo>
                <a:lnTo>
                  <a:pt x="1344230" y="310080"/>
                </a:lnTo>
                <a:lnTo>
                  <a:pt x="1344391" y="193299"/>
                </a:lnTo>
                <a:lnTo>
                  <a:pt x="1342794" y="178937"/>
                </a:lnTo>
                <a:lnTo>
                  <a:pt x="1342262" y="163448"/>
                </a:lnTo>
                <a:lnTo>
                  <a:pt x="1342719" y="148620"/>
                </a:lnTo>
                <a:lnTo>
                  <a:pt x="1344204" y="134047"/>
                </a:lnTo>
                <a:lnTo>
                  <a:pt x="1346721" y="120661"/>
                </a:lnTo>
                <a:lnTo>
                  <a:pt x="1350272" y="108458"/>
                </a:lnTo>
                <a:lnTo>
                  <a:pt x="1354860" y="97428"/>
                </a:lnTo>
                <a:lnTo>
                  <a:pt x="1360487" y="87567"/>
                </a:lnTo>
                <a:lnTo>
                  <a:pt x="1367155" y="78866"/>
                </a:lnTo>
                <a:lnTo>
                  <a:pt x="1373037" y="72897"/>
                </a:lnTo>
                <a:lnTo>
                  <a:pt x="1383077" y="64976"/>
                </a:lnTo>
                <a:lnTo>
                  <a:pt x="1394100" y="58823"/>
                </a:lnTo>
                <a:lnTo>
                  <a:pt x="1406106" y="54433"/>
                </a:lnTo>
                <a:lnTo>
                  <a:pt x="1419095" y="51802"/>
                </a:lnTo>
                <a:lnTo>
                  <a:pt x="1433067" y="50926"/>
                </a:lnTo>
                <a:lnTo>
                  <a:pt x="1441640" y="51243"/>
                </a:lnTo>
                <a:lnTo>
                  <a:pt x="1455071" y="53175"/>
                </a:lnTo>
                <a:lnTo>
                  <a:pt x="1467483" y="56869"/>
                </a:lnTo>
                <a:lnTo>
                  <a:pt x="1478875" y="62334"/>
                </a:lnTo>
                <a:lnTo>
                  <a:pt x="1489247" y="69579"/>
                </a:lnTo>
                <a:lnTo>
                  <a:pt x="1498599" y="78612"/>
                </a:lnTo>
                <a:lnTo>
                  <a:pt x="1504535" y="86216"/>
                </a:lnTo>
                <a:lnTo>
                  <a:pt x="1510240" y="95911"/>
                </a:lnTo>
                <a:lnTo>
                  <a:pt x="1514913" y="106814"/>
                </a:lnTo>
                <a:lnTo>
                  <a:pt x="1518551" y="118928"/>
                </a:lnTo>
                <a:lnTo>
                  <a:pt x="1521153" y="132255"/>
                </a:lnTo>
                <a:lnTo>
                  <a:pt x="1522716" y="146798"/>
                </a:lnTo>
                <a:lnTo>
                  <a:pt x="1523237" y="162559"/>
                </a:lnTo>
                <a:lnTo>
                  <a:pt x="1523237" y="162697"/>
                </a:lnTo>
                <a:lnTo>
                  <a:pt x="1522716" y="178360"/>
                </a:lnTo>
                <a:lnTo>
                  <a:pt x="1521169" y="192859"/>
                </a:lnTo>
                <a:lnTo>
                  <a:pt x="1518594" y="206195"/>
                </a:lnTo>
                <a:lnTo>
                  <a:pt x="1514988" y="218367"/>
                </a:lnTo>
                <a:lnTo>
                  <a:pt x="1510349" y="229376"/>
                </a:lnTo>
                <a:lnTo>
                  <a:pt x="1504675" y="239222"/>
                </a:lnTo>
                <a:lnTo>
                  <a:pt x="1497965" y="247903"/>
                </a:lnTo>
                <a:lnTo>
                  <a:pt x="1492546" y="253526"/>
                </a:lnTo>
                <a:lnTo>
                  <a:pt x="1482466" y="261767"/>
                </a:lnTo>
                <a:lnTo>
                  <a:pt x="1471469" y="268161"/>
                </a:lnTo>
                <a:lnTo>
                  <a:pt x="1459564" y="272717"/>
                </a:lnTo>
                <a:lnTo>
                  <a:pt x="1446761" y="275444"/>
                </a:lnTo>
                <a:lnTo>
                  <a:pt x="1433067" y="276351"/>
                </a:lnTo>
                <a:lnTo>
                  <a:pt x="1424701" y="276018"/>
                </a:lnTo>
                <a:lnTo>
                  <a:pt x="1411579" y="274004"/>
                </a:lnTo>
                <a:lnTo>
                  <a:pt x="1399327" y="270164"/>
                </a:lnTo>
                <a:lnTo>
                  <a:pt x="1387957" y="264495"/>
                </a:lnTo>
                <a:lnTo>
                  <a:pt x="1377482" y="256992"/>
                </a:lnTo>
                <a:lnTo>
                  <a:pt x="1367917" y="247650"/>
                </a:lnTo>
                <a:lnTo>
                  <a:pt x="1361475" y="239486"/>
                </a:lnTo>
                <a:lnTo>
                  <a:pt x="1355595" y="229628"/>
                </a:lnTo>
                <a:lnTo>
                  <a:pt x="1355087" y="316126"/>
                </a:lnTo>
                <a:lnTo>
                  <a:pt x="1366568" y="321241"/>
                </a:lnTo>
                <a:lnTo>
                  <a:pt x="1378674" y="325426"/>
                </a:lnTo>
                <a:lnTo>
                  <a:pt x="1391403" y="328681"/>
                </a:lnTo>
                <a:lnTo>
                  <a:pt x="1404754" y="331006"/>
                </a:lnTo>
                <a:lnTo>
                  <a:pt x="1418728" y="332401"/>
                </a:lnTo>
                <a:lnTo>
                  <a:pt x="1433322" y="332866"/>
                </a:lnTo>
                <a:lnTo>
                  <a:pt x="1443954" y="332614"/>
                </a:lnTo>
                <a:lnTo>
                  <a:pt x="1458013" y="331448"/>
                </a:lnTo>
                <a:lnTo>
                  <a:pt x="1471466" y="329335"/>
                </a:lnTo>
                <a:lnTo>
                  <a:pt x="1484310" y="326276"/>
                </a:lnTo>
                <a:lnTo>
                  <a:pt x="1496545" y="322273"/>
                </a:lnTo>
                <a:lnTo>
                  <a:pt x="1508168" y="317329"/>
                </a:lnTo>
                <a:lnTo>
                  <a:pt x="1519177" y="311444"/>
                </a:lnTo>
                <a:lnTo>
                  <a:pt x="1529572" y="304620"/>
                </a:lnTo>
                <a:lnTo>
                  <a:pt x="1539350" y="296859"/>
                </a:lnTo>
                <a:lnTo>
                  <a:pt x="1548511" y="288163"/>
                </a:lnTo>
                <a:lnTo>
                  <a:pt x="1558955" y="275966"/>
                </a:lnTo>
                <a:lnTo>
                  <a:pt x="1565799" y="266115"/>
                </a:lnTo>
                <a:lnTo>
                  <a:pt x="1571838" y="255617"/>
                </a:lnTo>
                <a:lnTo>
                  <a:pt x="1577071" y="244474"/>
                </a:lnTo>
                <a:lnTo>
                  <a:pt x="1581499" y="232685"/>
                </a:lnTo>
                <a:lnTo>
                  <a:pt x="1585122" y="220251"/>
                </a:lnTo>
                <a:lnTo>
                  <a:pt x="1587940" y="207174"/>
                </a:lnTo>
                <a:lnTo>
                  <a:pt x="1589953" y="193453"/>
                </a:lnTo>
                <a:lnTo>
                  <a:pt x="1591161" y="179089"/>
                </a:lnTo>
                <a:lnTo>
                  <a:pt x="1591564" y="164083"/>
                </a:lnTo>
                <a:lnTo>
                  <a:pt x="1591497" y="157880"/>
                </a:lnTo>
                <a:lnTo>
                  <a:pt x="1590769" y="143123"/>
                </a:lnTo>
                <a:lnTo>
                  <a:pt x="1589239" y="129007"/>
                </a:lnTo>
                <a:lnTo>
                  <a:pt x="1586907" y="115534"/>
                </a:lnTo>
                <a:lnTo>
                  <a:pt x="1583773" y="102702"/>
                </a:lnTo>
                <a:lnTo>
                  <a:pt x="1579837" y="90514"/>
                </a:lnTo>
                <a:lnTo>
                  <a:pt x="1575099" y="78969"/>
                </a:lnTo>
                <a:lnTo>
                  <a:pt x="1569560" y="68069"/>
                </a:lnTo>
                <a:lnTo>
                  <a:pt x="1563218" y="57814"/>
                </a:lnTo>
                <a:lnTo>
                  <a:pt x="1556075" y="48205"/>
                </a:lnTo>
                <a:lnTo>
                  <a:pt x="1548130" y="39242"/>
                </a:lnTo>
                <a:lnTo>
                  <a:pt x="1531442" y="24486"/>
                </a:lnTo>
                <a:lnTo>
                  <a:pt x="1521176" y="17444"/>
                </a:lnTo>
                <a:lnTo>
                  <a:pt x="1510305" y="11338"/>
                </a:lnTo>
                <a:lnTo>
                  <a:pt x="1498831" y="6169"/>
                </a:lnTo>
                <a:lnTo>
                  <a:pt x="1486753" y="1939"/>
                </a:lnTo>
                <a:lnTo>
                  <a:pt x="1474074" y="-1352"/>
                </a:lnTo>
                <a:lnTo>
                  <a:pt x="1460794" y="-3705"/>
                </a:lnTo>
                <a:lnTo>
                  <a:pt x="1446913" y="-5117"/>
                </a:lnTo>
                <a:lnTo>
                  <a:pt x="1432433" y="-5588"/>
                </a:lnTo>
                <a:lnTo>
                  <a:pt x="1423320" y="-5415"/>
                </a:lnTo>
                <a:lnTo>
                  <a:pt x="1409850" y="-4480"/>
                </a:lnTo>
                <a:lnTo>
                  <a:pt x="1396969" y="-2735"/>
                </a:lnTo>
                <a:lnTo>
                  <a:pt x="1384674" y="-178"/>
                </a:lnTo>
                <a:lnTo>
                  <a:pt x="1372959" y="3188"/>
                </a:lnTo>
                <a:lnTo>
                  <a:pt x="1361821" y="7365"/>
                </a:lnTo>
                <a:lnTo>
                  <a:pt x="1350130" y="13055"/>
                </a:lnTo>
                <a:lnTo>
                  <a:pt x="1339513" y="19739"/>
                </a:lnTo>
                <a:lnTo>
                  <a:pt x="1329313" y="27671"/>
                </a:lnTo>
                <a:lnTo>
                  <a:pt x="1319530" y="36829"/>
                </a:lnTo>
                <a:lnTo>
                  <a:pt x="1308800" y="49073"/>
                </a:lnTo>
                <a:lnTo>
                  <a:pt x="1301338" y="59376"/>
                </a:lnTo>
                <a:lnTo>
                  <a:pt x="1294755" y="70241"/>
                </a:lnTo>
                <a:lnTo>
                  <a:pt x="1289049" y="81660"/>
                </a:lnTo>
                <a:lnTo>
                  <a:pt x="1282409" y="100095"/>
                </a:lnTo>
                <a:lnTo>
                  <a:pt x="1279418" y="111793"/>
                </a:lnTo>
                <a:lnTo>
                  <a:pt x="1277083" y="124191"/>
                </a:lnTo>
                <a:lnTo>
                  <a:pt x="1275409" y="137291"/>
                </a:lnTo>
                <a:lnTo>
                  <a:pt x="1274401" y="151095"/>
                </a:lnTo>
                <a:lnTo>
                  <a:pt x="1274064" y="165607"/>
                </a:lnTo>
                <a:close/>
              </a:path>
              <a:path w="2307971" h="332867">
                <a:moveTo>
                  <a:pt x="2121789" y="189483"/>
                </a:moveTo>
                <a:lnTo>
                  <a:pt x="2121789" y="327278"/>
                </a:lnTo>
                <a:lnTo>
                  <a:pt x="2187575" y="327278"/>
                </a:lnTo>
                <a:lnTo>
                  <a:pt x="2187575" y="189991"/>
                </a:lnTo>
                <a:lnTo>
                  <a:pt x="2307971" y="0"/>
                </a:lnTo>
                <a:lnTo>
                  <a:pt x="2231771" y="0"/>
                </a:lnTo>
                <a:lnTo>
                  <a:pt x="2156333" y="129539"/>
                </a:lnTo>
                <a:lnTo>
                  <a:pt x="2079371" y="0"/>
                </a:lnTo>
                <a:lnTo>
                  <a:pt x="2001901" y="0"/>
                </a:lnTo>
                <a:lnTo>
                  <a:pt x="2121789" y="189483"/>
                </a:lnTo>
                <a:close/>
              </a:path>
              <a:path w="2307971" h="332867">
                <a:moveTo>
                  <a:pt x="1647825" y="327278"/>
                </a:moveTo>
                <a:lnTo>
                  <a:pt x="1709165" y="327278"/>
                </a:lnTo>
                <a:lnTo>
                  <a:pt x="1709165" y="69595"/>
                </a:lnTo>
                <a:lnTo>
                  <a:pt x="1773936" y="327278"/>
                </a:lnTo>
                <a:lnTo>
                  <a:pt x="1837563" y="327278"/>
                </a:lnTo>
                <a:lnTo>
                  <a:pt x="1902587" y="69595"/>
                </a:lnTo>
                <a:lnTo>
                  <a:pt x="1902587" y="327278"/>
                </a:lnTo>
                <a:lnTo>
                  <a:pt x="1963927" y="327278"/>
                </a:lnTo>
                <a:lnTo>
                  <a:pt x="1963927" y="0"/>
                </a:lnTo>
                <a:lnTo>
                  <a:pt x="1864740" y="0"/>
                </a:lnTo>
                <a:lnTo>
                  <a:pt x="1806066" y="223265"/>
                </a:lnTo>
                <a:lnTo>
                  <a:pt x="1746758" y="0"/>
                </a:lnTo>
                <a:lnTo>
                  <a:pt x="1647825" y="0"/>
                </a:lnTo>
                <a:lnTo>
                  <a:pt x="1647825" y="327278"/>
                </a:lnTo>
                <a:close/>
              </a:path>
              <a:path w="2307971" h="332867">
                <a:moveTo>
                  <a:pt x="1083817" y="327278"/>
                </a:moveTo>
                <a:lnTo>
                  <a:pt x="1149858" y="327278"/>
                </a:lnTo>
                <a:lnTo>
                  <a:pt x="1149858" y="55371"/>
                </a:lnTo>
                <a:lnTo>
                  <a:pt x="1246759" y="55371"/>
                </a:lnTo>
                <a:lnTo>
                  <a:pt x="1246759" y="0"/>
                </a:lnTo>
                <a:lnTo>
                  <a:pt x="986663" y="0"/>
                </a:lnTo>
                <a:lnTo>
                  <a:pt x="986663" y="55371"/>
                </a:lnTo>
                <a:lnTo>
                  <a:pt x="1083817" y="55371"/>
                </a:lnTo>
                <a:lnTo>
                  <a:pt x="1083817" y="3272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9723" y="742696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6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064" y="742696"/>
            <a:ext cx="89293" cy="121412"/>
          </a:xfrm>
          <a:custGeom>
            <a:avLst/>
            <a:gdLst/>
            <a:ahLst/>
            <a:cxnLst/>
            <a:rect l="l" t="t" r="r" b="b"/>
            <a:pathLst>
              <a:path w="89293" h="121412">
                <a:moveTo>
                  <a:pt x="44208" y="0"/>
                </a:moveTo>
                <a:lnTo>
                  <a:pt x="0" y="121412"/>
                </a:lnTo>
                <a:lnTo>
                  <a:pt x="89293" y="121412"/>
                </a:lnTo>
                <a:lnTo>
                  <a:pt x="442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0902" y="717296"/>
            <a:ext cx="180975" cy="225425"/>
          </a:xfrm>
          <a:custGeom>
            <a:avLst/>
            <a:gdLst/>
            <a:ahLst/>
            <a:cxnLst/>
            <a:rect l="l" t="t" r="r" b="b"/>
            <a:pathLst>
              <a:path w="180975" h="225425">
                <a:moveTo>
                  <a:pt x="90805" y="0"/>
                </a:moveTo>
                <a:lnTo>
                  <a:pt x="76832" y="875"/>
                </a:lnTo>
                <a:lnTo>
                  <a:pt x="63843" y="3506"/>
                </a:lnTo>
                <a:lnTo>
                  <a:pt x="51837" y="7896"/>
                </a:lnTo>
                <a:lnTo>
                  <a:pt x="40814" y="14049"/>
                </a:lnTo>
                <a:lnTo>
                  <a:pt x="30774" y="21970"/>
                </a:lnTo>
                <a:lnTo>
                  <a:pt x="24892" y="27939"/>
                </a:lnTo>
                <a:lnTo>
                  <a:pt x="18224" y="36640"/>
                </a:lnTo>
                <a:lnTo>
                  <a:pt x="12597" y="46501"/>
                </a:lnTo>
                <a:lnTo>
                  <a:pt x="8009" y="57531"/>
                </a:lnTo>
                <a:lnTo>
                  <a:pt x="4458" y="69734"/>
                </a:lnTo>
                <a:lnTo>
                  <a:pt x="1941" y="83120"/>
                </a:lnTo>
                <a:lnTo>
                  <a:pt x="456" y="97693"/>
                </a:lnTo>
                <a:lnTo>
                  <a:pt x="0" y="112521"/>
                </a:lnTo>
                <a:lnTo>
                  <a:pt x="531" y="128010"/>
                </a:lnTo>
                <a:lnTo>
                  <a:pt x="2128" y="142372"/>
                </a:lnTo>
                <a:lnTo>
                  <a:pt x="4792" y="155608"/>
                </a:lnTo>
                <a:lnTo>
                  <a:pt x="8526" y="167718"/>
                </a:lnTo>
                <a:lnTo>
                  <a:pt x="13332" y="178701"/>
                </a:lnTo>
                <a:lnTo>
                  <a:pt x="19212" y="188559"/>
                </a:lnTo>
                <a:lnTo>
                  <a:pt x="25654" y="196723"/>
                </a:lnTo>
                <a:lnTo>
                  <a:pt x="35219" y="206065"/>
                </a:lnTo>
                <a:lnTo>
                  <a:pt x="45694" y="213568"/>
                </a:lnTo>
                <a:lnTo>
                  <a:pt x="57064" y="219237"/>
                </a:lnTo>
                <a:lnTo>
                  <a:pt x="69316" y="223077"/>
                </a:lnTo>
                <a:lnTo>
                  <a:pt x="82438" y="225091"/>
                </a:lnTo>
                <a:lnTo>
                  <a:pt x="90805" y="225425"/>
                </a:lnTo>
                <a:lnTo>
                  <a:pt x="104498" y="224517"/>
                </a:lnTo>
                <a:lnTo>
                  <a:pt x="117301" y="221790"/>
                </a:lnTo>
                <a:lnTo>
                  <a:pt x="129206" y="217234"/>
                </a:lnTo>
                <a:lnTo>
                  <a:pt x="140203" y="210840"/>
                </a:lnTo>
                <a:lnTo>
                  <a:pt x="150283" y="202599"/>
                </a:lnTo>
                <a:lnTo>
                  <a:pt x="155702" y="196976"/>
                </a:lnTo>
                <a:lnTo>
                  <a:pt x="162412" y="188295"/>
                </a:lnTo>
                <a:lnTo>
                  <a:pt x="168086" y="178449"/>
                </a:lnTo>
                <a:lnTo>
                  <a:pt x="172725" y="167440"/>
                </a:lnTo>
                <a:lnTo>
                  <a:pt x="176331" y="155268"/>
                </a:lnTo>
                <a:lnTo>
                  <a:pt x="178906" y="141932"/>
                </a:lnTo>
                <a:lnTo>
                  <a:pt x="180453" y="127433"/>
                </a:lnTo>
                <a:lnTo>
                  <a:pt x="180974" y="111770"/>
                </a:lnTo>
                <a:lnTo>
                  <a:pt x="180975" y="111632"/>
                </a:lnTo>
                <a:lnTo>
                  <a:pt x="180453" y="95871"/>
                </a:lnTo>
                <a:lnTo>
                  <a:pt x="178890" y="81328"/>
                </a:lnTo>
                <a:lnTo>
                  <a:pt x="176288" y="68001"/>
                </a:lnTo>
                <a:lnTo>
                  <a:pt x="172650" y="55887"/>
                </a:lnTo>
                <a:lnTo>
                  <a:pt x="167977" y="44984"/>
                </a:lnTo>
                <a:lnTo>
                  <a:pt x="162272" y="35289"/>
                </a:lnTo>
                <a:lnTo>
                  <a:pt x="156337" y="27686"/>
                </a:lnTo>
                <a:lnTo>
                  <a:pt x="146984" y="18652"/>
                </a:lnTo>
                <a:lnTo>
                  <a:pt x="136612" y="11407"/>
                </a:lnTo>
                <a:lnTo>
                  <a:pt x="125220" y="5942"/>
                </a:lnTo>
                <a:lnTo>
                  <a:pt x="112808" y="2248"/>
                </a:lnTo>
                <a:lnTo>
                  <a:pt x="99377" y="316"/>
                </a:lnTo>
                <a:lnTo>
                  <a:pt x="908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0541" y="666369"/>
            <a:ext cx="306069" cy="327278"/>
          </a:xfrm>
          <a:custGeom>
            <a:avLst/>
            <a:gdLst/>
            <a:ahLst/>
            <a:cxnLst/>
            <a:rect l="l" t="t" r="r" b="b"/>
            <a:pathLst>
              <a:path w="306069" h="327278">
                <a:moveTo>
                  <a:pt x="0" y="0"/>
                </a:moveTo>
                <a:lnTo>
                  <a:pt x="77469" y="0"/>
                </a:lnTo>
                <a:lnTo>
                  <a:pt x="154431" y="129539"/>
                </a:lnTo>
                <a:lnTo>
                  <a:pt x="229869" y="0"/>
                </a:lnTo>
                <a:lnTo>
                  <a:pt x="306069" y="0"/>
                </a:lnTo>
                <a:lnTo>
                  <a:pt x="185673" y="189991"/>
                </a:lnTo>
                <a:lnTo>
                  <a:pt x="185673" y="327278"/>
                </a:lnTo>
                <a:lnTo>
                  <a:pt x="119887" y="327278"/>
                </a:lnTo>
                <a:lnTo>
                  <a:pt x="119887" y="189483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6465" y="666369"/>
            <a:ext cx="316103" cy="327278"/>
          </a:xfrm>
          <a:custGeom>
            <a:avLst/>
            <a:gdLst/>
            <a:ahLst/>
            <a:cxnLst/>
            <a:rect l="l" t="t" r="r" b="b"/>
            <a:pathLst>
              <a:path w="316103" h="327278">
                <a:moveTo>
                  <a:pt x="0" y="0"/>
                </a:moveTo>
                <a:lnTo>
                  <a:pt x="98933" y="0"/>
                </a:lnTo>
                <a:lnTo>
                  <a:pt x="158242" y="223265"/>
                </a:lnTo>
                <a:lnTo>
                  <a:pt x="216916" y="0"/>
                </a:lnTo>
                <a:lnTo>
                  <a:pt x="316103" y="0"/>
                </a:lnTo>
                <a:lnTo>
                  <a:pt x="316103" y="327278"/>
                </a:lnTo>
                <a:lnTo>
                  <a:pt x="254762" y="327278"/>
                </a:lnTo>
                <a:lnTo>
                  <a:pt x="254762" y="69595"/>
                </a:lnTo>
                <a:lnTo>
                  <a:pt x="189737" y="327278"/>
                </a:lnTo>
                <a:lnTo>
                  <a:pt x="126111" y="327278"/>
                </a:lnTo>
                <a:lnTo>
                  <a:pt x="61341" y="69595"/>
                </a:lnTo>
                <a:lnTo>
                  <a:pt x="61341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5303" y="666369"/>
            <a:ext cx="260096" cy="327278"/>
          </a:xfrm>
          <a:custGeom>
            <a:avLst/>
            <a:gdLst/>
            <a:ahLst/>
            <a:cxnLst/>
            <a:rect l="l" t="t" r="r" b="b"/>
            <a:pathLst>
              <a:path w="260096" h="327278">
                <a:moveTo>
                  <a:pt x="0" y="0"/>
                </a:moveTo>
                <a:lnTo>
                  <a:pt x="260096" y="0"/>
                </a:lnTo>
                <a:lnTo>
                  <a:pt x="260096" y="55371"/>
                </a:lnTo>
                <a:lnTo>
                  <a:pt x="163195" y="55371"/>
                </a:lnTo>
                <a:lnTo>
                  <a:pt x="163195" y="327278"/>
                </a:lnTo>
                <a:lnTo>
                  <a:pt x="97154" y="327278"/>
                </a:lnTo>
                <a:lnTo>
                  <a:pt x="97154" y="55371"/>
                </a:lnTo>
                <a:lnTo>
                  <a:pt x="0" y="5537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2248" y="666369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40" y="327278"/>
                </a:lnTo>
                <a:lnTo>
                  <a:pt x="227965" y="252983"/>
                </a:lnTo>
                <a:lnTo>
                  <a:pt x="97155" y="252983"/>
                </a:lnTo>
                <a:lnTo>
                  <a:pt x="70104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9378" y="666369"/>
            <a:ext cx="259626" cy="327278"/>
          </a:xfrm>
          <a:custGeom>
            <a:avLst/>
            <a:gdLst/>
            <a:ahLst/>
            <a:cxnLst/>
            <a:rect l="l" t="t" r="r" b="b"/>
            <a:pathLst>
              <a:path w="259626" h="327278">
                <a:moveTo>
                  <a:pt x="0" y="0"/>
                </a:moveTo>
                <a:lnTo>
                  <a:pt x="64287" y="0"/>
                </a:lnTo>
                <a:lnTo>
                  <a:pt x="198234" y="218566"/>
                </a:lnTo>
                <a:lnTo>
                  <a:pt x="198234" y="0"/>
                </a:lnTo>
                <a:lnTo>
                  <a:pt x="259626" y="0"/>
                </a:lnTo>
                <a:lnTo>
                  <a:pt x="259626" y="327278"/>
                </a:lnTo>
                <a:lnTo>
                  <a:pt x="193332" y="327278"/>
                </a:lnTo>
                <a:lnTo>
                  <a:pt x="61391" y="113918"/>
                </a:lnTo>
                <a:lnTo>
                  <a:pt x="61391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" y="666369"/>
            <a:ext cx="328383" cy="327278"/>
          </a:xfrm>
          <a:custGeom>
            <a:avLst/>
            <a:gdLst/>
            <a:ahLst/>
            <a:cxnLst/>
            <a:rect l="l" t="t" r="r" b="b"/>
            <a:pathLst>
              <a:path w="328383" h="327278">
                <a:moveTo>
                  <a:pt x="127469" y="0"/>
                </a:moveTo>
                <a:lnTo>
                  <a:pt x="197345" y="0"/>
                </a:lnTo>
                <a:lnTo>
                  <a:pt x="328383" y="327278"/>
                </a:lnTo>
                <a:lnTo>
                  <a:pt x="256501" y="327278"/>
                </a:lnTo>
                <a:lnTo>
                  <a:pt x="227926" y="252983"/>
                </a:lnTo>
                <a:lnTo>
                  <a:pt x="97104" y="252983"/>
                </a:lnTo>
                <a:lnTo>
                  <a:pt x="70103" y="327278"/>
                </a:lnTo>
                <a:lnTo>
                  <a:pt x="0" y="327278"/>
                </a:lnTo>
                <a:lnTo>
                  <a:pt x="127469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2704" y="660780"/>
            <a:ext cx="317500" cy="338455"/>
          </a:xfrm>
          <a:custGeom>
            <a:avLst/>
            <a:gdLst/>
            <a:ahLst/>
            <a:cxnLst/>
            <a:rect l="l" t="t" r="r" b="b"/>
            <a:pathLst>
              <a:path w="317500" h="338455">
                <a:moveTo>
                  <a:pt x="158369" y="0"/>
                </a:moveTo>
                <a:lnTo>
                  <a:pt x="172849" y="470"/>
                </a:lnTo>
                <a:lnTo>
                  <a:pt x="186730" y="1882"/>
                </a:lnTo>
                <a:lnTo>
                  <a:pt x="200010" y="4235"/>
                </a:lnTo>
                <a:lnTo>
                  <a:pt x="212689" y="7527"/>
                </a:lnTo>
                <a:lnTo>
                  <a:pt x="224767" y="11757"/>
                </a:lnTo>
                <a:lnTo>
                  <a:pt x="236241" y="16926"/>
                </a:lnTo>
                <a:lnTo>
                  <a:pt x="247112" y="23032"/>
                </a:lnTo>
                <a:lnTo>
                  <a:pt x="257378" y="30074"/>
                </a:lnTo>
                <a:lnTo>
                  <a:pt x="267039" y="38051"/>
                </a:lnTo>
                <a:lnTo>
                  <a:pt x="282011" y="53793"/>
                </a:lnTo>
                <a:lnTo>
                  <a:pt x="289154" y="63402"/>
                </a:lnTo>
                <a:lnTo>
                  <a:pt x="295496" y="73657"/>
                </a:lnTo>
                <a:lnTo>
                  <a:pt x="301035" y="84557"/>
                </a:lnTo>
                <a:lnTo>
                  <a:pt x="305773" y="96102"/>
                </a:lnTo>
                <a:lnTo>
                  <a:pt x="309709" y="108290"/>
                </a:lnTo>
                <a:lnTo>
                  <a:pt x="312843" y="121122"/>
                </a:lnTo>
                <a:lnTo>
                  <a:pt x="315175" y="134595"/>
                </a:lnTo>
                <a:lnTo>
                  <a:pt x="316705" y="148711"/>
                </a:lnTo>
                <a:lnTo>
                  <a:pt x="317433" y="163468"/>
                </a:lnTo>
                <a:lnTo>
                  <a:pt x="317500" y="169672"/>
                </a:lnTo>
                <a:lnTo>
                  <a:pt x="317097" y="184677"/>
                </a:lnTo>
                <a:lnTo>
                  <a:pt x="315889" y="199041"/>
                </a:lnTo>
                <a:lnTo>
                  <a:pt x="313876" y="212762"/>
                </a:lnTo>
                <a:lnTo>
                  <a:pt x="311058" y="225839"/>
                </a:lnTo>
                <a:lnTo>
                  <a:pt x="307435" y="238273"/>
                </a:lnTo>
                <a:lnTo>
                  <a:pt x="303007" y="250062"/>
                </a:lnTo>
                <a:lnTo>
                  <a:pt x="297774" y="261205"/>
                </a:lnTo>
                <a:lnTo>
                  <a:pt x="291735" y="271703"/>
                </a:lnTo>
                <a:lnTo>
                  <a:pt x="284891" y="281554"/>
                </a:lnTo>
                <a:lnTo>
                  <a:pt x="277242" y="290757"/>
                </a:lnTo>
                <a:lnTo>
                  <a:pt x="265286" y="302447"/>
                </a:lnTo>
                <a:lnTo>
                  <a:pt x="255508" y="310208"/>
                </a:lnTo>
                <a:lnTo>
                  <a:pt x="245113" y="317032"/>
                </a:lnTo>
                <a:lnTo>
                  <a:pt x="234104" y="322917"/>
                </a:lnTo>
                <a:lnTo>
                  <a:pt x="222481" y="327861"/>
                </a:lnTo>
                <a:lnTo>
                  <a:pt x="210246" y="331864"/>
                </a:lnTo>
                <a:lnTo>
                  <a:pt x="197402" y="334923"/>
                </a:lnTo>
                <a:lnTo>
                  <a:pt x="183949" y="337036"/>
                </a:lnTo>
                <a:lnTo>
                  <a:pt x="169890" y="338202"/>
                </a:lnTo>
                <a:lnTo>
                  <a:pt x="159257" y="338455"/>
                </a:lnTo>
                <a:lnTo>
                  <a:pt x="144664" y="337989"/>
                </a:lnTo>
                <a:lnTo>
                  <a:pt x="130690" y="336594"/>
                </a:lnTo>
                <a:lnTo>
                  <a:pt x="117339" y="334269"/>
                </a:lnTo>
                <a:lnTo>
                  <a:pt x="104610" y="331014"/>
                </a:lnTo>
                <a:lnTo>
                  <a:pt x="92504" y="326829"/>
                </a:lnTo>
                <a:lnTo>
                  <a:pt x="81023" y="321714"/>
                </a:lnTo>
                <a:lnTo>
                  <a:pt x="70166" y="315668"/>
                </a:lnTo>
                <a:lnTo>
                  <a:pt x="59935" y="308693"/>
                </a:lnTo>
                <a:lnTo>
                  <a:pt x="50331" y="300788"/>
                </a:lnTo>
                <a:lnTo>
                  <a:pt x="35179" y="284852"/>
                </a:lnTo>
                <a:lnTo>
                  <a:pt x="27993" y="275187"/>
                </a:lnTo>
                <a:lnTo>
                  <a:pt x="21624" y="264883"/>
                </a:lnTo>
                <a:lnTo>
                  <a:pt x="16072" y="253940"/>
                </a:lnTo>
                <a:lnTo>
                  <a:pt x="11341" y="242357"/>
                </a:lnTo>
                <a:lnTo>
                  <a:pt x="7430" y="230134"/>
                </a:lnTo>
                <a:lnTo>
                  <a:pt x="4341" y="217273"/>
                </a:lnTo>
                <a:lnTo>
                  <a:pt x="2076" y="203772"/>
                </a:lnTo>
                <a:lnTo>
                  <a:pt x="637" y="189631"/>
                </a:lnTo>
                <a:lnTo>
                  <a:pt x="24" y="174851"/>
                </a:lnTo>
                <a:lnTo>
                  <a:pt x="0" y="171196"/>
                </a:lnTo>
                <a:lnTo>
                  <a:pt x="337" y="156683"/>
                </a:lnTo>
                <a:lnTo>
                  <a:pt x="1345" y="142879"/>
                </a:lnTo>
                <a:lnTo>
                  <a:pt x="3019" y="129779"/>
                </a:lnTo>
                <a:lnTo>
                  <a:pt x="5354" y="117381"/>
                </a:lnTo>
                <a:lnTo>
                  <a:pt x="8345" y="105683"/>
                </a:lnTo>
                <a:lnTo>
                  <a:pt x="11987" y="94683"/>
                </a:lnTo>
                <a:lnTo>
                  <a:pt x="20691" y="75829"/>
                </a:lnTo>
                <a:lnTo>
                  <a:pt x="27274" y="64964"/>
                </a:lnTo>
                <a:lnTo>
                  <a:pt x="34736" y="54661"/>
                </a:lnTo>
                <a:lnTo>
                  <a:pt x="43076" y="44932"/>
                </a:lnTo>
                <a:lnTo>
                  <a:pt x="55249" y="33259"/>
                </a:lnTo>
                <a:lnTo>
                  <a:pt x="65449" y="25327"/>
                </a:lnTo>
                <a:lnTo>
                  <a:pt x="76066" y="18643"/>
                </a:lnTo>
                <a:lnTo>
                  <a:pt x="87098" y="13230"/>
                </a:lnTo>
                <a:lnTo>
                  <a:pt x="98895" y="8776"/>
                </a:lnTo>
                <a:lnTo>
                  <a:pt x="110610" y="5409"/>
                </a:lnTo>
                <a:lnTo>
                  <a:pt x="122905" y="2852"/>
                </a:lnTo>
                <a:lnTo>
                  <a:pt x="135786" y="1107"/>
                </a:lnTo>
                <a:lnTo>
                  <a:pt x="149256" y="172"/>
                </a:lnTo>
                <a:lnTo>
                  <a:pt x="1583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6800" y="1143000"/>
            <a:ext cx="7379208" cy="5539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5303" y="666369"/>
            <a:ext cx="260096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5303" y="721740"/>
            <a:ext cx="97154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632458" y="721740"/>
            <a:ext cx="66040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98498" y="721740"/>
            <a:ext cx="96900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047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2" y="6096"/>
            <a:ext cx="1786127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40" y="21335"/>
            <a:ext cx="1703832" cy="1702308"/>
          </a:xfrm>
          <a:custGeom>
            <a:avLst/>
            <a:gdLst/>
            <a:ahLst/>
            <a:cxnLst/>
            <a:rect l="l" t="t" r="r" b="b"/>
            <a:pathLst>
              <a:path w="1703832" h="1702308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212" y="1045464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587" y="1050711"/>
            <a:ext cx="1116275" cy="1111317"/>
          </a:xfrm>
          <a:custGeom>
            <a:avLst/>
            <a:gdLst/>
            <a:ahLst/>
            <a:cxnLst/>
            <a:rect l="l" t="t" r="r" b="b"/>
            <a:pathLst>
              <a:path w="1116275" h="1111317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958" y="1181143"/>
            <a:ext cx="855565" cy="850558"/>
          </a:xfrm>
          <a:custGeom>
            <a:avLst/>
            <a:gdLst/>
            <a:ahLst/>
            <a:cxnLst/>
            <a:rect l="l" t="t" r="r" b="b"/>
            <a:pathLst>
              <a:path w="855565" h="850558">
                <a:moveTo>
                  <a:pt x="89838" y="155531"/>
                </a:moveTo>
                <a:lnTo>
                  <a:pt x="69428" y="183395"/>
                </a:lnTo>
                <a:lnTo>
                  <a:pt x="51680" y="212403"/>
                </a:lnTo>
                <a:lnTo>
                  <a:pt x="36574" y="242399"/>
                </a:lnTo>
                <a:lnTo>
                  <a:pt x="24090" y="273230"/>
                </a:lnTo>
                <a:lnTo>
                  <a:pt x="14211" y="304742"/>
                </a:lnTo>
                <a:lnTo>
                  <a:pt x="6915" y="336780"/>
                </a:lnTo>
                <a:lnTo>
                  <a:pt x="2185" y="369190"/>
                </a:lnTo>
                <a:lnTo>
                  <a:pt x="0" y="401817"/>
                </a:lnTo>
                <a:lnTo>
                  <a:pt x="340" y="434509"/>
                </a:lnTo>
                <a:lnTo>
                  <a:pt x="3188" y="467109"/>
                </a:lnTo>
                <a:lnTo>
                  <a:pt x="8522" y="499465"/>
                </a:lnTo>
                <a:lnTo>
                  <a:pt x="16325" y="531422"/>
                </a:lnTo>
                <a:lnTo>
                  <a:pt x="26576" y="562826"/>
                </a:lnTo>
                <a:lnTo>
                  <a:pt x="39256" y="593522"/>
                </a:lnTo>
                <a:lnTo>
                  <a:pt x="54346" y="623357"/>
                </a:lnTo>
                <a:lnTo>
                  <a:pt x="71827" y="652176"/>
                </a:lnTo>
                <a:lnTo>
                  <a:pt x="91678" y="679825"/>
                </a:lnTo>
                <a:lnTo>
                  <a:pt x="113881" y="706149"/>
                </a:lnTo>
                <a:lnTo>
                  <a:pt x="138416" y="730995"/>
                </a:lnTo>
                <a:lnTo>
                  <a:pt x="165264" y="754209"/>
                </a:lnTo>
                <a:lnTo>
                  <a:pt x="193850" y="775241"/>
                </a:lnTo>
                <a:lnTo>
                  <a:pt x="223515" y="793655"/>
                </a:lnTo>
                <a:lnTo>
                  <a:pt x="254104" y="809468"/>
                </a:lnTo>
                <a:lnTo>
                  <a:pt x="285462" y="822693"/>
                </a:lnTo>
                <a:lnTo>
                  <a:pt x="317435" y="833348"/>
                </a:lnTo>
                <a:lnTo>
                  <a:pt x="349868" y="841446"/>
                </a:lnTo>
                <a:lnTo>
                  <a:pt x="382607" y="847004"/>
                </a:lnTo>
                <a:lnTo>
                  <a:pt x="415497" y="850036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13529" y="844134"/>
                </a:lnTo>
                <a:lnTo>
                  <a:pt x="545478" y="837218"/>
                </a:lnTo>
                <a:lnTo>
                  <a:pt x="576806" y="827854"/>
                </a:lnTo>
                <a:lnTo>
                  <a:pt x="607358" y="816056"/>
                </a:lnTo>
                <a:lnTo>
                  <a:pt x="636980" y="801840"/>
                </a:lnTo>
                <a:lnTo>
                  <a:pt x="665516" y="785221"/>
                </a:lnTo>
                <a:lnTo>
                  <a:pt x="692813" y="766215"/>
                </a:lnTo>
                <a:lnTo>
                  <a:pt x="718715" y="744837"/>
                </a:lnTo>
                <a:lnTo>
                  <a:pt x="743069" y="721103"/>
                </a:lnTo>
                <a:lnTo>
                  <a:pt x="765720" y="695027"/>
                </a:lnTo>
                <a:lnTo>
                  <a:pt x="786131" y="667145"/>
                </a:lnTo>
                <a:lnTo>
                  <a:pt x="803881" y="638124"/>
                </a:lnTo>
                <a:lnTo>
                  <a:pt x="818988" y="608117"/>
                </a:lnTo>
                <a:lnTo>
                  <a:pt x="831472" y="577279"/>
                </a:lnTo>
                <a:lnTo>
                  <a:pt x="841353" y="545762"/>
                </a:lnTo>
                <a:lnTo>
                  <a:pt x="848648" y="513722"/>
                </a:lnTo>
                <a:lnTo>
                  <a:pt x="853379" y="48131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52376" y="383401"/>
                </a:lnTo>
                <a:lnTo>
                  <a:pt x="847042" y="351050"/>
                </a:lnTo>
                <a:lnTo>
                  <a:pt x="839239" y="319099"/>
                </a:lnTo>
                <a:lnTo>
                  <a:pt x="828988" y="287701"/>
                </a:lnTo>
                <a:lnTo>
                  <a:pt x="816308" y="257011"/>
                </a:lnTo>
                <a:lnTo>
                  <a:pt x="801219" y="227183"/>
                </a:lnTo>
                <a:lnTo>
                  <a:pt x="783739" y="198369"/>
                </a:lnTo>
                <a:lnTo>
                  <a:pt x="763889" y="170726"/>
                </a:lnTo>
                <a:lnTo>
                  <a:pt x="741687" y="144405"/>
                </a:lnTo>
                <a:lnTo>
                  <a:pt x="717153" y="119561"/>
                </a:lnTo>
                <a:lnTo>
                  <a:pt x="690307" y="96349"/>
                </a:lnTo>
                <a:lnTo>
                  <a:pt x="661719" y="75317"/>
                </a:lnTo>
                <a:lnTo>
                  <a:pt x="632052" y="56903"/>
                </a:lnTo>
                <a:lnTo>
                  <a:pt x="601462" y="41090"/>
                </a:lnTo>
                <a:lnTo>
                  <a:pt x="570102" y="27864"/>
                </a:lnTo>
                <a:lnTo>
                  <a:pt x="538128" y="17210"/>
                </a:lnTo>
                <a:lnTo>
                  <a:pt x="505694" y="9112"/>
                </a:lnTo>
                <a:lnTo>
                  <a:pt x="472954" y="3554"/>
                </a:lnTo>
                <a:lnTo>
                  <a:pt x="440064" y="522"/>
                </a:lnTo>
                <a:lnTo>
                  <a:pt x="407176" y="0"/>
                </a:lnTo>
                <a:lnTo>
                  <a:pt x="374447" y="1972"/>
                </a:lnTo>
                <a:lnTo>
                  <a:pt x="342030" y="6424"/>
                </a:lnTo>
                <a:lnTo>
                  <a:pt x="310080" y="13340"/>
                </a:lnTo>
                <a:lnTo>
                  <a:pt x="278752" y="22704"/>
                </a:lnTo>
                <a:lnTo>
                  <a:pt x="248200" y="34502"/>
                </a:lnTo>
                <a:lnTo>
                  <a:pt x="218578" y="48718"/>
                </a:lnTo>
                <a:lnTo>
                  <a:pt x="190042" y="65336"/>
                </a:lnTo>
                <a:lnTo>
                  <a:pt x="162745" y="84342"/>
                </a:lnTo>
                <a:lnTo>
                  <a:pt x="136843" y="105720"/>
                </a:lnTo>
                <a:lnTo>
                  <a:pt x="112489" y="129455"/>
                </a:lnTo>
                <a:lnTo>
                  <a:pt x="89838" y="15553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8136" y="0"/>
            <a:ext cx="8055863" cy="6857998"/>
          </a:xfrm>
          <a:custGeom>
            <a:avLst/>
            <a:gdLst/>
            <a:ahLst/>
            <a:cxnLst/>
            <a:rect l="l" t="t" r="r" b="b"/>
            <a:pathLst>
              <a:path w="8055863" h="6857998">
                <a:moveTo>
                  <a:pt x="0" y="6857998"/>
                </a:moveTo>
                <a:lnTo>
                  <a:pt x="8055863" y="6857998"/>
                </a:lnTo>
                <a:lnTo>
                  <a:pt x="805586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3460" y="0"/>
            <a:ext cx="1524" cy="6857998"/>
          </a:xfrm>
          <a:custGeom>
            <a:avLst/>
            <a:gdLst/>
            <a:ahLst/>
            <a:cxnLst/>
            <a:rect l="l" t="t" r="r" b="b"/>
            <a:pathLst>
              <a:path w="1524" h="6857998">
                <a:moveTo>
                  <a:pt x="0" y="6857998"/>
                </a:moveTo>
                <a:lnTo>
                  <a:pt x="1524" y="6857998"/>
                </a:lnTo>
                <a:lnTo>
                  <a:pt x="15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5736" y="-39625"/>
            <a:ext cx="155447" cy="6937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4984" y="0"/>
            <a:ext cx="73152" cy="6858000"/>
          </a:xfrm>
          <a:custGeom>
            <a:avLst/>
            <a:gdLst/>
            <a:ahLst/>
            <a:cxnLst/>
            <a:rect l="l" t="t" r="r" b="b"/>
            <a:pathLst>
              <a:path w="73152" h="6858000">
                <a:moveTo>
                  <a:pt x="73152" y="0"/>
                </a:moveTo>
                <a:lnTo>
                  <a:pt x="0" y="0"/>
                </a:lnTo>
                <a:lnTo>
                  <a:pt x="0" y="6857999"/>
                </a:lnTo>
                <a:lnTo>
                  <a:pt x="73152" y="6857999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999" y="761853"/>
            <a:ext cx="7586929" cy="5401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162" y="935482"/>
            <a:ext cx="2041131" cy="338581"/>
          </a:xfrm>
          <a:custGeom>
            <a:avLst/>
            <a:gdLst/>
            <a:ahLst/>
            <a:cxnLst/>
            <a:rect l="l" t="t" r="r" b="b"/>
            <a:pathLst>
              <a:path w="2041131" h="338581">
                <a:moveTo>
                  <a:pt x="904481" y="168020"/>
                </a:moveTo>
                <a:lnTo>
                  <a:pt x="904900" y="181747"/>
                </a:lnTo>
                <a:lnTo>
                  <a:pt x="906099" y="194715"/>
                </a:lnTo>
                <a:lnTo>
                  <a:pt x="908076" y="207389"/>
                </a:lnTo>
                <a:lnTo>
                  <a:pt x="910824" y="219775"/>
                </a:lnTo>
                <a:lnTo>
                  <a:pt x="914340" y="231879"/>
                </a:lnTo>
                <a:lnTo>
                  <a:pt x="918619" y="243709"/>
                </a:lnTo>
                <a:lnTo>
                  <a:pt x="923658" y="255269"/>
                </a:lnTo>
                <a:lnTo>
                  <a:pt x="934266" y="273830"/>
                </a:lnTo>
                <a:lnTo>
                  <a:pt x="941911" y="284121"/>
                </a:lnTo>
                <a:lnTo>
                  <a:pt x="950415" y="293572"/>
                </a:lnTo>
                <a:lnTo>
                  <a:pt x="959777" y="302181"/>
                </a:lnTo>
                <a:lnTo>
                  <a:pt x="969993" y="309946"/>
                </a:lnTo>
                <a:lnTo>
                  <a:pt x="981062" y="316864"/>
                </a:lnTo>
                <a:lnTo>
                  <a:pt x="994648" y="323641"/>
                </a:lnTo>
                <a:lnTo>
                  <a:pt x="1006074" y="328137"/>
                </a:lnTo>
                <a:lnTo>
                  <a:pt x="1017993" y="331811"/>
                </a:lnTo>
                <a:lnTo>
                  <a:pt x="1030404" y="334665"/>
                </a:lnTo>
                <a:lnTo>
                  <a:pt x="1043309" y="336701"/>
                </a:lnTo>
                <a:lnTo>
                  <a:pt x="1056706" y="337921"/>
                </a:lnTo>
                <a:lnTo>
                  <a:pt x="1070597" y="338327"/>
                </a:lnTo>
                <a:lnTo>
                  <a:pt x="1075567" y="338270"/>
                </a:lnTo>
                <a:lnTo>
                  <a:pt x="1088164" y="337603"/>
                </a:lnTo>
                <a:lnTo>
                  <a:pt x="1100716" y="336191"/>
                </a:lnTo>
                <a:lnTo>
                  <a:pt x="1113216" y="334034"/>
                </a:lnTo>
                <a:lnTo>
                  <a:pt x="1125660" y="331131"/>
                </a:lnTo>
                <a:lnTo>
                  <a:pt x="1138041" y="327482"/>
                </a:lnTo>
                <a:lnTo>
                  <a:pt x="1150353" y="323088"/>
                </a:lnTo>
                <a:lnTo>
                  <a:pt x="1170475" y="314406"/>
                </a:lnTo>
                <a:lnTo>
                  <a:pt x="1182345" y="308209"/>
                </a:lnTo>
                <a:lnTo>
                  <a:pt x="1192981" y="301685"/>
                </a:lnTo>
                <a:lnTo>
                  <a:pt x="1202383" y="294833"/>
                </a:lnTo>
                <a:lnTo>
                  <a:pt x="1210551" y="287654"/>
                </a:lnTo>
                <a:lnTo>
                  <a:pt x="1210551" y="157352"/>
                </a:lnTo>
                <a:lnTo>
                  <a:pt x="1068184" y="157352"/>
                </a:lnTo>
                <a:lnTo>
                  <a:pt x="1068184" y="212470"/>
                </a:lnTo>
                <a:lnTo>
                  <a:pt x="1143876" y="212470"/>
                </a:lnTo>
                <a:lnTo>
                  <a:pt x="1143876" y="254000"/>
                </a:lnTo>
                <a:lnTo>
                  <a:pt x="1131633" y="262324"/>
                </a:lnTo>
                <a:lnTo>
                  <a:pt x="1120398" y="268398"/>
                </a:lnTo>
                <a:lnTo>
                  <a:pt x="1108062" y="273812"/>
                </a:lnTo>
                <a:lnTo>
                  <a:pt x="1091287" y="278992"/>
                </a:lnTo>
                <a:lnTo>
                  <a:pt x="1078836" y="281196"/>
                </a:lnTo>
                <a:lnTo>
                  <a:pt x="1066406" y="281939"/>
                </a:lnTo>
                <a:lnTo>
                  <a:pt x="1054827" y="281353"/>
                </a:lnTo>
                <a:lnTo>
                  <a:pt x="1041643" y="279067"/>
                </a:lnTo>
                <a:lnTo>
                  <a:pt x="1029418" y="275058"/>
                </a:lnTo>
                <a:lnTo>
                  <a:pt x="1018149" y="269329"/>
                </a:lnTo>
                <a:lnTo>
                  <a:pt x="1007831" y="261885"/>
                </a:lnTo>
                <a:lnTo>
                  <a:pt x="998461" y="252729"/>
                </a:lnTo>
                <a:lnTo>
                  <a:pt x="990665" y="242398"/>
                </a:lnTo>
                <a:lnTo>
                  <a:pt x="985130" y="232387"/>
                </a:lnTo>
                <a:lnTo>
                  <a:pt x="980603" y="221246"/>
                </a:lnTo>
                <a:lnTo>
                  <a:pt x="977081" y="208975"/>
                </a:lnTo>
                <a:lnTo>
                  <a:pt x="974565" y="195570"/>
                </a:lnTo>
                <a:lnTo>
                  <a:pt x="973056" y="181031"/>
                </a:lnTo>
                <a:lnTo>
                  <a:pt x="972553" y="165353"/>
                </a:lnTo>
                <a:lnTo>
                  <a:pt x="972847" y="154093"/>
                </a:lnTo>
                <a:lnTo>
                  <a:pt x="974228" y="139472"/>
                </a:lnTo>
                <a:lnTo>
                  <a:pt x="976745" y="126021"/>
                </a:lnTo>
                <a:lnTo>
                  <a:pt x="980398" y="113739"/>
                </a:lnTo>
                <a:lnTo>
                  <a:pt x="985191" y="102632"/>
                </a:lnTo>
                <a:lnTo>
                  <a:pt x="991127" y="92700"/>
                </a:lnTo>
                <a:lnTo>
                  <a:pt x="998207" y="83946"/>
                </a:lnTo>
                <a:lnTo>
                  <a:pt x="1005906" y="76587"/>
                </a:lnTo>
                <a:lnTo>
                  <a:pt x="1016053" y="69305"/>
                </a:lnTo>
                <a:lnTo>
                  <a:pt x="1027244" y="63648"/>
                </a:lnTo>
                <a:lnTo>
                  <a:pt x="1039475" y="59612"/>
                </a:lnTo>
                <a:lnTo>
                  <a:pt x="1052742" y="57193"/>
                </a:lnTo>
                <a:lnTo>
                  <a:pt x="1067041" y="56387"/>
                </a:lnTo>
                <a:lnTo>
                  <a:pt x="1079805" y="57147"/>
                </a:lnTo>
                <a:lnTo>
                  <a:pt x="1092673" y="59733"/>
                </a:lnTo>
                <a:lnTo>
                  <a:pt x="1104293" y="64141"/>
                </a:lnTo>
                <a:lnTo>
                  <a:pt x="1114666" y="70357"/>
                </a:lnTo>
                <a:lnTo>
                  <a:pt x="1120948" y="75520"/>
                </a:lnTo>
                <a:lnTo>
                  <a:pt x="1129384" y="84941"/>
                </a:lnTo>
                <a:lnTo>
                  <a:pt x="1135979" y="95920"/>
                </a:lnTo>
                <a:lnTo>
                  <a:pt x="1140701" y="108457"/>
                </a:lnTo>
                <a:lnTo>
                  <a:pt x="1206360" y="96138"/>
                </a:lnTo>
                <a:lnTo>
                  <a:pt x="1200310" y="75893"/>
                </a:lnTo>
                <a:lnTo>
                  <a:pt x="1194979" y="64008"/>
                </a:lnTo>
                <a:lnTo>
                  <a:pt x="1188518" y="53023"/>
                </a:lnTo>
                <a:lnTo>
                  <a:pt x="1180920" y="42944"/>
                </a:lnTo>
                <a:lnTo>
                  <a:pt x="1172179" y="33777"/>
                </a:lnTo>
                <a:lnTo>
                  <a:pt x="1162291" y="25526"/>
                </a:lnTo>
                <a:lnTo>
                  <a:pt x="1145327" y="15242"/>
                </a:lnTo>
                <a:lnTo>
                  <a:pt x="1134491" y="10585"/>
                </a:lnTo>
                <a:lnTo>
                  <a:pt x="1122771" y="6774"/>
                </a:lnTo>
                <a:lnTo>
                  <a:pt x="1110165" y="3810"/>
                </a:lnTo>
                <a:lnTo>
                  <a:pt x="1096675" y="1693"/>
                </a:lnTo>
                <a:lnTo>
                  <a:pt x="1082300" y="423"/>
                </a:lnTo>
                <a:lnTo>
                  <a:pt x="1067041" y="0"/>
                </a:lnTo>
                <a:lnTo>
                  <a:pt x="1062593" y="36"/>
                </a:lnTo>
                <a:lnTo>
                  <a:pt x="1048335" y="684"/>
                </a:lnTo>
                <a:lnTo>
                  <a:pt x="1034849" y="2146"/>
                </a:lnTo>
                <a:lnTo>
                  <a:pt x="1022138" y="4428"/>
                </a:lnTo>
                <a:lnTo>
                  <a:pt x="1010204" y="7536"/>
                </a:lnTo>
                <a:lnTo>
                  <a:pt x="999051" y="11477"/>
                </a:lnTo>
                <a:lnTo>
                  <a:pt x="988682" y="16255"/>
                </a:lnTo>
                <a:lnTo>
                  <a:pt x="978359" y="22018"/>
                </a:lnTo>
                <a:lnTo>
                  <a:pt x="967532" y="29250"/>
                </a:lnTo>
                <a:lnTo>
                  <a:pt x="957548" y="37269"/>
                </a:lnTo>
                <a:lnTo>
                  <a:pt x="948402" y="46075"/>
                </a:lnTo>
                <a:lnTo>
                  <a:pt x="940089" y="55668"/>
                </a:lnTo>
                <a:lnTo>
                  <a:pt x="932605" y="66048"/>
                </a:lnTo>
                <a:lnTo>
                  <a:pt x="925944" y="77215"/>
                </a:lnTo>
                <a:lnTo>
                  <a:pt x="918826" y="92140"/>
                </a:lnTo>
                <a:lnTo>
                  <a:pt x="914459" y="103728"/>
                </a:lnTo>
                <a:lnTo>
                  <a:pt x="910877" y="115745"/>
                </a:lnTo>
                <a:lnTo>
                  <a:pt x="908084" y="128186"/>
                </a:lnTo>
                <a:lnTo>
                  <a:pt x="906085" y="141049"/>
                </a:lnTo>
                <a:lnTo>
                  <a:pt x="904882" y="154328"/>
                </a:lnTo>
                <a:lnTo>
                  <a:pt x="904481" y="168020"/>
                </a:lnTo>
                <a:close/>
              </a:path>
              <a:path w="2041131" h="338581">
                <a:moveTo>
                  <a:pt x="78282" y="101091"/>
                </a:moveTo>
                <a:lnTo>
                  <a:pt x="75006" y="94487"/>
                </a:lnTo>
                <a:lnTo>
                  <a:pt x="75006" y="78358"/>
                </a:lnTo>
                <a:lnTo>
                  <a:pt x="78498" y="71500"/>
                </a:lnTo>
                <a:lnTo>
                  <a:pt x="85496" y="66420"/>
                </a:lnTo>
                <a:lnTo>
                  <a:pt x="91872" y="62498"/>
                </a:lnTo>
                <a:lnTo>
                  <a:pt x="102924" y="58116"/>
                </a:lnTo>
                <a:lnTo>
                  <a:pt x="115830" y="55486"/>
                </a:lnTo>
                <a:lnTo>
                  <a:pt x="130594" y="54609"/>
                </a:lnTo>
                <a:lnTo>
                  <a:pt x="137088" y="54768"/>
                </a:lnTo>
                <a:lnTo>
                  <a:pt x="151276" y="56497"/>
                </a:lnTo>
                <a:lnTo>
                  <a:pt x="163063" y="60127"/>
                </a:lnTo>
                <a:lnTo>
                  <a:pt x="172453" y="65658"/>
                </a:lnTo>
                <a:lnTo>
                  <a:pt x="181545" y="75961"/>
                </a:lnTo>
                <a:lnTo>
                  <a:pt x="187047" y="87607"/>
                </a:lnTo>
                <a:lnTo>
                  <a:pt x="190652" y="101980"/>
                </a:lnTo>
                <a:lnTo>
                  <a:pt x="256730" y="99059"/>
                </a:lnTo>
                <a:lnTo>
                  <a:pt x="254946" y="81871"/>
                </a:lnTo>
                <a:lnTo>
                  <a:pt x="251802" y="69021"/>
                </a:lnTo>
                <a:lnTo>
                  <a:pt x="247137" y="57105"/>
                </a:lnTo>
                <a:lnTo>
                  <a:pt x="240950" y="46118"/>
                </a:lnTo>
                <a:lnTo>
                  <a:pt x="233243" y="36059"/>
                </a:lnTo>
                <a:lnTo>
                  <a:pt x="224015" y="26923"/>
                </a:lnTo>
                <a:lnTo>
                  <a:pt x="209521" y="16777"/>
                </a:lnTo>
                <a:lnTo>
                  <a:pt x="199114" y="11658"/>
                </a:lnTo>
                <a:lnTo>
                  <a:pt x="187652" y="7466"/>
                </a:lnTo>
                <a:lnTo>
                  <a:pt x="175136" y="4202"/>
                </a:lnTo>
                <a:lnTo>
                  <a:pt x="161567" y="1868"/>
                </a:lnTo>
                <a:lnTo>
                  <a:pt x="146943" y="467"/>
                </a:lnTo>
                <a:lnTo>
                  <a:pt x="131267" y="0"/>
                </a:lnTo>
                <a:lnTo>
                  <a:pt x="129085" y="9"/>
                </a:lnTo>
                <a:lnTo>
                  <a:pt x="114971" y="553"/>
                </a:lnTo>
                <a:lnTo>
                  <a:pt x="101692" y="1943"/>
                </a:lnTo>
                <a:lnTo>
                  <a:pt x="89246" y="4191"/>
                </a:lnTo>
                <a:lnTo>
                  <a:pt x="77633" y="7307"/>
                </a:lnTo>
                <a:lnTo>
                  <a:pt x="66852" y="11302"/>
                </a:lnTo>
                <a:lnTo>
                  <a:pt x="53097" y="18386"/>
                </a:lnTo>
                <a:lnTo>
                  <a:pt x="42611" y="25875"/>
                </a:lnTo>
                <a:lnTo>
                  <a:pt x="33582" y="34562"/>
                </a:lnTo>
                <a:lnTo>
                  <a:pt x="26009" y="44450"/>
                </a:lnTo>
                <a:lnTo>
                  <a:pt x="20411" y="54306"/>
                </a:lnTo>
                <a:lnTo>
                  <a:pt x="15639" y="66195"/>
                </a:lnTo>
                <a:lnTo>
                  <a:pt x="12777" y="78517"/>
                </a:lnTo>
                <a:lnTo>
                  <a:pt x="11823" y="91312"/>
                </a:lnTo>
                <a:lnTo>
                  <a:pt x="12275" y="100611"/>
                </a:lnTo>
                <a:lnTo>
                  <a:pt x="14499" y="113339"/>
                </a:lnTo>
                <a:lnTo>
                  <a:pt x="18579" y="125356"/>
                </a:lnTo>
                <a:lnTo>
                  <a:pt x="24516" y="136658"/>
                </a:lnTo>
                <a:lnTo>
                  <a:pt x="32310" y="147240"/>
                </a:lnTo>
                <a:lnTo>
                  <a:pt x="41960" y="157098"/>
                </a:lnTo>
                <a:lnTo>
                  <a:pt x="52867" y="165232"/>
                </a:lnTo>
                <a:lnTo>
                  <a:pt x="62507" y="170678"/>
                </a:lnTo>
                <a:lnTo>
                  <a:pt x="73694" y="175825"/>
                </a:lnTo>
                <a:lnTo>
                  <a:pt x="86428" y="180676"/>
                </a:lnTo>
                <a:lnTo>
                  <a:pt x="100709" y="185228"/>
                </a:lnTo>
                <a:lnTo>
                  <a:pt x="116535" y="189483"/>
                </a:lnTo>
                <a:lnTo>
                  <a:pt x="122388" y="190946"/>
                </a:lnTo>
                <a:lnTo>
                  <a:pt x="138937" y="195153"/>
                </a:lnTo>
                <a:lnTo>
                  <a:pt x="152294" y="198675"/>
                </a:lnTo>
                <a:lnTo>
                  <a:pt x="162462" y="201524"/>
                </a:lnTo>
                <a:lnTo>
                  <a:pt x="169443" y="203707"/>
                </a:lnTo>
                <a:lnTo>
                  <a:pt x="184835" y="210890"/>
                </a:lnTo>
                <a:lnTo>
                  <a:pt x="193217" y="217931"/>
                </a:lnTo>
                <a:lnTo>
                  <a:pt x="197751" y="223392"/>
                </a:lnTo>
                <a:lnTo>
                  <a:pt x="200025" y="229996"/>
                </a:lnTo>
                <a:lnTo>
                  <a:pt x="200025" y="237743"/>
                </a:lnTo>
                <a:lnTo>
                  <a:pt x="198730" y="247610"/>
                </a:lnTo>
                <a:lnTo>
                  <a:pt x="193363" y="259044"/>
                </a:lnTo>
                <a:lnTo>
                  <a:pt x="183832" y="269239"/>
                </a:lnTo>
                <a:lnTo>
                  <a:pt x="175246" y="274917"/>
                </a:lnTo>
                <a:lnTo>
                  <a:pt x="164106" y="279304"/>
                </a:lnTo>
                <a:lnTo>
                  <a:pt x="150931" y="281945"/>
                </a:lnTo>
                <a:lnTo>
                  <a:pt x="135724" y="282828"/>
                </a:lnTo>
                <a:lnTo>
                  <a:pt x="121878" y="281938"/>
                </a:lnTo>
                <a:lnTo>
                  <a:pt x="108949" y="279102"/>
                </a:lnTo>
                <a:lnTo>
                  <a:pt x="97604" y="274319"/>
                </a:lnTo>
                <a:lnTo>
                  <a:pt x="87845" y="267588"/>
                </a:lnTo>
                <a:lnTo>
                  <a:pt x="78800" y="257734"/>
                </a:lnTo>
                <a:lnTo>
                  <a:pt x="72592" y="247171"/>
                </a:lnTo>
                <a:lnTo>
                  <a:pt x="67755" y="234620"/>
                </a:lnTo>
                <a:lnTo>
                  <a:pt x="64287" y="220090"/>
                </a:lnTo>
                <a:lnTo>
                  <a:pt x="0" y="226313"/>
                </a:lnTo>
                <a:lnTo>
                  <a:pt x="3121" y="244873"/>
                </a:lnTo>
                <a:lnTo>
                  <a:pt x="6701" y="258183"/>
                </a:lnTo>
                <a:lnTo>
                  <a:pt x="11290" y="270509"/>
                </a:lnTo>
                <a:lnTo>
                  <a:pt x="16888" y="281845"/>
                </a:lnTo>
                <a:lnTo>
                  <a:pt x="23496" y="292188"/>
                </a:lnTo>
                <a:lnTo>
                  <a:pt x="31112" y="301534"/>
                </a:lnTo>
                <a:lnTo>
                  <a:pt x="39738" y="309879"/>
                </a:lnTo>
                <a:lnTo>
                  <a:pt x="47186" y="315705"/>
                </a:lnTo>
                <a:lnTo>
                  <a:pt x="56928" y="321783"/>
                </a:lnTo>
                <a:lnTo>
                  <a:pt x="67607" y="326923"/>
                </a:lnTo>
                <a:lnTo>
                  <a:pt x="79223" y="331124"/>
                </a:lnTo>
                <a:lnTo>
                  <a:pt x="91777" y="334389"/>
                </a:lnTo>
                <a:lnTo>
                  <a:pt x="105269" y="336719"/>
                </a:lnTo>
                <a:lnTo>
                  <a:pt x="119698" y="338116"/>
                </a:lnTo>
                <a:lnTo>
                  <a:pt x="135064" y="338581"/>
                </a:lnTo>
                <a:lnTo>
                  <a:pt x="145137" y="338410"/>
                </a:lnTo>
                <a:lnTo>
                  <a:pt x="159104" y="337540"/>
                </a:lnTo>
                <a:lnTo>
                  <a:pt x="172201" y="335933"/>
                </a:lnTo>
                <a:lnTo>
                  <a:pt x="184428" y="333584"/>
                </a:lnTo>
                <a:lnTo>
                  <a:pt x="195786" y="330489"/>
                </a:lnTo>
                <a:lnTo>
                  <a:pt x="206273" y="326643"/>
                </a:lnTo>
                <a:lnTo>
                  <a:pt x="223961" y="317227"/>
                </a:lnTo>
                <a:lnTo>
                  <a:pt x="234070" y="309462"/>
                </a:lnTo>
                <a:lnTo>
                  <a:pt x="242906" y="300456"/>
                </a:lnTo>
                <a:lnTo>
                  <a:pt x="250469" y="290194"/>
                </a:lnTo>
                <a:lnTo>
                  <a:pt x="258595" y="274781"/>
                </a:lnTo>
                <a:lnTo>
                  <a:pt x="262767" y="262742"/>
                </a:lnTo>
                <a:lnTo>
                  <a:pt x="265269" y="250314"/>
                </a:lnTo>
                <a:lnTo>
                  <a:pt x="266103" y="237489"/>
                </a:lnTo>
                <a:lnTo>
                  <a:pt x="266062" y="234052"/>
                </a:lnTo>
                <a:lnTo>
                  <a:pt x="264990" y="220206"/>
                </a:lnTo>
                <a:lnTo>
                  <a:pt x="262462" y="207465"/>
                </a:lnTo>
                <a:lnTo>
                  <a:pt x="258481" y="195827"/>
                </a:lnTo>
                <a:lnTo>
                  <a:pt x="253047" y="185292"/>
                </a:lnTo>
                <a:lnTo>
                  <a:pt x="246707" y="176352"/>
                </a:lnTo>
                <a:lnTo>
                  <a:pt x="238110" y="167073"/>
                </a:lnTo>
                <a:lnTo>
                  <a:pt x="228167" y="158991"/>
                </a:lnTo>
                <a:lnTo>
                  <a:pt x="216877" y="152145"/>
                </a:lnTo>
                <a:lnTo>
                  <a:pt x="199276" y="144328"/>
                </a:lnTo>
                <a:lnTo>
                  <a:pt x="187998" y="140312"/>
                </a:lnTo>
                <a:lnTo>
                  <a:pt x="175285" y="136339"/>
                </a:lnTo>
                <a:lnTo>
                  <a:pt x="161137" y="132409"/>
                </a:lnTo>
                <a:lnTo>
                  <a:pt x="145554" y="128523"/>
                </a:lnTo>
                <a:lnTo>
                  <a:pt x="144008" y="128155"/>
                </a:lnTo>
                <a:lnTo>
                  <a:pt x="126637" y="123707"/>
                </a:lnTo>
                <a:lnTo>
                  <a:pt x="112035" y="119341"/>
                </a:lnTo>
                <a:lnTo>
                  <a:pt x="100200" y="115052"/>
                </a:lnTo>
                <a:lnTo>
                  <a:pt x="91130" y="110833"/>
                </a:lnTo>
                <a:lnTo>
                  <a:pt x="84823" y="106679"/>
                </a:lnTo>
                <a:lnTo>
                  <a:pt x="78282" y="101091"/>
                </a:lnTo>
                <a:close/>
              </a:path>
              <a:path w="2041131" h="338581">
                <a:moveTo>
                  <a:pt x="1410322" y="332866"/>
                </a:moveTo>
                <a:lnTo>
                  <a:pt x="1471790" y="332866"/>
                </a:lnTo>
                <a:lnTo>
                  <a:pt x="1471790" y="119379"/>
                </a:lnTo>
                <a:lnTo>
                  <a:pt x="1603616" y="332866"/>
                </a:lnTo>
                <a:lnTo>
                  <a:pt x="1670037" y="332866"/>
                </a:lnTo>
                <a:lnTo>
                  <a:pt x="1670037" y="5587"/>
                </a:lnTo>
                <a:lnTo>
                  <a:pt x="1608569" y="5587"/>
                </a:lnTo>
                <a:lnTo>
                  <a:pt x="1608569" y="224027"/>
                </a:lnTo>
                <a:lnTo>
                  <a:pt x="1474584" y="5587"/>
                </a:lnTo>
                <a:lnTo>
                  <a:pt x="1410322" y="5587"/>
                </a:lnTo>
                <a:lnTo>
                  <a:pt x="1410322" y="332866"/>
                </a:lnTo>
                <a:close/>
              </a:path>
              <a:path w="2041131" h="338581">
                <a:moveTo>
                  <a:pt x="1275067" y="5587"/>
                </a:moveTo>
                <a:lnTo>
                  <a:pt x="1275067" y="332866"/>
                </a:lnTo>
                <a:lnTo>
                  <a:pt x="1341107" y="332866"/>
                </a:lnTo>
                <a:lnTo>
                  <a:pt x="1341107" y="5587"/>
                </a:lnTo>
                <a:lnTo>
                  <a:pt x="1275067" y="5587"/>
                </a:lnTo>
                <a:close/>
              </a:path>
              <a:path w="2041131" h="338581">
                <a:moveTo>
                  <a:pt x="642937" y="258444"/>
                </a:moveTo>
                <a:lnTo>
                  <a:pt x="663257" y="203326"/>
                </a:lnTo>
                <a:lnTo>
                  <a:pt x="707504" y="81914"/>
                </a:lnTo>
                <a:lnTo>
                  <a:pt x="752589" y="203326"/>
                </a:lnTo>
                <a:lnTo>
                  <a:pt x="773798" y="258444"/>
                </a:lnTo>
                <a:lnTo>
                  <a:pt x="802373" y="332866"/>
                </a:lnTo>
                <a:lnTo>
                  <a:pt x="874255" y="332866"/>
                </a:lnTo>
                <a:lnTo>
                  <a:pt x="743191" y="5587"/>
                </a:lnTo>
                <a:lnTo>
                  <a:pt x="673303" y="5587"/>
                </a:lnTo>
                <a:lnTo>
                  <a:pt x="545833" y="332866"/>
                </a:lnTo>
                <a:lnTo>
                  <a:pt x="615937" y="332866"/>
                </a:lnTo>
                <a:lnTo>
                  <a:pt x="642937" y="258444"/>
                </a:lnTo>
                <a:close/>
              </a:path>
              <a:path w="2041131" h="338581">
                <a:moveTo>
                  <a:pt x="663257" y="203326"/>
                </a:moveTo>
                <a:lnTo>
                  <a:pt x="642937" y="258444"/>
                </a:lnTo>
                <a:lnTo>
                  <a:pt x="773798" y="258444"/>
                </a:lnTo>
                <a:lnTo>
                  <a:pt x="752589" y="203326"/>
                </a:lnTo>
                <a:lnTo>
                  <a:pt x="663257" y="203326"/>
                </a:lnTo>
                <a:close/>
              </a:path>
              <a:path w="2041131" h="338581">
                <a:moveTo>
                  <a:pt x="401307" y="332866"/>
                </a:moveTo>
                <a:lnTo>
                  <a:pt x="467385" y="332866"/>
                </a:lnTo>
                <a:lnTo>
                  <a:pt x="467385" y="60832"/>
                </a:lnTo>
                <a:lnTo>
                  <a:pt x="564273" y="60832"/>
                </a:lnTo>
                <a:lnTo>
                  <a:pt x="564273" y="5587"/>
                </a:lnTo>
                <a:lnTo>
                  <a:pt x="304190" y="5587"/>
                </a:lnTo>
                <a:lnTo>
                  <a:pt x="304190" y="60832"/>
                </a:lnTo>
                <a:lnTo>
                  <a:pt x="401307" y="60832"/>
                </a:lnTo>
                <a:lnTo>
                  <a:pt x="401307" y="332866"/>
                </a:lnTo>
                <a:close/>
              </a:path>
              <a:path w="2041131" h="338581">
                <a:moveTo>
                  <a:pt x="1735061" y="168020"/>
                </a:moveTo>
                <a:lnTo>
                  <a:pt x="1735480" y="181747"/>
                </a:lnTo>
                <a:lnTo>
                  <a:pt x="1736679" y="194715"/>
                </a:lnTo>
                <a:lnTo>
                  <a:pt x="1738656" y="207389"/>
                </a:lnTo>
                <a:lnTo>
                  <a:pt x="1741404" y="219775"/>
                </a:lnTo>
                <a:lnTo>
                  <a:pt x="1744920" y="231879"/>
                </a:lnTo>
                <a:lnTo>
                  <a:pt x="1749199" y="243709"/>
                </a:lnTo>
                <a:lnTo>
                  <a:pt x="1754238" y="255269"/>
                </a:lnTo>
                <a:lnTo>
                  <a:pt x="1764846" y="273830"/>
                </a:lnTo>
                <a:lnTo>
                  <a:pt x="1772491" y="284121"/>
                </a:lnTo>
                <a:lnTo>
                  <a:pt x="1780995" y="293572"/>
                </a:lnTo>
                <a:lnTo>
                  <a:pt x="1790357" y="302181"/>
                </a:lnTo>
                <a:lnTo>
                  <a:pt x="1800573" y="309946"/>
                </a:lnTo>
                <a:lnTo>
                  <a:pt x="1811642" y="316864"/>
                </a:lnTo>
                <a:lnTo>
                  <a:pt x="1825228" y="323641"/>
                </a:lnTo>
                <a:lnTo>
                  <a:pt x="1836654" y="328137"/>
                </a:lnTo>
                <a:lnTo>
                  <a:pt x="1848573" y="331811"/>
                </a:lnTo>
                <a:lnTo>
                  <a:pt x="1860984" y="334665"/>
                </a:lnTo>
                <a:lnTo>
                  <a:pt x="1873889" y="336701"/>
                </a:lnTo>
                <a:lnTo>
                  <a:pt x="1887286" y="337921"/>
                </a:lnTo>
                <a:lnTo>
                  <a:pt x="1901177" y="338327"/>
                </a:lnTo>
                <a:lnTo>
                  <a:pt x="1906147" y="338270"/>
                </a:lnTo>
                <a:lnTo>
                  <a:pt x="1918744" y="337603"/>
                </a:lnTo>
                <a:lnTo>
                  <a:pt x="1931296" y="336191"/>
                </a:lnTo>
                <a:lnTo>
                  <a:pt x="1943796" y="334034"/>
                </a:lnTo>
                <a:lnTo>
                  <a:pt x="1956240" y="331131"/>
                </a:lnTo>
                <a:lnTo>
                  <a:pt x="1968621" y="327482"/>
                </a:lnTo>
                <a:lnTo>
                  <a:pt x="1980933" y="323088"/>
                </a:lnTo>
                <a:lnTo>
                  <a:pt x="2001055" y="314406"/>
                </a:lnTo>
                <a:lnTo>
                  <a:pt x="2012925" y="308209"/>
                </a:lnTo>
                <a:lnTo>
                  <a:pt x="2023561" y="301685"/>
                </a:lnTo>
                <a:lnTo>
                  <a:pt x="2032963" y="294833"/>
                </a:lnTo>
                <a:lnTo>
                  <a:pt x="2041131" y="287654"/>
                </a:lnTo>
                <a:lnTo>
                  <a:pt x="2041131" y="157352"/>
                </a:lnTo>
                <a:lnTo>
                  <a:pt x="1898764" y="157352"/>
                </a:lnTo>
                <a:lnTo>
                  <a:pt x="1898764" y="212470"/>
                </a:lnTo>
                <a:lnTo>
                  <a:pt x="1974456" y="212470"/>
                </a:lnTo>
                <a:lnTo>
                  <a:pt x="1974456" y="254000"/>
                </a:lnTo>
                <a:lnTo>
                  <a:pt x="1962213" y="262324"/>
                </a:lnTo>
                <a:lnTo>
                  <a:pt x="1950978" y="268398"/>
                </a:lnTo>
                <a:lnTo>
                  <a:pt x="1938642" y="273812"/>
                </a:lnTo>
                <a:lnTo>
                  <a:pt x="1921867" y="278992"/>
                </a:lnTo>
                <a:lnTo>
                  <a:pt x="1909416" y="281196"/>
                </a:lnTo>
                <a:lnTo>
                  <a:pt x="1896986" y="281939"/>
                </a:lnTo>
                <a:lnTo>
                  <a:pt x="1885407" y="281353"/>
                </a:lnTo>
                <a:lnTo>
                  <a:pt x="1872223" y="279067"/>
                </a:lnTo>
                <a:lnTo>
                  <a:pt x="1859998" y="275058"/>
                </a:lnTo>
                <a:lnTo>
                  <a:pt x="1848729" y="269329"/>
                </a:lnTo>
                <a:lnTo>
                  <a:pt x="1838411" y="261885"/>
                </a:lnTo>
                <a:lnTo>
                  <a:pt x="1829041" y="252729"/>
                </a:lnTo>
                <a:lnTo>
                  <a:pt x="1821245" y="242398"/>
                </a:lnTo>
                <a:lnTo>
                  <a:pt x="1815710" y="232387"/>
                </a:lnTo>
                <a:lnTo>
                  <a:pt x="1811183" y="221246"/>
                </a:lnTo>
                <a:lnTo>
                  <a:pt x="1807661" y="208975"/>
                </a:lnTo>
                <a:lnTo>
                  <a:pt x="1805145" y="195570"/>
                </a:lnTo>
                <a:lnTo>
                  <a:pt x="1803636" y="181031"/>
                </a:lnTo>
                <a:lnTo>
                  <a:pt x="1803133" y="165353"/>
                </a:lnTo>
                <a:lnTo>
                  <a:pt x="1803427" y="154093"/>
                </a:lnTo>
                <a:lnTo>
                  <a:pt x="1804808" y="139472"/>
                </a:lnTo>
                <a:lnTo>
                  <a:pt x="1807325" y="126021"/>
                </a:lnTo>
                <a:lnTo>
                  <a:pt x="1810978" y="113739"/>
                </a:lnTo>
                <a:lnTo>
                  <a:pt x="1815771" y="102632"/>
                </a:lnTo>
                <a:lnTo>
                  <a:pt x="1821707" y="92700"/>
                </a:lnTo>
                <a:lnTo>
                  <a:pt x="1828787" y="83946"/>
                </a:lnTo>
                <a:lnTo>
                  <a:pt x="1836486" y="76587"/>
                </a:lnTo>
                <a:lnTo>
                  <a:pt x="1846633" y="69305"/>
                </a:lnTo>
                <a:lnTo>
                  <a:pt x="1857824" y="63648"/>
                </a:lnTo>
                <a:lnTo>
                  <a:pt x="1870055" y="59612"/>
                </a:lnTo>
                <a:lnTo>
                  <a:pt x="1883322" y="57193"/>
                </a:lnTo>
                <a:lnTo>
                  <a:pt x="1897621" y="56387"/>
                </a:lnTo>
                <a:lnTo>
                  <a:pt x="1910385" y="57147"/>
                </a:lnTo>
                <a:lnTo>
                  <a:pt x="1923253" y="59733"/>
                </a:lnTo>
                <a:lnTo>
                  <a:pt x="1934873" y="64141"/>
                </a:lnTo>
                <a:lnTo>
                  <a:pt x="1945246" y="70357"/>
                </a:lnTo>
                <a:lnTo>
                  <a:pt x="1951528" y="75520"/>
                </a:lnTo>
                <a:lnTo>
                  <a:pt x="1959964" y="84941"/>
                </a:lnTo>
                <a:lnTo>
                  <a:pt x="1966559" y="95920"/>
                </a:lnTo>
                <a:lnTo>
                  <a:pt x="1971281" y="108457"/>
                </a:lnTo>
                <a:lnTo>
                  <a:pt x="2036940" y="96138"/>
                </a:lnTo>
                <a:lnTo>
                  <a:pt x="2030890" y="75893"/>
                </a:lnTo>
                <a:lnTo>
                  <a:pt x="2025559" y="64008"/>
                </a:lnTo>
                <a:lnTo>
                  <a:pt x="2019098" y="53023"/>
                </a:lnTo>
                <a:lnTo>
                  <a:pt x="2011500" y="42944"/>
                </a:lnTo>
                <a:lnTo>
                  <a:pt x="2002759" y="33777"/>
                </a:lnTo>
                <a:lnTo>
                  <a:pt x="1992871" y="25526"/>
                </a:lnTo>
                <a:lnTo>
                  <a:pt x="1975907" y="15242"/>
                </a:lnTo>
                <a:lnTo>
                  <a:pt x="1965071" y="10585"/>
                </a:lnTo>
                <a:lnTo>
                  <a:pt x="1953351" y="6774"/>
                </a:lnTo>
                <a:lnTo>
                  <a:pt x="1940745" y="3810"/>
                </a:lnTo>
                <a:lnTo>
                  <a:pt x="1927255" y="1693"/>
                </a:lnTo>
                <a:lnTo>
                  <a:pt x="1912880" y="423"/>
                </a:lnTo>
                <a:lnTo>
                  <a:pt x="1897621" y="0"/>
                </a:lnTo>
                <a:lnTo>
                  <a:pt x="1893173" y="36"/>
                </a:lnTo>
                <a:lnTo>
                  <a:pt x="1878915" y="684"/>
                </a:lnTo>
                <a:lnTo>
                  <a:pt x="1865429" y="2146"/>
                </a:lnTo>
                <a:lnTo>
                  <a:pt x="1852718" y="4428"/>
                </a:lnTo>
                <a:lnTo>
                  <a:pt x="1840784" y="7536"/>
                </a:lnTo>
                <a:lnTo>
                  <a:pt x="1829631" y="11477"/>
                </a:lnTo>
                <a:lnTo>
                  <a:pt x="1819262" y="16255"/>
                </a:lnTo>
                <a:lnTo>
                  <a:pt x="1808939" y="22018"/>
                </a:lnTo>
                <a:lnTo>
                  <a:pt x="1798112" y="29250"/>
                </a:lnTo>
                <a:lnTo>
                  <a:pt x="1788128" y="37269"/>
                </a:lnTo>
                <a:lnTo>
                  <a:pt x="1778982" y="46075"/>
                </a:lnTo>
                <a:lnTo>
                  <a:pt x="1770669" y="55668"/>
                </a:lnTo>
                <a:lnTo>
                  <a:pt x="1763185" y="66048"/>
                </a:lnTo>
                <a:lnTo>
                  <a:pt x="1756524" y="77215"/>
                </a:lnTo>
                <a:lnTo>
                  <a:pt x="1749406" y="92140"/>
                </a:lnTo>
                <a:lnTo>
                  <a:pt x="1745039" y="103728"/>
                </a:lnTo>
                <a:lnTo>
                  <a:pt x="1741457" y="115745"/>
                </a:lnTo>
                <a:lnTo>
                  <a:pt x="1738664" y="128186"/>
                </a:lnTo>
                <a:lnTo>
                  <a:pt x="1736665" y="141049"/>
                </a:lnTo>
                <a:lnTo>
                  <a:pt x="1735462" y="154328"/>
                </a:lnTo>
                <a:lnTo>
                  <a:pt x="1735061" y="1680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8420" y="1017397"/>
            <a:ext cx="89331" cy="121412"/>
          </a:xfrm>
          <a:custGeom>
            <a:avLst/>
            <a:gdLst/>
            <a:ahLst/>
            <a:cxnLst/>
            <a:rect l="l" t="t" r="r" b="b"/>
            <a:pathLst>
              <a:path w="89331" h="121412">
                <a:moveTo>
                  <a:pt x="44246" y="0"/>
                </a:moveTo>
                <a:lnTo>
                  <a:pt x="0" y="121412"/>
                </a:lnTo>
                <a:lnTo>
                  <a:pt x="89331" y="121412"/>
                </a:lnTo>
                <a:lnTo>
                  <a:pt x="4424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5485" y="941070"/>
            <a:ext cx="259714" cy="327278"/>
          </a:xfrm>
          <a:custGeom>
            <a:avLst/>
            <a:gdLst/>
            <a:ahLst/>
            <a:cxnLst/>
            <a:rect l="l" t="t" r="r" b="b"/>
            <a:pathLst>
              <a:path w="259714" h="327278">
                <a:moveTo>
                  <a:pt x="0" y="0"/>
                </a:moveTo>
                <a:lnTo>
                  <a:pt x="64262" y="0"/>
                </a:lnTo>
                <a:lnTo>
                  <a:pt x="198246" y="218439"/>
                </a:lnTo>
                <a:lnTo>
                  <a:pt x="198246" y="0"/>
                </a:lnTo>
                <a:lnTo>
                  <a:pt x="259714" y="0"/>
                </a:lnTo>
                <a:lnTo>
                  <a:pt x="259714" y="327278"/>
                </a:lnTo>
                <a:lnTo>
                  <a:pt x="193294" y="327278"/>
                </a:lnTo>
                <a:lnTo>
                  <a:pt x="61467" y="113791"/>
                </a:lnTo>
                <a:lnTo>
                  <a:pt x="6146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0230" y="941070"/>
            <a:ext cx="66039" cy="327278"/>
          </a:xfrm>
          <a:custGeom>
            <a:avLst/>
            <a:gdLst/>
            <a:ahLst/>
            <a:cxnLst/>
            <a:rect l="l" t="t" r="r" b="b"/>
            <a:pathLst>
              <a:path w="66039" h="327278">
                <a:moveTo>
                  <a:pt x="0" y="0"/>
                </a:moveTo>
                <a:lnTo>
                  <a:pt x="66039" y="0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0996" y="941070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469" y="0"/>
                </a:moveTo>
                <a:lnTo>
                  <a:pt x="197357" y="0"/>
                </a:lnTo>
                <a:lnTo>
                  <a:pt x="328422" y="327278"/>
                </a:lnTo>
                <a:lnTo>
                  <a:pt x="256540" y="327278"/>
                </a:lnTo>
                <a:lnTo>
                  <a:pt x="227965" y="252856"/>
                </a:lnTo>
                <a:lnTo>
                  <a:pt x="97104" y="252856"/>
                </a:lnTo>
                <a:lnTo>
                  <a:pt x="70103" y="327278"/>
                </a:lnTo>
                <a:lnTo>
                  <a:pt x="0" y="327278"/>
                </a:lnTo>
                <a:lnTo>
                  <a:pt x="1274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9353" y="941070"/>
            <a:ext cx="260083" cy="327278"/>
          </a:xfrm>
          <a:custGeom>
            <a:avLst/>
            <a:gdLst/>
            <a:ahLst/>
            <a:cxnLst/>
            <a:rect l="l" t="t" r="r" b="b"/>
            <a:pathLst>
              <a:path w="260083" h="327278">
                <a:moveTo>
                  <a:pt x="0" y="0"/>
                </a:moveTo>
                <a:lnTo>
                  <a:pt x="260083" y="0"/>
                </a:lnTo>
                <a:lnTo>
                  <a:pt x="260083" y="55244"/>
                </a:lnTo>
                <a:lnTo>
                  <a:pt x="163194" y="55244"/>
                </a:lnTo>
                <a:lnTo>
                  <a:pt x="163194" y="327278"/>
                </a:lnTo>
                <a:lnTo>
                  <a:pt x="97116" y="327278"/>
                </a:lnTo>
                <a:lnTo>
                  <a:pt x="97116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0224" y="935482"/>
            <a:ext cx="306069" cy="338327"/>
          </a:xfrm>
          <a:custGeom>
            <a:avLst/>
            <a:gdLst/>
            <a:ahLst/>
            <a:cxnLst/>
            <a:rect l="l" t="t" r="r" b="b"/>
            <a:pathLst>
              <a:path w="306069" h="338327">
                <a:moveTo>
                  <a:pt x="162559" y="0"/>
                </a:moveTo>
                <a:lnTo>
                  <a:pt x="177819" y="423"/>
                </a:lnTo>
                <a:lnTo>
                  <a:pt x="192194" y="1693"/>
                </a:lnTo>
                <a:lnTo>
                  <a:pt x="205684" y="3810"/>
                </a:lnTo>
                <a:lnTo>
                  <a:pt x="218289" y="6774"/>
                </a:lnTo>
                <a:lnTo>
                  <a:pt x="230010" y="10585"/>
                </a:lnTo>
                <a:lnTo>
                  <a:pt x="240846" y="15242"/>
                </a:lnTo>
                <a:lnTo>
                  <a:pt x="250797" y="20746"/>
                </a:lnTo>
                <a:lnTo>
                  <a:pt x="257809" y="25526"/>
                </a:lnTo>
                <a:lnTo>
                  <a:pt x="267698" y="33777"/>
                </a:lnTo>
                <a:lnTo>
                  <a:pt x="276438" y="42944"/>
                </a:lnTo>
                <a:lnTo>
                  <a:pt x="284037" y="53023"/>
                </a:lnTo>
                <a:lnTo>
                  <a:pt x="290498" y="64008"/>
                </a:lnTo>
                <a:lnTo>
                  <a:pt x="295828" y="75893"/>
                </a:lnTo>
                <a:lnTo>
                  <a:pt x="300032" y="88675"/>
                </a:lnTo>
                <a:lnTo>
                  <a:pt x="301878" y="96138"/>
                </a:lnTo>
                <a:lnTo>
                  <a:pt x="236219" y="108457"/>
                </a:lnTo>
                <a:lnTo>
                  <a:pt x="231498" y="95920"/>
                </a:lnTo>
                <a:lnTo>
                  <a:pt x="224903" y="84941"/>
                </a:lnTo>
                <a:lnTo>
                  <a:pt x="216467" y="75520"/>
                </a:lnTo>
                <a:lnTo>
                  <a:pt x="210184" y="70357"/>
                </a:lnTo>
                <a:lnTo>
                  <a:pt x="199812" y="64141"/>
                </a:lnTo>
                <a:lnTo>
                  <a:pt x="188191" y="59733"/>
                </a:lnTo>
                <a:lnTo>
                  <a:pt x="175324" y="57147"/>
                </a:lnTo>
                <a:lnTo>
                  <a:pt x="162559" y="56387"/>
                </a:lnTo>
                <a:lnTo>
                  <a:pt x="148260" y="57193"/>
                </a:lnTo>
                <a:lnTo>
                  <a:pt x="134994" y="59612"/>
                </a:lnTo>
                <a:lnTo>
                  <a:pt x="122763" y="63648"/>
                </a:lnTo>
                <a:lnTo>
                  <a:pt x="111572" y="69305"/>
                </a:lnTo>
                <a:lnTo>
                  <a:pt x="101425" y="76587"/>
                </a:lnTo>
                <a:lnTo>
                  <a:pt x="93725" y="83946"/>
                </a:lnTo>
                <a:lnTo>
                  <a:pt x="86646" y="92700"/>
                </a:lnTo>
                <a:lnTo>
                  <a:pt x="80710" y="102632"/>
                </a:lnTo>
                <a:lnTo>
                  <a:pt x="75917" y="113739"/>
                </a:lnTo>
                <a:lnTo>
                  <a:pt x="72263" y="126021"/>
                </a:lnTo>
                <a:lnTo>
                  <a:pt x="69747" y="139472"/>
                </a:lnTo>
                <a:lnTo>
                  <a:pt x="68365" y="154093"/>
                </a:lnTo>
                <a:lnTo>
                  <a:pt x="68071" y="165353"/>
                </a:lnTo>
                <a:lnTo>
                  <a:pt x="68575" y="181031"/>
                </a:lnTo>
                <a:lnTo>
                  <a:pt x="70084" y="195570"/>
                </a:lnTo>
                <a:lnTo>
                  <a:pt x="72599" y="208975"/>
                </a:lnTo>
                <a:lnTo>
                  <a:pt x="76121" y="221246"/>
                </a:lnTo>
                <a:lnTo>
                  <a:pt x="80649" y="232387"/>
                </a:lnTo>
                <a:lnTo>
                  <a:pt x="86183" y="242398"/>
                </a:lnTo>
                <a:lnTo>
                  <a:pt x="92724" y="251282"/>
                </a:lnTo>
                <a:lnTo>
                  <a:pt x="103350" y="261885"/>
                </a:lnTo>
                <a:lnTo>
                  <a:pt x="113668" y="269329"/>
                </a:lnTo>
                <a:lnTo>
                  <a:pt x="124937" y="275058"/>
                </a:lnTo>
                <a:lnTo>
                  <a:pt x="137162" y="279067"/>
                </a:lnTo>
                <a:lnTo>
                  <a:pt x="150346" y="281353"/>
                </a:lnTo>
                <a:lnTo>
                  <a:pt x="161925" y="281939"/>
                </a:lnTo>
                <a:lnTo>
                  <a:pt x="174355" y="281196"/>
                </a:lnTo>
                <a:lnTo>
                  <a:pt x="186806" y="278992"/>
                </a:lnTo>
                <a:lnTo>
                  <a:pt x="199297" y="275368"/>
                </a:lnTo>
                <a:lnTo>
                  <a:pt x="215917" y="268398"/>
                </a:lnTo>
                <a:lnTo>
                  <a:pt x="227152" y="262324"/>
                </a:lnTo>
                <a:lnTo>
                  <a:pt x="237287" y="255589"/>
                </a:lnTo>
                <a:lnTo>
                  <a:pt x="239394" y="254000"/>
                </a:lnTo>
                <a:lnTo>
                  <a:pt x="239394" y="212470"/>
                </a:lnTo>
                <a:lnTo>
                  <a:pt x="163702" y="212470"/>
                </a:lnTo>
                <a:lnTo>
                  <a:pt x="163702" y="157352"/>
                </a:lnTo>
                <a:lnTo>
                  <a:pt x="306069" y="157352"/>
                </a:lnTo>
                <a:lnTo>
                  <a:pt x="306069" y="287654"/>
                </a:lnTo>
                <a:lnTo>
                  <a:pt x="288500" y="301685"/>
                </a:lnTo>
                <a:lnTo>
                  <a:pt x="277864" y="308209"/>
                </a:lnTo>
                <a:lnTo>
                  <a:pt x="265993" y="314406"/>
                </a:lnTo>
                <a:lnTo>
                  <a:pt x="252889" y="320275"/>
                </a:lnTo>
                <a:lnTo>
                  <a:pt x="233560" y="327482"/>
                </a:lnTo>
                <a:lnTo>
                  <a:pt x="221179" y="331131"/>
                </a:lnTo>
                <a:lnTo>
                  <a:pt x="208735" y="334034"/>
                </a:lnTo>
                <a:lnTo>
                  <a:pt x="196235" y="336191"/>
                </a:lnTo>
                <a:lnTo>
                  <a:pt x="183683" y="337603"/>
                </a:lnTo>
                <a:lnTo>
                  <a:pt x="171085" y="338270"/>
                </a:lnTo>
                <a:lnTo>
                  <a:pt x="166115" y="338327"/>
                </a:lnTo>
                <a:lnTo>
                  <a:pt x="152225" y="337921"/>
                </a:lnTo>
                <a:lnTo>
                  <a:pt x="138827" y="336701"/>
                </a:lnTo>
                <a:lnTo>
                  <a:pt x="125923" y="334665"/>
                </a:lnTo>
                <a:lnTo>
                  <a:pt x="113511" y="331811"/>
                </a:lnTo>
                <a:lnTo>
                  <a:pt x="101593" y="328137"/>
                </a:lnTo>
                <a:lnTo>
                  <a:pt x="90167" y="323641"/>
                </a:lnTo>
                <a:lnTo>
                  <a:pt x="79234" y="318322"/>
                </a:lnTo>
                <a:lnTo>
                  <a:pt x="65512" y="309946"/>
                </a:lnTo>
                <a:lnTo>
                  <a:pt x="55296" y="302181"/>
                </a:lnTo>
                <a:lnTo>
                  <a:pt x="45934" y="293572"/>
                </a:lnTo>
                <a:lnTo>
                  <a:pt x="37429" y="284121"/>
                </a:lnTo>
                <a:lnTo>
                  <a:pt x="29785" y="273830"/>
                </a:lnTo>
                <a:lnTo>
                  <a:pt x="23003" y="262704"/>
                </a:lnTo>
                <a:lnTo>
                  <a:pt x="14138" y="243709"/>
                </a:lnTo>
                <a:lnTo>
                  <a:pt x="9859" y="231879"/>
                </a:lnTo>
                <a:lnTo>
                  <a:pt x="6342" y="219775"/>
                </a:lnTo>
                <a:lnTo>
                  <a:pt x="3594" y="207389"/>
                </a:lnTo>
                <a:lnTo>
                  <a:pt x="1618" y="194715"/>
                </a:lnTo>
                <a:lnTo>
                  <a:pt x="419" y="181747"/>
                </a:lnTo>
                <a:lnTo>
                  <a:pt x="0" y="168477"/>
                </a:lnTo>
                <a:lnTo>
                  <a:pt x="0" y="168020"/>
                </a:lnTo>
                <a:lnTo>
                  <a:pt x="401" y="154328"/>
                </a:lnTo>
                <a:lnTo>
                  <a:pt x="1604" y="141049"/>
                </a:lnTo>
                <a:lnTo>
                  <a:pt x="3603" y="128186"/>
                </a:lnTo>
                <a:lnTo>
                  <a:pt x="6396" y="115745"/>
                </a:lnTo>
                <a:lnTo>
                  <a:pt x="9978" y="103728"/>
                </a:lnTo>
                <a:lnTo>
                  <a:pt x="14345" y="92140"/>
                </a:lnTo>
                <a:lnTo>
                  <a:pt x="19494" y="80985"/>
                </a:lnTo>
                <a:lnTo>
                  <a:pt x="28123" y="66048"/>
                </a:lnTo>
                <a:lnTo>
                  <a:pt x="35608" y="55668"/>
                </a:lnTo>
                <a:lnTo>
                  <a:pt x="43921" y="46075"/>
                </a:lnTo>
                <a:lnTo>
                  <a:pt x="53067" y="37269"/>
                </a:lnTo>
                <a:lnTo>
                  <a:pt x="63051" y="29250"/>
                </a:lnTo>
                <a:lnTo>
                  <a:pt x="73878" y="22018"/>
                </a:lnTo>
                <a:lnTo>
                  <a:pt x="84200" y="16255"/>
                </a:lnTo>
                <a:lnTo>
                  <a:pt x="94570" y="11477"/>
                </a:lnTo>
                <a:lnTo>
                  <a:pt x="105723" y="7536"/>
                </a:lnTo>
                <a:lnTo>
                  <a:pt x="117657" y="4428"/>
                </a:lnTo>
                <a:lnTo>
                  <a:pt x="130368" y="2146"/>
                </a:lnTo>
                <a:lnTo>
                  <a:pt x="143854" y="684"/>
                </a:lnTo>
                <a:lnTo>
                  <a:pt x="158112" y="36"/>
                </a:lnTo>
                <a:lnTo>
                  <a:pt x="16255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9644" y="935482"/>
            <a:ext cx="306069" cy="338327"/>
          </a:xfrm>
          <a:custGeom>
            <a:avLst/>
            <a:gdLst/>
            <a:ahLst/>
            <a:cxnLst/>
            <a:rect l="l" t="t" r="r" b="b"/>
            <a:pathLst>
              <a:path w="306069" h="338327">
                <a:moveTo>
                  <a:pt x="162560" y="0"/>
                </a:moveTo>
                <a:lnTo>
                  <a:pt x="177819" y="423"/>
                </a:lnTo>
                <a:lnTo>
                  <a:pt x="192194" y="1693"/>
                </a:lnTo>
                <a:lnTo>
                  <a:pt x="205684" y="3810"/>
                </a:lnTo>
                <a:lnTo>
                  <a:pt x="218289" y="6774"/>
                </a:lnTo>
                <a:lnTo>
                  <a:pt x="230010" y="10585"/>
                </a:lnTo>
                <a:lnTo>
                  <a:pt x="240846" y="15242"/>
                </a:lnTo>
                <a:lnTo>
                  <a:pt x="250797" y="20746"/>
                </a:lnTo>
                <a:lnTo>
                  <a:pt x="257810" y="25526"/>
                </a:lnTo>
                <a:lnTo>
                  <a:pt x="267698" y="33777"/>
                </a:lnTo>
                <a:lnTo>
                  <a:pt x="276438" y="42944"/>
                </a:lnTo>
                <a:lnTo>
                  <a:pt x="284037" y="53023"/>
                </a:lnTo>
                <a:lnTo>
                  <a:pt x="290498" y="64008"/>
                </a:lnTo>
                <a:lnTo>
                  <a:pt x="295828" y="75893"/>
                </a:lnTo>
                <a:lnTo>
                  <a:pt x="300032" y="88675"/>
                </a:lnTo>
                <a:lnTo>
                  <a:pt x="301879" y="96138"/>
                </a:lnTo>
                <a:lnTo>
                  <a:pt x="236219" y="108457"/>
                </a:lnTo>
                <a:lnTo>
                  <a:pt x="231498" y="95920"/>
                </a:lnTo>
                <a:lnTo>
                  <a:pt x="224903" y="84941"/>
                </a:lnTo>
                <a:lnTo>
                  <a:pt x="216467" y="75520"/>
                </a:lnTo>
                <a:lnTo>
                  <a:pt x="210185" y="70357"/>
                </a:lnTo>
                <a:lnTo>
                  <a:pt x="199812" y="64141"/>
                </a:lnTo>
                <a:lnTo>
                  <a:pt x="188191" y="59733"/>
                </a:lnTo>
                <a:lnTo>
                  <a:pt x="175324" y="57147"/>
                </a:lnTo>
                <a:lnTo>
                  <a:pt x="162560" y="56387"/>
                </a:lnTo>
                <a:lnTo>
                  <a:pt x="148260" y="57193"/>
                </a:lnTo>
                <a:lnTo>
                  <a:pt x="134994" y="59612"/>
                </a:lnTo>
                <a:lnTo>
                  <a:pt x="122763" y="63648"/>
                </a:lnTo>
                <a:lnTo>
                  <a:pt x="111572" y="69305"/>
                </a:lnTo>
                <a:lnTo>
                  <a:pt x="101425" y="76587"/>
                </a:lnTo>
                <a:lnTo>
                  <a:pt x="93725" y="83946"/>
                </a:lnTo>
                <a:lnTo>
                  <a:pt x="86646" y="92700"/>
                </a:lnTo>
                <a:lnTo>
                  <a:pt x="80710" y="102632"/>
                </a:lnTo>
                <a:lnTo>
                  <a:pt x="75917" y="113739"/>
                </a:lnTo>
                <a:lnTo>
                  <a:pt x="72263" y="126021"/>
                </a:lnTo>
                <a:lnTo>
                  <a:pt x="69747" y="139472"/>
                </a:lnTo>
                <a:lnTo>
                  <a:pt x="68365" y="154093"/>
                </a:lnTo>
                <a:lnTo>
                  <a:pt x="68072" y="165353"/>
                </a:lnTo>
                <a:lnTo>
                  <a:pt x="68575" y="181031"/>
                </a:lnTo>
                <a:lnTo>
                  <a:pt x="70084" y="195570"/>
                </a:lnTo>
                <a:lnTo>
                  <a:pt x="72599" y="208975"/>
                </a:lnTo>
                <a:lnTo>
                  <a:pt x="76121" y="221246"/>
                </a:lnTo>
                <a:lnTo>
                  <a:pt x="80649" y="232387"/>
                </a:lnTo>
                <a:lnTo>
                  <a:pt x="86183" y="242398"/>
                </a:lnTo>
                <a:lnTo>
                  <a:pt x="92724" y="251282"/>
                </a:lnTo>
                <a:lnTo>
                  <a:pt x="103350" y="261885"/>
                </a:lnTo>
                <a:lnTo>
                  <a:pt x="113668" y="269329"/>
                </a:lnTo>
                <a:lnTo>
                  <a:pt x="124937" y="275058"/>
                </a:lnTo>
                <a:lnTo>
                  <a:pt x="137162" y="279067"/>
                </a:lnTo>
                <a:lnTo>
                  <a:pt x="150346" y="281353"/>
                </a:lnTo>
                <a:lnTo>
                  <a:pt x="161925" y="281939"/>
                </a:lnTo>
                <a:lnTo>
                  <a:pt x="174355" y="281196"/>
                </a:lnTo>
                <a:lnTo>
                  <a:pt x="186806" y="278992"/>
                </a:lnTo>
                <a:lnTo>
                  <a:pt x="199297" y="275368"/>
                </a:lnTo>
                <a:lnTo>
                  <a:pt x="215917" y="268398"/>
                </a:lnTo>
                <a:lnTo>
                  <a:pt x="227152" y="262324"/>
                </a:lnTo>
                <a:lnTo>
                  <a:pt x="237287" y="255589"/>
                </a:lnTo>
                <a:lnTo>
                  <a:pt x="239394" y="254000"/>
                </a:lnTo>
                <a:lnTo>
                  <a:pt x="239394" y="212470"/>
                </a:lnTo>
                <a:lnTo>
                  <a:pt x="163703" y="212470"/>
                </a:lnTo>
                <a:lnTo>
                  <a:pt x="163703" y="157352"/>
                </a:lnTo>
                <a:lnTo>
                  <a:pt x="306069" y="157352"/>
                </a:lnTo>
                <a:lnTo>
                  <a:pt x="306069" y="287654"/>
                </a:lnTo>
                <a:lnTo>
                  <a:pt x="288500" y="301685"/>
                </a:lnTo>
                <a:lnTo>
                  <a:pt x="277864" y="308209"/>
                </a:lnTo>
                <a:lnTo>
                  <a:pt x="265993" y="314406"/>
                </a:lnTo>
                <a:lnTo>
                  <a:pt x="252889" y="320275"/>
                </a:lnTo>
                <a:lnTo>
                  <a:pt x="233560" y="327482"/>
                </a:lnTo>
                <a:lnTo>
                  <a:pt x="221179" y="331131"/>
                </a:lnTo>
                <a:lnTo>
                  <a:pt x="208735" y="334034"/>
                </a:lnTo>
                <a:lnTo>
                  <a:pt x="196235" y="336191"/>
                </a:lnTo>
                <a:lnTo>
                  <a:pt x="183683" y="337603"/>
                </a:lnTo>
                <a:lnTo>
                  <a:pt x="171085" y="338270"/>
                </a:lnTo>
                <a:lnTo>
                  <a:pt x="166116" y="338327"/>
                </a:lnTo>
                <a:lnTo>
                  <a:pt x="152225" y="337921"/>
                </a:lnTo>
                <a:lnTo>
                  <a:pt x="138827" y="336701"/>
                </a:lnTo>
                <a:lnTo>
                  <a:pt x="125923" y="334665"/>
                </a:lnTo>
                <a:lnTo>
                  <a:pt x="113511" y="331811"/>
                </a:lnTo>
                <a:lnTo>
                  <a:pt x="101593" y="328137"/>
                </a:lnTo>
                <a:lnTo>
                  <a:pt x="90167" y="323641"/>
                </a:lnTo>
                <a:lnTo>
                  <a:pt x="79234" y="318322"/>
                </a:lnTo>
                <a:lnTo>
                  <a:pt x="65512" y="309946"/>
                </a:lnTo>
                <a:lnTo>
                  <a:pt x="55296" y="302181"/>
                </a:lnTo>
                <a:lnTo>
                  <a:pt x="45934" y="293572"/>
                </a:lnTo>
                <a:lnTo>
                  <a:pt x="37429" y="284121"/>
                </a:lnTo>
                <a:lnTo>
                  <a:pt x="29785" y="273830"/>
                </a:lnTo>
                <a:lnTo>
                  <a:pt x="23003" y="262704"/>
                </a:lnTo>
                <a:lnTo>
                  <a:pt x="14138" y="243709"/>
                </a:lnTo>
                <a:lnTo>
                  <a:pt x="9859" y="231879"/>
                </a:lnTo>
                <a:lnTo>
                  <a:pt x="6342" y="219775"/>
                </a:lnTo>
                <a:lnTo>
                  <a:pt x="3594" y="207389"/>
                </a:lnTo>
                <a:lnTo>
                  <a:pt x="1618" y="194715"/>
                </a:lnTo>
                <a:lnTo>
                  <a:pt x="419" y="181747"/>
                </a:lnTo>
                <a:lnTo>
                  <a:pt x="0" y="168477"/>
                </a:lnTo>
                <a:lnTo>
                  <a:pt x="0" y="168020"/>
                </a:lnTo>
                <a:lnTo>
                  <a:pt x="401" y="154328"/>
                </a:lnTo>
                <a:lnTo>
                  <a:pt x="1604" y="141049"/>
                </a:lnTo>
                <a:lnTo>
                  <a:pt x="3603" y="128186"/>
                </a:lnTo>
                <a:lnTo>
                  <a:pt x="6396" y="115745"/>
                </a:lnTo>
                <a:lnTo>
                  <a:pt x="9978" y="103728"/>
                </a:lnTo>
                <a:lnTo>
                  <a:pt x="14345" y="92140"/>
                </a:lnTo>
                <a:lnTo>
                  <a:pt x="19494" y="80985"/>
                </a:lnTo>
                <a:lnTo>
                  <a:pt x="28123" y="66048"/>
                </a:lnTo>
                <a:lnTo>
                  <a:pt x="35608" y="55668"/>
                </a:lnTo>
                <a:lnTo>
                  <a:pt x="43921" y="46075"/>
                </a:lnTo>
                <a:lnTo>
                  <a:pt x="53067" y="37269"/>
                </a:lnTo>
                <a:lnTo>
                  <a:pt x="63051" y="29250"/>
                </a:lnTo>
                <a:lnTo>
                  <a:pt x="73878" y="22018"/>
                </a:lnTo>
                <a:lnTo>
                  <a:pt x="84200" y="16255"/>
                </a:lnTo>
                <a:lnTo>
                  <a:pt x="94570" y="11477"/>
                </a:lnTo>
                <a:lnTo>
                  <a:pt x="105723" y="7536"/>
                </a:lnTo>
                <a:lnTo>
                  <a:pt x="117657" y="4428"/>
                </a:lnTo>
                <a:lnTo>
                  <a:pt x="130368" y="2146"/>
                </a:lnTo>
                <a:lnTo>
                  <a:pt x="143854" y="684"/>
                </a:lnTo>
                <a:lnTo>
                  <a:pt x="158112" y="36"/>
                </a:lnTo>
                <a:lnTo>
                  <a:pt x="16256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162" y="935482"/>
            <a:ext cx="266103" cy="338581"/>
          </a:xfrm>
          <a:custGeom>
            <a:avLst/>
            <a:gdLst/>
            <a:ahLst/>
            <a:cxnLst/>
            <a:rect l="l" t="t" r="r" b="b"/>
            <a:pathLst>
              <a:path w="266103" h="338581">
                <a:moveTo>
                  <a:pt x="131267" y="0"/>
                </a:moveTo>
                <a:lnTo>
                  <a:pt x="146943" y="467"/>
                </a:lnTo>
                <a:lnTo>
                  <a:pt x="161567" y="1868"/>
                </a:lnTo>
                <a:lnTo>
                  <a:pt x="175136" y="4202"/>
                </a:lnTo>
                <a:lnTo>
                  <a:pt x="187652" y="7466"/>
                </a:lnTo>
                <a:lnTo>
                  <a:pt x="199114" y="11658"/>
                </a:lnTo>
                <a:lnTo>
                  <a:pt x="209521" y="16777"/>
                </a:lnTo>
                <a:lnTo>
                  <a:pt x="218873" y="22822"/>
                </a:lnTo>
                <a:lnTo>
                  <a:pt x="224015" y="26923"/>
                </a:lnTo>
                <a:lnTo>
                  <a:pt x="233243" y="36059"/>
                </a:lnTo>
                <a:lnTo>
                  <a:pt x="240950" y="46118"/>
                </a:lnTo>
                <a:lnTo>
                  <a:pt x="247137" y="57105"/>
                </a:lnTo>
                <a:lnTo>
                  <a:pt x="251802" y="69021"/>
                </a:lnTo>
                <a:lnTo>
                  <a:pt x="254946" y="81871"/>
                </a:lnTo>
                <a:lnTo>
                  <a:pt x="256569" y="95657"/>
                </a:lnTo>
                <a:lnTo>
                  <a:pt x="256730" y="99059"/>
                </a:lnTo>
                <a:lnTo>
                  <a:pt x="190652" y="101980"/>
                </a:lnTo>
                <a:lnTo>
                  <a:pt x="187047" y="87607"/>
                </a:lnTo>
                <a:lnTo>
                  <a:pt x="181545" y="75961"/>
                </a:lnTo>
                <a:lnTo>
                  <a:pt x="174150" y="67089"/>
                </a:lnTo>
                <a:lnTo>
                  <a:pt x="163063" y="60127"/>
                </a:lnTo>
                <a:lnTo>
                  <a:pt x="151276" y="56497"/>
                </a:lnTo>
                <a:lnTo>
                  <a:pt x="137088" y="54768"/>
                </a:lnTo>
                <a:lnTo>
                  <a:pt x="130594" y="54609"/>
                </a:lnTo>
                <a:lnTo>
                  <a:pt x="115830" y="55486"/>
                </a:lnTo>
                <a:lnTo>
                  <a:pt x="102924" y="58116"/>
                </a:lnTo>
                <a:lnTo>
                  <a:pt x="91872" y="62498"/>
                </a:lnTo>
                <a:lnTo>
                  <a:pt x="85496" y="66420"/>
                </a:lnTo>
                <a:lnTo>
                  <a:pt x="78498" y="71500"/>
                </a:lnTo>
                <a:lnTo>
                  <a:pt x="75006" y="78358"/>
                </a:lnTo>
                <a:lnTo>
                  <a:pt x="75006" y="86740"/>
                </a:lnTo>
                <a:lnTo>
                  <a:pt x="75006" y="94487"/>
                </a:lnTo>
                <a:lnTo>
                  <a:pt x="78282" y="101091"/>
                </a:lnTo>
                <a:lnTo>
                  <a:pt x="84823" y="106679"/>
                </a:lnTo>
                <a:lnTo>
                  <a:pt x="91130" y="110833"/>
                </a:lnTo>
                <a:lnTo>
                  <a:pt x="100200" y="115052"/>
                </a:lnTo>
                <a:lnTo>
                  <a:pt x="112035" y="119341"/>
                </a:lnTo>
                <a:lnTo>
                  <a:pt x="126637" y="123707"/>
                </a:lnTo>
                <a:lnTo>
                  <a:pt x="144008" y="128155"/>
                </a:lnTo>
                <a:lnTo>
                  <a:pt x="145554" y="128523"/>
                </a:lnTo>
                <a:lnTo>
                  <a:pt x="161137" y="132409"/>
                </a:lnTo>
                <a:lnTo>
                  <a:pt x="175285" y="136339"/>
                </a:lnTo>
                <a:lnTo>
                  <a:pt x="187998" y="140312"/>
                </a:lnTo>
                <a:lnTo>
                  <a:pt x="199276" y="144328"/>
                </a:lnTo>
                <a:lnTo>
                  <a:pt x="209120" y="148388"/>
                </a:lnTo>
                <a:lnTo>
                  <a:pt x="228167" y="158991"/>
                </a:lnTo>
                <a:lnTo>
                  <a:pt x="238110" y="167073"/>
                </a:lnTo>
                <a:lnTo>
                  <a:pt x="246707" y="176352"/>
                </a:lnTo>
                <a:lnTo>
                  <a:pt x="253047" y="185292"/>
                </a:lnTo>
                <a:lnTo>
                  <a:pt x="258481" y="195827"/>
                </a:lnTo>
                <a:lnTo>
                  <a:pt x="262462" y="207465"/>
                </a:lnTo>
                <a:lnTo>
                  <a:pt x="264990" y="220206"/>
                </a:lnTo>
                <a:lnTo>
                  <a:pt x="266062" y="234052"/>
                </a:lnTo>
                <a:lnTo>
                  <a:pt x="266103" y="237489"/>
                </a:lnTo>
                <a:lnTo>
                  <a:pt x="265269" y="250314"/>
                </a:lnTo>
                <a:lnTo>
                  <a:pt x="262767" y="262742"/>
                </a:lnTo>
                <a:lnTo>
                  <a:pt x="258595" y="274781"/>
                </a:lnTo>
                <a:lnTo>
                  <a:pt x="252754" y="286442"/>
                </a:lnTo>
                <a:lnTo>
                  <a:pt x="242906" y="300456"/>
                </a:lnTo>
                <a:lnTo>
                  <a:pt x="234070" y="309462"/>
                </a:lnTo>
                <a:lnTo>
                  <a:pt x="223961" y="317227"/>
                </a:lnTo>
                <a:lnTo>
                  <a:pt x="212578" y="323769"/>
                </a:lnTo>
                <a:lnTo>
                  <a:pt x="195786" y="330489"/>
                </a:lnTo>
                <a:lnTo>
                  <a:pt x="184428" y="333584"/>
                </a:lnTo>
                <a:lnTo>
                  <a:pt x="172201" y="335933"/>
                </a:lnTo>
                <a:lnTo>
                  <a:pt x="159104" y="337540"/>
                </a:lnTo>
                <a:lnTo>
                  <a:pt x="145137" y="338410"/>
                </a:lnTo>
                <a:lnTo>
                  <a:pt x="135064" y="338581"/>
                </a:lnTo>
                <a:lnTo>
                  <a:pt x="119698" y="338116"/>
                </a:lnTo>
                <a:lnTo>
                  <a:pt x="105269" y="336719"/>
                </a:lnTo>
                <a:lnTo>
                  <a:pt x="91777" y="334389"/>
                </a:lnTo>
                <a:lnTo>
                  <a:pt x="79223" y="331124"/>
                </a:lnTo>
                <a:lnTo>
                  <a:pt x="67607" y="326923"/>
                </a:lnTo>
                <a:lnTo>
                  <a:pt x="56928" y="321783"/>
                </a:lnTo>
                <a:lnTo>
                  <a:pt x="47186" y="315705"/>
                </a:lnTo>
                <a:lnTo>
                  <a:pt x="39738" y="309879"/>
                </a:lnTo>
                <a:lnTo>
                  <a:pt x="31112" y="301534"/>
                </a:lnTo>
                <a:lnTo>
                  <a:pt x="23496" y="292188"/>
                </a:lnTo>
                <a:lnTo>
                  <a:pt x="16888" y="281845"/>
                </a:lnTo>
                <a:lnTo>
                  <a:pt x="11290" y="270509"/>
                </a:lnTo>
                <a:lnTo>
                  <a:pt x="6701" y="258183"/>
                </a:lnTo>
                <a:lnTo>
                  <a:pt x="3121" y="244873"/>
                </a:lnTo>
                <a:lnTo>
                  <a:pt x="549" y="230582"/>
                </a:lnTo>
                <a:lnTo>
                  <a:pt x="0" y="226313"/>
                </a:lnTo>
                <a:lnTo>
                  <a:pt x="64287" y="220090"/>
                </a:lnTo>
                <a:lnTo>
                  <a:pt x="67755" y="234620"/>
                </a:lnTo>
                <a:lnTo>
                  <a:pt x="72592" y="247171"/>
                </a:lnTo>
                <a:lnTo>
                  <a:pt x="78800" y="257734"/>
                </a:lnTo>
                <a:lnTo>
                  <a:pt x="86380" y="266298"/>
                </a:lnTo>
                <a:lnTo>
                  <a:pt x="97604" y="274319"/>
                </a:lnTo>
                <a:lnTo>
                  <a:pt x="108949" y="279102"/>
                </a:lnTo>
                <a:lnTo>
                  <a:pt x="121878" y="281938"/>
                </a:lnTo>
                <a:lnTo>
                  <a:pt x="135724" y="282828"/>
                </a:lnTo>
                <a:lnTo>
                  <a:pt x="150931" y="281945"/>
                </a:lnTo>
                <a:lnTo>
                  <a:pt x="164106" y="279304"/>
                </a:lnTo>
                <a:lnTo>
                  <a:pt x="175246" y="274917"/>
                </a:lnTo>
                <a:lnTo>
                  <a:pt x="183832" y="269239"/>
                </a:lnTo>
                <a:lnTo>
                  <a:pt x="193363" y="259044"/>
                </a:lnTo>
                <a:lnTo>
                  <a:pt x="198730" y="247610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51" y="223392"/>
                </a:lnTo>
                <a:lnTo>
                  <a:pt x="193217" y="217931"/>
                </a:lnTo>
                <a:lnTo>
                  <a:pt x="184835" y="210890"/>
                </a:lnTo>
                <a:lnTo>
                  <a:pt x="172193" y="204735"/>
                </a:lnTo>
                <a:lnTo>
                  <a:pt x="162462" y="201524"/>
                </a:lnTo>
                <a:lnTo>
                  <a:pt x="152294" y="198675"/>
                </a:lnTo>
                <a:lnTo>
                  <a:pt x="138937" y="195153"/>
                </a:lnTo>
                <a:lnTo>
                  <a:pt x="122388" y="190946"/>
                </a:lnTo>
                <a:lnTo>
                  <a:pt x="116535" y="189483"/>
                </a:lnTo>
                <a:lnTo>
                  <a:pt x="100709" y="185228"/>
                </a:lnTo>
                <a:lnTo>
                  <a:pt x="86428" y="180676"/>
                </a:lnTo>
                <a:lnTo>
                  <a:pt x="73694" y="175825"/>
                </a:lnTo>
                <a:lnTo>
                  <a:pt x="62507" y="170678"/>
                </a:lnTo>
                <a:lnTo>
                  <a:pt x="52867" y="165232"/>
                </a:lnTo>
                <a:lnTo>
                  <a:pt x="44775" y="159490"/>
                </a:lnTo>
                <a:lnTo>
                  <a:pt x="32310" y="147240"/>
                </a:lnTo>
                <a:lnTo>
                  <a:pt x="24516" y="136658"/>
                </a:lnTo>
                <a:lnTo>
                  <a:pt x="18579" y="125356"/>
                </a:lnTo>
                <a:lnTo>
                  <a:pt x="14499" y="113339"/>
                </a:lnTo>
                <a:lnTo>
                  <a:pt x="12275" y="100611"/>
                </a:lnTo>
                <a:lnTo>
                  <a:pt x="11823" y="91312"/>
                </a:lnTo>
                <a:lnTo>
                  <a:pt x="12777" y="78517"/>
                </a:lnTo>
                <a:lnTo>
                  <a:pt x="15639" y="66195"/>
                </a:lnTo>
                <a:lnTo>
                  <a:pt x="20411" y="54306"/>
                </a:lnTo>
                <a:lnTo>
                  <a:pt x="26009" y="44450"/>
                </a:lnTo>
                <a:lnTo>
                  <a:pt x="33582" y="34562"/>
                </a:lnTo>
                <a:lnTo>
                  <a:pt x="42611" y="25875"/>
                </a:lnTo>
                <a:lnTo>
                  <a:pt x="53097" y="18386"/>
                </a:lnTo>
                <a:lnTo>
                  <a:pt x="65040" y="12097"/>
                </a:lnTo>
                <a:lnTo>
                  <a:pt x="77633" y="7307"/>
                </a:lnTo>
                <a:lnTo>
                  <a:pt x="89246" y="4191"/>
                </a:lnTo>
                <a:lnTo>
                  <a:pt x="101692" y="1943"/>
                </a:lnTo>
                <a:lnTo>
                  <a:pt x="114971" y="553"/>
                </a:lnTo>
                <a:lnTo>
                  <a:pt x="129085" y="9"/>
                </a:lnTo>
                <a:lnTo>
                  <a:pt x="13126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0230" y="941070"/>
            <a:ext cx="66039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69353" y="941070"/>
            <a:ext cx="260083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9353" y="996314"/>
            <a:ext cx="97116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66469" y="996314"/>
            <a:ext cx="66078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32548" y="996314"/>
            <a:ext cx="96888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23"/>
              </a:spcBef>
            </a:pPr>
            <a:endParaRPr sz="950" dirty="0"/>
          </a:p>
          <a:p>
            <a:pPr marL="398526">
              <a:lnSpc>
                <a:spcPct val="95825"/>
              </a:lnSpc>
              <a:spcBef>
                <a:spcPts val="11000"/>
              </a:spcBef>
            </a:pP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(TNM)                     </a:t>
            </a:r>
            <a:r>
              <a:rPr sz="2800" spc="573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IN" sz="2800" spc="573" dirty="0" smtClean="0">
                <a:solidFill>
                  <a:srgbClr val="DFE6D0"/>
                </a:solidFill>
                <a:latin typeface="Arial"/>
                <a:cs typeface="Arial"/>
              </a:rPr>
              <a:t>      </a:t>
            </a:r>
            <a:endParaRPr sz="28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5"/>
              </a:spcBef>
            </a:pP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800" spc="395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-109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um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r                            </a:t>
            </a:r>
            <a:r>
              <a:rPr sz="2800" spc="316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800" spc="395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-10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ym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800" spc="711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lang="en-GB" sz="28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(N0</a:t>
            </a:r>
            <a:r>
              <a:rPr lang="en-GB" sz="2800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lang="en-GB" sz="28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N1)     </a:t>
            </a:r>
            <a:r>
              <a:rPr sz="2800" spc="1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800" spc="395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Me</a:t>
            </a:r>
            <a:r>
              <a:rPr sz="28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ta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is  </a:t>
            </a:r>
            <a:r>
              <a:rPr lang="en-GB" sz="2800" spc="0" dirty="0" smtClean="0">
                <a:solidFill>
                  <a:srgbClr val="DFE6D0"/>
                </a:solidFill>
                <a:latin typeface="Arial"/>
                <a:cs typeface="Arial"/>
              </a:rPr>
              <a:t>(M )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                   </a:t>
            </a:r>
            <a:r>
              <a:rPr sz="2800" spc="261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846"/>
              </a:spcBef>
            </a:pPr>
            <a:r>
              <a:rPr sz="28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800" spc="395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Mo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800" spc="-52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wi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800" spc="-77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pt</a:t>
            </a:r>
            <a:r>
              <a:rPr sz="2800" spc="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935482"/>
            <a:ext cx="1240917" cy="338327"/>
          </a:xfrm>
          <a:custGeom>
            <a:avLst/>
            <a:gdLst/>
            <a:ahLst/>
            <a:cxnLst/>
            <a:rect l="l" t="t" r="r" b="b"/>
            <a:pathLst>
              <a:path w="1240917" h="338327">
                <a:moveTo>
                  <a:pt x="117424" y="203326"/>
                </a:moveTo>
                <a:lnTo>
                  <a:pt x="97104" y="258444"/>
                </a:lnTo>
                <a:lnTo>
                  <a:pt x="227926" y="258444"/>
                </a:lnTo>
                <a:lnTo>
                  <a:pt x="206717" y="203326"/>
                </a:lnTo>
                <a:lnTo>
                  <a:pt x="117424" y="203326"/>
                </a:lnTo>
                <a:close/>
              </a:path>
              <a:path w="1240917" h="338327">
                <a:moveTo>
                  <a:pt x="681943" y="312273"/>
                </a:moveTo>
                <a:lnTo>
                  <a:pt x="692603" y="319197"/>
                </a:lnTo>
                <a:lnTo>
                  <a:pt x="703820" y="325051"/>
                </a:lnTo>
                <a:lnTo>
                  <a:pt x="715593" y="329836"/>
                </a:lnTo>
                <a:lnTo>
                  <a:pt x="727921" y="333554"/>
                </a:lnTo>
                <a:lnTo>
                  <a:pt x="740803" y="336207"/>
                </a:lnTo>
                <a:lnTo>
                  <a:pt x="754237" y="337798"/>
                </a:lnTo>
                <a:lnTo>
                  <a:pt x="768222" y="338327"/>
                </a:lnTo>
                <a:lnTo>
                  <a:pt x="770245" y="338318"/>
                </a:lnTo>
                <a:lnTo>
                  <a:pt x="784528" y="337669"/>
                </a:lnTo>
                <a:lnTo>
                  <a:pt x="798100" y="336004"/>
                </a:lnTo>
                <a:lnTo>
                  <a:pt x="810956" y="333321"/>
                </a:lnTo>
                <a:lnTo>
                  <a:pt x="823089" y="329621"/>
                </a:lnTo>
                <a:lnTo>
                  <a:pt x="834494" y="324904"/>
                </a:lnTo>
                <a:lnTo>
                  <a:pt x="845163" y="319170"/>
                </a:lnTo>
                <a:lnTo>
                  <a:pt x="855091" y="312419"/>
                </a:lnTo>
                <a:lnTo>
                  <a:pt x="867118" y="301818"/>
                </a:lnTo>
                <a:lnTo>
                  <a:pt x="875094" y="292843"/>
                </a:lnTo>
                <a:lnTo>
                  <a:pt x="882348" y="282857"/>
                </a:lnTo>
                <a:lnTo>
                  <a:pt x="888879" y="271858"/>
                </a:lnTo>
                <a:lnTo>
                  <a:pt x="894684" y="259848"/>
                </a:lnTo>
                <a:lnTo>
                  <a:pt x="899763" y="246825"/>
                </a:lnTo>
                <a:lnTo>
                  <a:pt x="904113" y="232790"/>
                </a:lnTo>
                <a:lnTo>
                  <a:pt x="840104" y="212470"/>
                </a:lnTo>
                <a:lnTo>
                  <a:pt x="837473" y="222449"/>
                </a:lnTo>
                <a:lnTo>
                  <a:pt x="832770" y="235773"/>
                </a:lnTo>
                <a:lnTo>
                  <a:pt x="827100" y="247330"/>
                </a:lnTo>
                <a:lnTo>
                  <a:pt x="820448" y="257129"/>
                </a:lnTo>
                <a:lnTo>
                  <a:pt x="812800" y="265175"/>
                </a:lnTo>
                <a:lnTo>
                  <a:pt x="804468" y="271525"/>
                </a:lnTo>
                <a:lnTo>
                  <a:pt x="793184" y="277311"/>
                </a:lnTo>
                <a:lnTo>
                  <a:pt x="780848" y="280782"/>
                </a:lnTo>
                <a:lnTo>
                  <a:pt x="767460" y="281939"/>
                </a:lnTo>
                <a:lnTo>
                  <a:pt x="767213" y="281939"/>
                </a:lnTo>
                <a:lnTo>
                  <a:pt x="753561" y="280857"/>
                </a:lnTo>
                <a:lnTo>
                  <a:pt x="740964" y="277681"/>
                </a:lnTo>
                <a:lnTo>
                  <a:pt x="729420" y="272404"/>
                </a:lnTo>
                <a:lnTo>
                  <a:pt x="718923" y="265020"/>
                </a:lnTo>
                <a:lnTo>
                  <a:pt x="709472" y="255523"/>
                </a:lnTo>
                <a:lnTo>
                  <a:pt x="702743" y="245926"/>
                </a:lnTo>
                <a:lnTo>
                  <a:pt x="697977" y="236268"/>
                </a:lnTo>
                <a:lnTo>
                  <a:pt x="694078" y="225221"/>
                </a:lnTo>
                <a:lnTo>
                  <a:pt x="691045" y="212783"/>
                </a:lnTo>
                <a:lnTo>
                  <a:pt x="688879" y="198956"/>
                </a:lnTo>
                <a:lnTo>
                  <a:pt x="687579" y="183739"/>
                </a:lnTo>
                <a:lnTo>
                  <a:pt x="687146" y="167131"/>
                </a:lnTo>
                <a:lnTo>
                  <a:pt x="687528" y="152494"/>
                </a:lnTo>
                <a:lnTo>
                  <a:pt x="688858" y="137430"/>
                </a:lnTo>
                <a:lnTo>
                  <a:pt x="691142" y="123729"/>
                </a:lnTo>
                <a:lnTo>
                  <a:pt x="694380" y="111391"/>
                </a:lnTo>
                <a:lnTo>
                  <a:pt x="698571" y="100415"/>
                </a:lnTo>
                <a:lnTo>
                  <a:pt x="703716" y="90801"/>
                </a:lnTo>
                <a:lnTo>
                  <a:pt x="709815" y="82550"/>
                </a:lnTo>
                <a:lnTo>
                  <a:pt x="720107" y="72593"/>
                </a:lnTo>
                <a:lnTo>
                  <a:pt x="730701" y="65512"/>
                </a:lnTo>
                <a:lnTo>
                  <a:pt x="742358" y="60447"/>
                </a:lnTo>
                <a:lnTo>
                  <a:pt x="755077" y="57403"/>
                </a:lnTo>
                <a:lnTo>
                  <a:pt x="768857" y="56387"/>
                </a:lnTo>
                <a:lnTo>
                  <a:pt x="778598" y="56926"/>
                </a:lnTo>
                <a:lnTo>
                  <a:pt x="791423" y="59524"/>
                </a:lnTo>
                <a:lnTo>
                  <a:pt x="803087" y="64260"/>
                </a:lnTo>
                <a:lnTo>
                  <a:pt x="813562" y="71119"/>
                </a:lnTo>
                <a:lnTo>
                  <a:pt x="820109" y="77119"/>
                </a:lnTo>
                <a:lnTo>
                  <a:pt x="827879" y="86975"/>
                </a:lnTo>
                <a:lnTo>
                  <a:pt x="833787" y="98385"/>
                </a:lnTo>
                <a:lnTo>
                  <a:pt x="837819" y="111378"/>
                </a:lnTo>
                <a:lnTo>
                  <a:pt x="903223" y="95757"/>
                </a:lnTo>
                <a:lnTo>
                  <a:pt x="896615" y="76285"/>
                </a:lnTo>
                <a:lnTo>
                  <a:pt x="891058" y="64194"/>
                </a:lnTo>
                <a:lnTo>
                  <a:pt x="884737" y="53358"/>
                </a:lnTo>
                <a:lnTo>
                  <a:pt x="877657" y="43773"/>
                </a:lnTo>
                <a:lnTo>
                  <a:pt x="869822" y="35432"/>
                </a:lnTo>
                <a:lnTo>
                  <a:pt x="858523" y="25944"/>
                </a:lnTo>
                <a:lnTo>
                  <a:pt x="848217" y="19061"/>
                </a:lnTo>
                <a:lnTo>
                  <a:pt x="837236" y="13237"/>
                </a:lnTo>
                <a:lnTo>
                  <a:pt x="825579" y="8471"/>
                </a:lnTo>
                <a:lnTo>
                  <a:pt x="813244" y="4765"/>
                </a:lnTo>
                <a:lnTo>
                  <a:pt x="800230" y="2117"/>
                </a:lnTo>
                <a:lnTo>
                  <a:pt x="786536" y="529"/>
                </a:lnTo>
                <a:lnTo>
                  <a:pt x="772160" y="0"/>
                </a:lnTo>
                <a:lnTo>
                  <a:pt x="765933" y="93"/>
                </a:lnTo>
                <a:lnTo>
                  <a:pt x="751908" y="1035"/>
                </a:lnTo>
                <a:lnTo>
                  <a:pt x="738484" y="2991"/>
                </a:lnTo>
                <a:lnTo>
                  <a:pt x="725658" y="5961"/>
                </a:lnTo>
                <a:lnTo>
                  <a:pt x="713432" y="9949"/>
                </a:lnTo>
                <a:lnTo>
                  <a:pt x="701803" y="14956"/>
                </a:lnTo>
                <a:lnTo>
                  <a:pt x="690772" y="20984"/>
                </a:lnTo>
                <a:lnTo>
                  <a:pt x="680336" y="28035"/>
                </a:lnTo>
                <a:lnTo>
                  <a:pt x="670496" y="36110"/>
                </a:lnTo>
                <a:lnTo>
                  <a:pt x="661250" y="45212"/>
                </a:lnTo>
                <a:lnTo>
                  <a:pt x="649892" y="59086"/>
                </a:lnTo>
                <a:lnTo>
                  <a:pt x="643421" y="69002"/>
                </a:lnTo>
                <a:lnTo>
                  <a:pt x="637711" y="79577"/>
                </a:lnTo>
                <a:lnTo>
                  <a:pt x="632763" y="90812"/>
                </a:lnTo>
                <a:lnTo>
                  <a:pt x="628576" y="102708"/>
                </a:lnTo>
                <a:lnTo>
                  <a:pt x="625150" y="115263"/>
                </a:lnTo>
                <a:lnTo>
                  <a:pt x="622486" y="128478"/>
                </a:lnTo>
                <a:lnTo>
                  <a:pt x="620583" y="142354"/>
                </a:lnTo>
                <a:lnTo>
                  <a:pt x="619442" y="156889"/>
                </a:lnTo>
                <a:lnTo>
                  <a:pt x="619061" y="172084"/>
                </a:lnTo>
                <a:lnTo>
                  <a:pt x="619069" y="174261"/>
                </a:lnTo>
                <a:lnTo>
                  <a:pt x="619595" y="189068"/>
                </a:lnTo>
                <a:lnTo>
                  <a:pt x="620936" y="203245"/>
                </a:lnTo>
                <a:lnTo>
                  <a:pt x="623093" y="216790"/>
                </a:lnTo>
                <a:lnTo>
                  <a:pt x="626066" y="229704"/>
                </a:lnTo>
                <a:lnTo>
                  <a:pt x="629855" y="241985"/>
                </a:lnTo>
                <a:lnTo>
                  <a:pt x="634460" y="253633"/>
                </a:lnTo>
                <a:lnTo>
                  <a:pt x="639880" y="264647"/>
                </a:lnTo>
                <a:lnTo>
                  <a:pt x="646116" y="275026"/>
                </a:lnTo>
                <a:lnTo>
                  <a:pt x="653168" y="284770"/>
                </a:lnTo>
                <a:lnTo>
                  <a:pt x="661035" y="293877"/>
                </a:lnTo>
                <a:lnTo>
                  <a:pt x="671841" y="304276"/>
                </a:lnTo>
                <a:lnTo>
                  <a:pt x="681943" y="312273"/>
                </a:lnTo>
                <a:close/>
              </a:path>
              <a:path w="1240917" h="338327">
                <a:moveTo>
                  <a:pt x="1018731" y="312273"/>
                </a:moveTo>
                <a:lnTo>
                  <a:pt x="1029390" y="319197"/>
                </a:lnTo>
                <a:lnTo>
                  <a:pt x="1040609" y="325051"/>
                </a:lnTo>
                <a:lnTo>
                  <a:pt x="1052385" y="329836"/>
                </a:lnTo>
                <a:lnTo>
                  <a:pt x="1064717" y="333554"/>
                </a:lnTo>
                <a:lnTo>
                  <a:pt x="1077602" y="336207"/>
                </a:lnTo>
                <a:lnTo>
                  <a:pt x="1091040" y="337798"/>
                </a:lnTo>
                <a:lnTo>
                  <a:pt x="1105027" y="338327"/>
                </a:lnTo>
                <a:lnTo>
                  <a:pt x="1107049" y="338318"/>
                </a:lnTo>
                <a:lnTo>
                  <a:pt x="1121332" y="337669"/>
                </a:lnTo>
                <a:lnTo>
                  <a:pt x="1134904" y="336004"/>
                </a:lnTo>
                <a:lnTo>
                  <a:pt x="1147760" y="333321"/>
                </a:lnTo>
                <a:lnTo>
                  <a:pt x="1159893" y="329621"/>
                </a:lnTo>
                <a:lnTo>
                  <a:pt x="1171298" y="324904"/>
                </a:lnTo>
                <a:lnTo>
                  <a:pt x="1181967" y="319170"/>
                </a:lnTo>
                <a:lnTo>
                  <a:pt x="1191895" y="312419"/>
                </a:lnTo>
                <a:lnTo>
                  <a:pt x="1203922" y="301818"/>
                </a:lnTo>
                <a:lnTo>
                  <a:pt x="1211898" y="292843"/>
                </a:lnTo>
                <a:lnTo>
                  <a:pt x="1219152" y="282857"/>
                </a:lnTo>
                <a:lnTo>
                  <a:pt x="1225683" y="271858"/>
                </a:lnTo>
                <a:lnTo>
                  <a:pt x="1231488" y="259848"/>
                </a:lnTo>
                <a:lnTo>
                  <a:pt x="1236567" y="246825"/>
                </a:lnTo>
                <a:lnTo>
                  <a:pt x="1240917" y="232790"/>
                </a:lnTo>
                <a:lnTo>
                  <a:pt x="1176909" y="212470"/>
                </a:lnTo>
                <a:lnTo>
                  <a:pt x="1174277" y="222449"/>
                </a:lnTo>
                <a:lnTo>
                  <a:pt x="1169574" y="235773"/>
                </a:lnTo>
                <a:lnTo>
                  <a:pt x="1163904" y="247330"/>
                </a:lnTo>
                <a:lnTo>
                  <a:pt x="1157252" y="257129"/>
                </a:lnTo>
                <a:lnTo>
                  <a:pt x="1149604" y="265175"/>
                </a:lnTo>
                <a:lnTo>
                  <a:pt x="1141272" y="271525"/>
                </a:lnTo>
                <a:lnTo>
                  <a:pt x="1129988" y="277311"/>
                </a:lnTo>
                <a:lnTo>
                  <a:pt x="1117652" y="280782"/>
                </a:lnTo>
                <a:lnTo>
                  <a:pt x="1104265" y="281939"/>
                </a:lnTo>
                <a:lnTo>
                  <a:pt x="1103966" y="281939"/>
                </a:lnTo>
                <a:lnTo>
                  <a:pt x="1090326" y="280851"/>
                </a:lnTo>
                <a:lnTo>
                  <a:pt x="1077738" y="277672"/>
                </a:lnTo>
                <a:lnTo>
                  <a:pt x="1066196" y="272395"/>
                </a:lnTo>
                <a:lnTo>
                  <a:pt x="1055694" y="265014"/>
                </a:lnTo>
                <a:lnTo>
                  <a:pt x="1046226" y="255523"/>
                </a:lnTo>
                <a:lnTo>
                  <a:pt x="1039521" y="245940"/>
                </a:lnTo>
                <a:lnTo>
                  <a:pt x="1034770" y="236282"/>
                </a:lnTo>
                <a:lnTo>
                  <a:pt x="1030887" y="225234"/>
                </a:lnTo>
                <a:lnTo>
                  <a:pt x="1027871" y="212794"/>
                </a:lnTo>
                <a:lnTo>
                  <a:pt x="1025719" y="198964"/>
                </a:lnTo>
                <a:lnTo>
                  <a:pt x="1024430" y="183743"/>
                </a:lnTo>
                <a:lnTo>
                  <a:pt x="1024001" y="167131"/>
                </a:lnTo>
                <a:lnTo>
                  <a:pt x="1024379" y="152511"/>
                </a:lnTo>
                <a:lnTo>
                  <a:pt x="1025699" y="137444"/>
                </a:lnTo>
                <a:lnTo>
                  <a:pt x="1027971" y="123739"/>
                </a:lnTo>
                <a:lnTo>
                  <a:pt x="1031195" y="111397"/>
                </a:lnTo>
                <a:lnTo>
                  <a:pt x="1035374" y="100419"/>
                </a:lnTo>
                <a:lnTo>
                  <a:pt x="1040510" y="90803"/>
                </a:lnTo>
                <a:lnTo>
                  <a:pt x="1046607" y="82550"/>
                </a:lnTo>
                <a:lnTo>
                  <a:pt x="1056912" y="72587"/>
                </a:lnTo>
                <a:lnTo>
                  <a:pt x="1067509" y="65509"/>
                </a:lnTo>
                <a:lnTo>
                  <a:pt x="1079166" y="60445"/>
                </a:lnTo>
                <a:lnTo>
                  <a:pt x="1091883" y="57403"/>
                </a:lnTo>
                <a:lnTo>
                  <a:pt x="1105661" y="56387"/>
                </a:lnTo>
                <a:lnTo>
                  <a:pt x="1115402" y="56926"/>
                </a:lnTo>
                <a:lnTo>
                  <a:pt x="1128227" y="59524"/>
                </a:lnTo>
                <a:lnTo>
                  <a:pt x="1139891" y="64260"/>
                </a:lnTo>
                <a:lnTo>
                  <a:pt x="1150366" y="71119"/>
                </a:lnTo>
                <a:lnTo>
                  <a:pt x="1156913" y="77119"/>
                </a:lnTo>
                <a:lnTo>
                  <a:pt x="1164683" y="86975"/>
                </a:lnTo>
                <a:lnTo>
                  <a:pt x="1170591" y="98385"/>
                </a:lnTo>
                <a:lnTo>
                  <a:pt x="1174623" y="111378"/>
                </a:lnTo>
                <a:lnTo>
                  <a:pt x="1240028" y="95757"/>
                </a:lnTo>
                <a:lnTo>
                  <a:pt x="1233419" y="76285"/>
                </a:lnTo>
                <a:lnTo>
                  <a:pt x="1227862" y="64194"/>
                </a:lnTo>
                <a:lnTo>
                  <a:pt x="1221541" y="53358"/>
                </a:lnTo>
                <a:lnTo>
                  <a:pt x="1214461" y="43773"/>
                </a:lnTo>
                <a:lnTo>
                  <a:pt x="1206627" y="35432"/>
                </a:lnTo>
                <a:lnTo>
                  <a:pt x="1195327" y="25944"/>
                </a:lnTo>
                <a:lnTo>
                  <a:pt x="1185021" y="19061"/>
                </a:lnTo>
                <a:lnTo>
                  <a:pt x="1174040" y="13237"/>
                </a:lnTo>
                <a:lnTo>
                  <a:pt x="1162383" y="8471"/>
                </a:lnTo>
                <a:lnTo>
                  <a:pt x="1150048" y="4765"/>
                </a:lnTo>
                <a:lnTo>
                  <a:pt x="1137034" y="2117"/>
                </a:lnTo>
                <a:lnTo>
                  <a:pt x="1123340" y="529"/>
                </a:lnTo>
                <a:lnTo>
                  <a:pt x="1108964" y="0"/>
                </a:lnTo>
                <a:lnTo>
                  <a:pt x="1102775" y="92"/>
                </a:lnTo>
                <a:lnTo>
                  <a:pt x="1088743" y="1032"/>
                </a:lnTo>
                <a:lnTo>
                  <a:pt x="1075312" y="2985"/>
                </a:lnTo>
                <a:lnTo>
                  <a:pt x="1062480" y="5955"/>
                </a:lnTo>
                <a:lnTo>
                  <a:pt x="1050249" y="9943"/>
                </a:lnTo>
                <a:lnTo>
                  <a:pt x="1038617" y="14950"/>
                </a:lnTo>
                <a:lnTo>
                  <a:pt x="1027586" y="20979"/>
                </a:lnTo>
                <a:lnTo>
                  <a:pt x="1017155" y="28031"/>
                </a:lnTo>
                <a:lnTo>
                  <a:pt x="1007324" y="36108"/>
                </a:lnTo>
                <a:lnTo>
                  <a:pt x="998093" y="45212"/>
                </a:lnTo>
                <a:lnTo>
                  <a:pt x="986719" y="59081"/>
                </a:lnTo>
                <a:lnTo>
                  <a:pt x="980243" y="68997"/>
                </a:lnTo>
                <a:lnTo>
                  <a:pt x="974534" y="79572"/>
                </a:lnTo>
                <a:lnTo>
                  <a:pt x="969590" y="90808"/>
                </a:lnTo>
                <a:lnTo>
                  <a:pt x="965410" y="102704"/>
                </a:lnTo>
                <a:lnTo>
                  <a:pt x="961993" y="115260"/>
                </a:lnTo>
                <a:lnTo>
                  <a:pt x="959338" y="128476"/>
                </a:lnTo>
                <a:lnTo>
                  <a:pt x="957443" y="142352"/>
                </a:lnTo>
                <a:lnTo>
                  <a:pt x="956307" y="156888"/>
                </a:lnTo>
                <a:lnTo>
                  <a:pt x="955929" y="172084"/>
                </a:lnTo>
                <a:lnTo>
                  <a:pt x="955937" y="174237"/>
                </a:lnTo>
                <a:lnTo>
                  <a:pt x="956460" y="189047"/>
                </a:lnTo>
                <a:lnTo>
                  <a:pt x="957798" y="203227"/>
                </a:lnTo>
                <a:lnTo>
                  <a:pt x="959951" y="216775"/>
                </a:lnTo>
                <a:lnTo>
                  <a:pt x="962919" y="229692"/>
                </a:lnTo>
                <a:lnTo>
                  <a:pt x="966701" y="241976"/>
                </a:lnTo>
                <a:lnTo>
                  <a:pt x="971299" y="253626"/>
                </a:lnTo>
                <a:lnTo>
                  <a:pt x="976711" y="264642"/>
                </a:lnTo>
                <a:lnTo>
                  <a:pt x="982939" y="275023"/>
                </a:lnTo>
                <a:lnTo>
                  <a:pt x="989981" y="284768"/>
                </a:lnTo>
                <a:lnTo>
                  <a:pt x="997838" y="293877"/>
                </a:lnTo>
                <a:lnTo>
                  <a:pt x="1008634" y="304276"/>
                </a:lnTo>
                <a:lnTo>
                  <a:pt x="1018731" y="312273"/>
                </a:lnTo>
                <a:close/>
              </a:path>
              <a:path w="1240917" h="338327">
                <a:moveTo>
                  <a:pt x="406907" y="224535"/>
                </a:moveTo>
                <a:lnTo>
                  <a:pt x="344614" y="231647"/>
                </a:lnTo>
                <a:lnTo>
                  <a:pt x="344872" y="241050"/>
                </a:lnTo>
                <a:lnTo>
                  <a:pt x="346252" y="255666"/>
                </a:lnTo>
                <a:lnTo>
                  <a:pt x="348817" y="269107"/>
                </a:lnTo>
                <a:lnTo>
                  <a:pt x="352570" y="281381"/>
                </a:lnTo>
                <a:lnTo>
                  <a:pt x="357511" y="292495"/>
                </a:lnTo>
                <a:lnTo>
                  <a:pt x="363638" y="302458"/>
                </a:lnTo>
                <a:lnTo>
                  <a:pt x="370954" y="311276"/>
                </a:lnTo>
                <a:lnTo>
                  <a:pt x="382272" y="320995"/>
                </a:lnTo>
                <a:lnTo>
                  <a:pt x="392636" y="327235"/>
                </a:lnTo>
                <a:lnTo>
                  <a:pt x="404143" y="332088"/>
                </a:lnTo>
                <a:lnTo>
                  <a:pt x="416794" y="335554"/>
                </a:lnTo>
                <a:lnTo>
                  <a:pt x="430589" y="337634"/>
                </a:lnTo>
                <a:lnTo>
                  <a:pt x="445528" y="338327"/>
                </a:lnTo>
                <a:lnTo>
                  <a:pt x="451719" y="338228"/>
                </a:lnTo>
                <a:lnTo>
                  <a:pt x="465981" y="337159"/>
                </a:lnTo>
                <a:lnTo>
                  <a:pt x="479146" y="334911"/>
                </a:lnTo>
                <a:lnTo>
                  <a:pt x="491212" y="331482"/>
                </a:lnTo>
                <a:lnTo>
                  <a:pt x="502180" y="326865"/>
                </a:lnTo>
                <a:lnTo>
                  <a:pt x="512051" y="321055"/>
                </a:lnTo>
                <a:lnTo>
                  <a:pt x="527325" y="308060"/>
                </a:lnTo>
                <a:lnTo>
                  <a:pt x="535362" y="298208"/>
                </a:lnTo>
                <a:lnTo>
                  <a:pt x="541878" y="287260"/>
                </a:lnTo>
                <a:lnTo>
                  <a:pt x="546874" y="275208"/>
                </a:lnTo>
                <a:lnTo>
                  <a:pt x="551398" y="255036"/>
                </a:lnTo>
                <a:lnTo>
                  <a:pt x="552857" y="242455"/>
                </a:lnTo>
                <a:lnTo>
                  <a:pt x="553732" y="228351"/>
                </a:lnTo>
                <a:lnTo>
                  <a:pt x="554024" y="212725"/>
                </a:lnTo>
                <a:lnTo>
                  <a:pt x="554024" y="5587"/>
                </a:lnTo>
                <a:lnTo>
                  <a:pt x="488162" y="5587"/>
                </a:lnTo>
                <a:lnTo>
                  <a:pt x="488145" y="220340"/>
                </a:lnTo>
                <a:lnTo>
                  <a:pt x="487431" y="237240"/>
                </a:lnTo>
                <a:lnTo>
                  <a:pt x="485670" y="251016"/>
                </a:lnTo>
                <a:lnTo>
                  <a:pt x="482862" y="261679"/>
                </a:lnTo>
                <a:lnTo>
                  <a:pt x="479005" y="269239"/>
                </a:lnTo>
                <a:lnTo>
                  <a:pt x="473693" y="274758"/>
                </a:lnTo>
                <a:lnTo>
                  <a:pt x="462556" y="280151"/>
                </a:lnTo>
                <a:lnTo>
                  <a:pt x="447751" y="281939"/>
                </a:lnTo>
                <a:lnTo>
                  <a:pt x="435090" y="280174"/>
                </a:lnTo>
                <a:lnTo>
                  <a:pt x="423814" y="274274"/>
                </a:lnTo>
                <a:lnTo>
                  <a:pt x="415163" y="264287"/>
                </a:lnTo>
                <a:lnTo>
                  <a:pt x="410658" y="253283"/>
                </a:lnTo>
                <a:lnTo>
                  <a:pt x="408191" y="240538"/>
                </a:lnTo>
                <a:lnTo>
                  <a:pt x="406907" y="224535"/>
                </a:lnTo>
                <a:close/>
              </a:path>
              <a:path w="1240917" h="338327">
                <a:moveTo>
                  <a:pt x="97104" y="258444"/>
                </a:moveTo>
                <a:lnTo>
                  <a:pt x="117424" y="203326"/>
                </a:lnTo>
                <a:lnTo>
                  <a:pt x="161632" y="81914"/>
                </a:lnTo>
                <a:lnTo>
                  <a:pt x="206717" y="203326"/>
                </a:lnTo>
                <a:lnTo>
                  <a:pt x="227926" y="258444"/>
                </a:lnTo>
                <a:lnTo>
                  <a:pt x="256501" y="332866"/>
                </a:lnTo>
                <a:lnTo>
                  <a:pt x="328383" y="332866"/>
                </a:lnTo>
                <a:lnTo>
                  <a:pt x="197345" y="5587"/>
                </a:lnTo>
                <a:lnTo>
                  <a:pt x="127469" y="5587"/>
                </a:lnTo>
                <a:lnTo>
                  <a:pt x="0" y="332866"/>
                </a:lnTo>
                <a:lnTo>
                  <a:pt x="70103" y="332866"/>
                </a:lnTo>
                <a:lnTo>
                  <a:pt x="97104" y="258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064" y="1017397"/>
            <a:ext cx="89293" cy="121412"/>
          </a:xfrm>
          <a:custGeom>
            <a:avLst/>
            <a:gdLst/>
            <a:ahLst/>
            <a:cxnLst/>
            <a:rect l="l" t="t" r="r" b="b"/>
            <a:pathLst>
              <a:path w="89293" h="121412">
                <a:moveTo>
                  <a:pt x="44208" y="0"/>
                </a:moveTo>
                <a:lnTo>
                  <a:pt x="0" y="121412"/>
                </a:lnTo>
                <a:lnTo>
                  <a:pt x="89293" y="121412"/>
                </a:lnTo>
                <a:lnTo>
                  <a:pt x="442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3254" y="941070"/>
            <a:ext cx="209410" cy="332739"/>
          </a:xfrm>
          <a:custGeom>
            <a:avLst/>
            <a:gdLst/>
            <a:ahLst/>
            <a:cxnLst/>
            <a:rect l="l" t="t" r="r" b="b"/>
            <a:pathLst>
              <a:path w="209410" h="332739">
                <a:moveTo>
                  <a:pt x="143548" y="0"/>
                </a:moveTo>
                <a:lnTo>
                  <a:pt x="209410" y="0"/>
                </a:lnTo>
                <a:lnTo>
                  <a:pt x="209410" y="207137"/>
                </a:lnTo>
                <a:lnTo>
                  <a:pt x="209118" y="222763"/>
                </a:lnTo>
                <a:lnTo>
                  <a:pt x="208242" y="236867"/>
                </a:lnTo>
                <a:lnTo>
                  <a:pt x="206784" y="249448"/>
                </a:lnTo>
                <a:lnTo>
                  <a:pt x="204743" y="260506"/>
                </a:lnTo>
                <a:lnTo>
                  <a:pt x="197264" y="281672"/>
                </a:lnTo>
                <a:lnTo>
                  <a:pt x="190747" y="292620"/>
                </a:lnTo>
                <a:lnTo>
                  <a:pt x="182711" y="302472"/>
                </a:lnTo>
                <a:lnTo>
                  <a:pt x="173154" y="311236"/>
                </a:lnTo>
                <a:lnTo>
                  <a:pt x="157566" y="321277"/>
                </a:lnTo>
                <a:lnTo>
                  <a:pt x="146597" y="325894"/>
                </a:lnTo>
                <a:lnTo>
                  <a:pt x="134531" y="329323"/>
                </a:lnTo>
                <a:lnTo>
                  <a:pt x="121367" y="331571"/>
                </a:lnTo>
                <a:lnTo>
                  <a:pt x="107104" y="332640"/>
                </a:lnTo>
                <a:lnTo>
                  <a:pt x="100914" y="332739"/>
                </a:lnTo>
                <a:lnTo>
                  <a:pt x="85975" y="332046"/>
                </a:lnTo>
                <a:lnTo>
                  <a:pt x="72180" y="329966"/>
                </a:lnTo>
                <a:lnTo>
                  <a:pt x="59529" y="326500"/>
                </a:lnTo>
                <a:lnTo>
                  <a:pt x="48022" y="321647"/>
                </a:lnTo>
                <a:lnTo>
                  <a:pt x="37657" y="315407"/>
                </a:lnTo>
                <a:lnTo>
                  <a:pt x="28436" y="307780"/>
                </a:lnTo>
                <a:lnTo>
                  <a:pt x="19024" y="296870"/>
                </a:lnTo>
                <a:lnTo>
                  <a:pt x="12896" y="286907"/>
                </a:lnTo>
                <a:lnTo>
                  <a:pt x="7956" y="275793"/>
                </a:lnTo>
                <a:lnTo>
                  <a:pt x="4203" y="263519"/>
                </a:lnTo>
                <a:lnTo>
                  <a:pt x="1637" y="250078"/>
                </a:lnTo>
                <a:lnTo>
                  <a:pt x="258" y="235462"/>
                </a:lnTo>
                <a:lnTo>
                  <a:pt x="0" y="226059"/>
                </a:lnTo>
                <a:lnTo>
                  <a:pt x="62293" y="218947"/>
                </a:lnTo>
                <a:lnTo>
                  <a:pt x="63577" y="234950"/>
                </a:lnTo>
                <a:lnTo>
                  <a:pt x="66044" y="247695"/>
                </a:lnTo>
                <a:lnTo>
                  <a:pt x="69691" y="257206"/>
                </a:lnTo>
                <a:lnTo>
                  <a:pt x="79199" y="268686"/>
                </a:lnTo>
                <a:lnTo>
                  <a:pt x="90475" y="274586"/>
                </a:lnTo>
                <a:lnTo>
                  <a:pt x="103136" y="276351"/>
                </a:lnTo>
                <a:lnTo>
                  <a:pt x="117942" y="274563"/>
                </a:lnTo>
                <a:lnTo>
                  <a:pt x="129079" y="269170"/>
                </a:lnTo>
                <a:lnTo>
                  <a:pt x="134391" y="263651"/>
                </a:lnTo>
                <a:lnTo>
                  <a:pt x="138248" y="256091"/>
                </a:lnTo>
                <a:lnTo>
                  <a:pt x="141056" y="245428"/>
                </a:lnTo>
                <a:lnTo>
                  <a:pt x="142816" y="231652"/>
                </a:lnTo>
                <a:lnTo>
                  <a:pt x="143530" y="214752"/>
                </a:lnTo>
                <a:lnTo>
                  <a:pt x="143548" y="211327"/>
                </a:lnTo>
                <a:lnTo>
                  <a:pt x="14354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941070"/>
            <a:ext cx="328383" cy="327278"/>
          </a:xfrm>
          <a:custGeom>
            <a:avLst/>
            <a:gdLst/>
            <a:ahLst/>
            <a:cxnLst/>
            <a:rect l="l" t="t" r="r" b="b"/>
            <a:pathLst>
              <a:path w="328383" h="327278">
                <a:moveTo>
                  <a:pt x="127469" y="0"/>
                </a:moveTo>
                <a:lnTo>
                  <a:pt x="197345" y="0"/>
                </a:lnTo>
                <a:lnTo>
                  <a:pt x="328383" y="327278"/>
                </a:lnTo>
                <a:lnTo>
                  <a:pt x="256501" y="327278"/>
                </a:lnTo>
                <a:lnTo>
                  <a:pt x="227926" y="252856"/>
                </a:lnTo>
                <a:lnTo>
                  <a:pt x="97104" y="252856"/>
                </a:lnTo>
                <a:lnTo>
                  <a:pt x="70103" y="327278"/>
                </a:lnTo>
                <a:lnTo>
                  <a:pt x="0" y="327278"/>
                </a:lnTo>
                <a:lnTo>
                  <a:pt x="127469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4569" y="935482"/>
            <a:ext cx="284988" cy="338327"/>
          </a:xfrm>
          <a:custGeom>
            <a:avLst/>
            <a:gdLst/>
            <a:ahLst/>
            <a:cxnLst/>
            <a:rect l="l" t="t" r="r" b="b"/>
            <a:pathLst>
              <a:path w="284988" h="338327">
                <a:moveTo>
                  <a:pt x="153035" y="0"/>
                </a:moveTo>
                <a:lnTo>
                  <a:pt x="167411" y="529"/>
                </a:lnTo>
                <a:lnTo>
                  <a:pt x="181105" y="2117"/>
                </a:lnTo>
                <a:lnTo>
                  <a:pt x="194119" y="4765"/>
                </a:lnTo>
                <a:lnTo>
                  <a:pt x="206454" y="8471"/>
                </a:lnTo>
                <a:lnTo>
                  <a:pt x="218111" y="13237"/>
                </a:lnTo>
                <a:lnTo>
                  <a:pt x="229092" y="19061"/>
                </a:lnTo>
                <a:lnTo>
                  <a:pt x="239398" y="25944"/>
                </a:lnTo>
                <a:lnTo>
                  <a:pt x="249031" y="33886"/>
                </a:lnTo>
                <a:lnTo>
                  <a:pt x="258532" y="43773"/>
                </a:lnTo>
                <a:lnTo>
                  <a:pt x="265612" y="53358"/>
                </a:lnTo>
                <a:lnTo>
                  <a:pt x="271933" y="64194"/>
                </a:lnTo>
                <a:lnTo>
                  <a:pt x="277490" y="76285"/>
                </a:lnTo>
                <a:lnTo>
                  <a:pt x="282279" y="89636"/>
                </a:lnTo>
                <a:lnTo>
                  <a:pt x="284099" y="95757"/>
                </a:lnTo>
                <a:lnTo>
                  <a:pt x="218694" y="111378"/>
                </a:lnTo>
                <a:lnTo>
                  <a:pt x="214662" y="98385"/>
                </a:lnTo>
                <a:lnTo>
                  <a:pt x="208754" y="86975"/>
                </a:lnTo>
                <a:lnTo>
                  <a:pt x="200984" y="77119"/>
                </a:lnTo>
                <a:lnTo>
                  <a:pt x="194437" y="71119"/>
                </a:lnTo>
                <a:lnTo>
                  <a:pt x="183962" y="64260"/>
                </a:lnTo>
                <a:lnTo>
                  <a:pt x="172298" y="59524"/>
                </a:lnTo>
                <a:lnTo>
                  <a:pt x="159473" y="56926"/>
                </a:lnTo>
                <a:lnTo>
                  <a:pt x="149732" y="56387"/>
                </a:lnTo>
                <a:lnTo>
                  <a:pt x="135954" y="57403"/>
                </a:lnTo>
                <a:lnTo>
                  <a:pt x="123237" y="60445"/>
                </a:lnTo>
                <a:lnTo>
                  <a:pt x="111580" y="65509"/>
                </a:lnTo>
                <a:lnTo>
                  <a:pt x="100983" y="72587"/>
                </a:lnTo>
                <a:lnTo>
                  <a:pt x="91447" y="81676"/>
                </a:lnTo>
                <a:lnTo>
                  <a:pt x="84581" y="90803"/>
                </a:lnTo>
                <a:lnTo>
                  <a:pt x="79445" y="100419"/>
                </a:lnTo>
                <a:lnTo>
                  <a:pt x="75266" y="111397"/>
                </a:lnTo>
                <a:lnTo>
                  <a:pt x="72042" y="123739"/>
                </a:lnTo>
                <a:lnTo>
                  <a:pt x="69770" y="137444"/>
                </a:lnTo>
                <a:lnTo>
                  <a:pt x="68450" y="152511"/>
                </a:lnTo>
                <a:lnTo>
                  <a:pt x="68072" y="167131"/>
                </a:lnTo>
                <a:lnTo>
                  <a:pt x="68501" y="183743"/>
                </a:lnTo>
                <a:lnTo>
                  <a:pt x="69790" y="198964"/>
                </a:lnTo>
                <a:lnTo>
                  <a:pt x="71942" y="212794"/>
                </a:lnTo>
                <a:lnTo>
                  <a:pt x="74958" y="225234"/>
                </a:lnTo>
                <a:lnTo>
                  <a:pt x="78841" y="236282"/>
                </a:lnTo>
                <a:lnTo>
                  <a:pt x="83592" y="245940"/>
                </a:lnTo>
                <a:lnTo>
                  <a:pt x="89213" y="254208"/>
                </a:lnTo>
                <a:lnTo>
                  <a:pt x="99765" y="265014"/>
                </a:lnTo>
                <a:lnTo>
                  <a:pt x="110267" y="272395"/>
                </a:lnTo>
                <a:lnTo>
                  <a:pt x="121809" y="277672"/>
                </a:lnTo>
                <a:lnTo>
                  <a:pt x="134397" y="280851"/>
                </a:lnTo>
                <a:lnTo>
                  <a:pt x="148037" y="281939"/>
                </a:lnTo>
                <a:lnTo>
                  <a:pt x="148336" y="281939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5"/>
                </a:lnTo>
                <a:lnTo>
                  <a:pt x="201323" y="257129"/>
                </a:lnTo>
                <a:lnTo>
                  <a:pt x="207975" y="247330"/>
                </a:lnTo>
                <a:lnTo>
                  <a:pt x="213645" y="235773"/>
                </a:lnTo>
                <a:lnTo>
                  <a:pt x="218348" y="222449"/>
                </a:lnTo>
                <a:lnTo>
                  <a:pt x="220980" y="212470"/>
                </a:lnTo>
                <a:lnTo>
                  <a:pt x="284988" y="232790"/>
                </a:lnTo>
                <a:lnTo>
                  <a:pt x="280638" y="246825"/>
                </a:lnTo>
                <a:lnTo>
                  <a:pt x="275559" y="259848"/>
                </a:lnTo>
                <a:lnTo>
                  <a:pt x="269754" y="271858"/>
                </a:lnTo>
                <a:lnTo>
                  <a:pt x="263223" y="282857"/>
                </a:lnTo>
                <a:lnTo>
                  <a:pt x="255969" y="292843"/>
                </a:lnTo>
                <a:lnTo>
                  <a:pt x="247993" y="301818"/>
                </a:lnTo>
                <a:lnTo>
                  <a:pt x="239299" y="309780"/>
                </a:lnTo>
                <a:lnTo>
                  <a:pt x="226038" y="319170"/>
                </a:lnTo>
                <a:lnTo>
                  <a:pt x="215369" y="324904"/>
                </a:lnTo>
                <a:lnTo>
                  <a:pt x="203964" y="329621"/>
                </a:lnTo>
                <a:lnTo>
                  <a:pt x="191831" y="333321"/>
                </a:lnTo>
                <a:lnTo>
                  <a:pt x="178975" y="336004"/>
                </a:lnTo>
                <a:lnTo>
                  <a:pt x="165403" y="337669"/>
                </a:lnTo>
                <a:lnTo>
                  <a:pt x="151120" y="338318"/>
                </a:lnTo>
                <a:lnTo>
                  <a:pt x="149098" y="338327"/>
                </a:lnTo>
                <a:lnTo>
                  <a:pt x="135111" y="337798"/>
                </a:lnTo>
                <a:lnTo>
                  <a:pt x="121673" y="336207"/>
                </a:lnTo>
                <a:lnTo>
                  <a:pt x="108788" y="333554"/>
                </a:lnTo>
                <a:lnTo>
                  <a:pt x="96456" y="329836"/>
                </a:lnTo>
                <a:lnTo>
                  <a:pt x="84680" y="325051"/>
                </a:lnTo>
                <a:lnTo>
                  <a:pt x="73461" y="319197"/>
                </a:lnTo>
                <a:lnTo>
                  <a:pt x="62802" y="312273"/>
                </a:lnTo>
                <a:lnTo>
                  <a:pt x="52705" y="304276"/>
                </a:lnTo>
                <a:lnTo>
                  <a:pt x="43171" y="295204"/>
                </a:lnTo>
                <a:lnTo>
                  <a:pt x="34052" y="284768"/>
                </a:lnTo>
                <a:lnTo>
                  <a:pt x="27010" y="275023"/>
                </a:lnTo>
                <a:lnTo>
                  <a:pt x="20782" y="264642"/>
                </a:lnTo>
                <a:lnTo>
                  <a:pt x="15370" y="253626"/>
                </a:lnTo>
                <a:lnTo>
                  <a:pt x="10772" y="241976"/>
                </a:lnTo>
                <a:lnTo>
                  <a:pt x="6990" y="229692"/>
                </a:lnTo>
                <a:lnTo>
                  <a:pt x="4022" y="216775"/>
                </a:lnTo>
                <a:lnTo>
                  <a:pt x="1869" y="203227"/>
                </a:lnTo>
                <a:lnTo>
                  <a:pt x="531" y="189047"/>
                </a:lnTo>
                <a:lnTo>
                  <a:pt x="8" y="174237"/>
                </a:lnTo>
                <a:lnTo>
                  <a:pt x="0" y="172084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08"/>
                </a:lnTo>
                <a:lnTo>
                  <a:pt x="61226" y="28031"/>
                </a:lnTo>
                <a:lnTo>
                  <a:pt x="71657" y="20979"/>
                </a:lnTo>
                <a:lnTo>
                  <a:pt x="82688" y="14950"/>
                </a:lnTo>
                <a:lnTo>
                  <a:pt x="94320" y="9943"/>
                </a:lnTo>
                <a:lnTo>
                  <a:pt x="106551" y="5955"/>
                </a:lnTo>
                <a:lnTo>
                  <a:pt x="119383" y="2985"/>
                </a:lnTo>
                <a:lnTo>
                  <a:pt x="132814" y="1032"/>
                </a:lnTo>
                <a:lnTo>
                  <a:pt x="146846" y="92"/>
                </a:lnTo>
                <a:lnTo>
                  <a:pt x="15303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7701" y="935482"/>
            <a:ext cx="285051" cy="338327"/>
          </a:xfrm>
          <a:custGeom>
            <a:avLst/>
            <a:gdLst/>
            <a:ahLst/>
            <a:cxnLst/>
            <a:rect l="l" t="t" r="r" b="b"/>
            <a:pathLst>
              <a:path w="285051" h="338327">
                <a:moveTo>
                  <a:pt x="153098" y="0"/>
                </a:moveTo>
                <a:lnTo>
                  <a:pt x="167474" y="529"/>
                </a:lnTo>
                <a:lnTo>
                  <a:pt x="181168" y="2117"/>
                </a:lnTo>
                <a:lnTo>
                  <a:pt x="194182" y="4765"/>
                </a:lnTo>
                <a:lnTo>
                  <a:pt x="206517" y="8471"/>
                </a:lnTo>
                <a:lnTo>
                  <a:pt x="218174" y="13237"/>
                </a:lnTo>
                <a:lnTo>
                  <a:pt x="229155" y="19061"/>
                </a:lnTo>
                <a:lnTo>
                  <a:pt x="239461" y="25944"/>
                </a:lnTo>
                <a:lnTo>
                  <a:pt x="249094" y="33886"/>
                </a:lnTo>
                <a:lnTo>
                  <a:pt x="258596" y="43773"/>
                </a:lnTo>
                <a:lnTo>
                  <a:pt x="265676" y="53358"/>
                </a:lnTo>
                <a:lnTo>
                  <a:pt x="271997" y="64194"/>
                </a:lnTo>
                <a:lnTo>
                  <a:pt x="277554" y="76285"/>
                </a:lnTo>
                <a:lnTo>
                  <a:pt x="282343" y="89636"/>
                </a:lnTo>
                <a:lnTo>
                  <a:pt x="284162" y="95757"/>
                </a:lnTo>
                <a:lnTo>
                  <a:pt x="218757" y="111378"/>
                </a:lnTo>
                <a:lnTo>
                  <a:pt x="214725" y="98385"/>
                </a:lnTo>
                <a:lnTo>
                  <a:pt x="208817" y="86975"/>
                </a:lnTo>
                <a:lnTo>
                  <a:pt x="201048" y="77119"/>
                </a:lnTo>
                <a:lnTo>
                  <a:pt x="194500" y="71119"/>
                </a:lnTo>
                <a:lnTo>
                  <a:pt x="184026" y="64260"/>
                </a:lnTo>
                <a:lnTo>
                  <a:pt x="172361" y="59524"/>
                </a:lnTo>
                <a:lnTo>
                  <a:pt x="159536" y="56926"/>
                </a:lnTo>
                <a:lnTo>
                  <a:pt x="149796" y="56387"/>
                </a:lnTo>
                <a:lnTo>
                  <a:pt x="136016" y="57403"/>
                </a:lnTo>
                <a:lnTo>
                  <a:pt x="123297" y="60447"/>
                </a:lnTo>
                <a:lnTo>
                  <a:pt x="111640" y="65512"/>
                </a:lnTo>
                <a:lnTo>
                  <a:pt x="101045" y="72593"/>
                </a:lnTo>
                <a:lnTo>
                  <a:pt x="91514" y="81685"/>
                </a:lnTo>
                <a:lnTo>
                  <a:pt x="84655" y="90801"/>
                </a:lnTo>
                <a:lnTo>
                  <a:pt x="79510" y="100415"/>
                </a:lnTo>
                <a:lnTo>
                  <a:pt x="75318" y="111391"/>
                </a:lnTo>
                <a:lnTo>
                  <a:pt x="72081" y="123729"/>
                </a:lnTo>
                <a:lnTo>
                  <a:pt x="69797" y="137430"/>
                </a:lnTo>
                <a:lnTo>
                  <a:pt x="68466" y="152494"/>
                </a:lnTo>
                <a:lnTo>
                  <a:pt x="68084" y="167131"/>
                </a:lnTo>
                <a:lnTo>
                  <a:pt x="68517" y="183739"/>
                </a:lnTo>
                <a:lnTo>
                  <a:pt x="69817" y="198956"/>
                </a:lnTo>
                <a:lnTo>
                  <a:pt x="71984" y="212783"/>
                </a:lnTo>
                <a:lnTo>
                  <a:pt x="75016" y="225221"/>
                </a:lnTo>
                <a:lnTo>
                  <a:pt x="78916" y="236268"/>
                </a:lnTo>
                <a:lnTo>
                  <a:pt x="83681" y="245926"/>
                </a:lnTo>
                <a:lnTo>
                  <a:pt x="89314" y="254193"/>
                </a:lnTo>
                <a:lnTo>
                  <a:pt x="99862" y="265020"/>
                </a:lnTo>
                <a:lnTo>
                  <a:pt x="110358" y="272404"/>
                </a:lnTo>
                <a:lnTo>
                  <a:pt x="121903" y="277681"/>
                </a:lnTo>
                <a:lnTo>
                  <a:pt x="134499" y="280857"/>
                </a:lnTo>
                <a:lnTo>
                  <a:pt x="148151" y="281939"/>
                </a:lnTo>
                <a:lnTo>
                  <a:pt x="148399" y="281939"/>
                </a:lnTo>
                <a:lnTo>
                  <a:pt x="161787" y="280782"/>
                </a:lnTo>
                <a:lnTo>
                  <a:pt x="174123" y="277311"/>
                </a:lnTo>
                <a:lnTo>
                  <a:pt x="185407" y="271525"/>
                </a:lnTo>
                <a:lnTo>
                  <a:pt x="193738" y="265175"/>
                </a:lnTo>
                <a:lnTo>
                  <a:pt x="201386" y="257129"/>
                </a:lnTo>
                <a:lnTo>
                  <a:pt x="208038" y="247330"/>
                </a:lnTo>
                <a:lnTo>
                  <a:pt x="213708" y="235773"/>
                </a:lnTo>
                <a:lnTo>
                  <a:pt x="218411" y="222449"/>
                </a:lnTo>
                <a:lnTo>
                  <a:pt x="221043" y="212470"/>
                </a:lnTo>
                <a:lnTo>
                  <a:pt x="285051" y="232790"/>
                </a:lnTo>
                <a:lnTo>
                  <a:pt x="280701" y="246825"/>
                </a:lnTo>
                <a:lnTo>
                  <a:pt x="275623" y="259848"/>
                </a:lnTo>
                <a:lnTo>
                  <a:pt x="269817" y="271858"/>
                </a:lnTo>
                <a:lnTo>
                  <a:pt x="263286" y="282857"/>
                </a:lnTo>
                <a:lnTo>
                  <a:pt x="256032" y="292843"/>
                </a:lnTo>
                <a:lnTo>
                  <a:pt x="248057" y="301818"/>
                </a:lnTo>
                <a:lnTo>
                  <a:pt x="239362" y="309780"/>
                </a:lnTo>
                <a:lnTo>
                  <a:pt x="226101" y="319170"/>
                </a:lnTo>
                <a:lnTo>
                  <a:pt x="215432" y="324904"/>
                </a:lnTo>
                <a:lnTo>
                  <a:pt x="204028" y="329621"/>
                </a:lnTo>
                <a:lnTo>
                  <a:pt x="191895" y="333321"/>
                </a:lnTo>
                <a:lnTo>
                  <a:pt x="179038" y="336004"/>
                </a:lnTo>
                <a:lnTo>
                  <a:pt x="165466" y="337669"/>
                </a:lnTo>
                <a:lnTo>
                  <a:pt x="151183" y="338318"/>
                </a:lnTo>
                <a:lnTo>
                  <a:pt x="149161" y="338327"/>
                </a:lnTo>
                <a:lnTo>
                  <a:pt x="135175" y="337798"/>
                </a:lnTo>
                <a:lnTo>
                  <a:pt x="121741" y="336207"/>
                </a:lnTo>
                <a:lnTo>
                  <a:pt x="108860" y="333554"/>
                </a:lnTo>
                <a:lnTo>
                  <a:pt x="96532" y="329836"/>
                </a:lnTo>
                <a:lnTo>
                  <a:pt x="84759" y="325051"/>
                </a:lnTo>
                <a:lnTo>
                  <a:pt x="73541" y="319197"/>
                </a:lnTo>
                <a:lnTo>
                  <a:pt x="62881" y="312273"/>
                </a:lnTo>
                <a:lnTo>
                  <a:pt x="52779" y="304276"/>
                </a:lnTo>
                <a:lnTo>
                  <a:pt x="43236" y="295204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2" y="142354"/>
                </a:lnTo>
                <a:lnTo>
                  <a:pt x="3425" y="128478"/>
                </a:lnTo>
                <a:lnTo>
                  <a:pt x="6089" y="115263"/>
                </a:lnTo>
                <a:lnTo>
                  <a:pt x="9514" y="102708"/>
                </a:lnTo>
                <a:lnTo>
                  <a:pt x="13701" y="90812"/>
                </a:lnTo>
                <a:lnTo>
                  <a:pt x="18649" y="79577"/>
                </a:lnTo>
                <a:lnTo>
                  <a:pt x="24359" y="69002"/>
                </a:lnTo>
                <a:lnTo>
                  <a:pt x="30831" y="59086"/>
                </a:lnTo>
                <a:lnTo>
                  <a:pt x="38064" y="49831"/>
                </a:lnTo>
                <a:lnTo>
                  <a:pt x="51434" y="36110"/>
                </a:lnTo>
                <a:lnTo>
                  <a:pt x="61275" y="28035"/>
                </a:lnTo>
                <a:lnTo>
                  <a:pt x="71710" y="20984"/>
                </a:lnTo>
                <a:lnTo>
                  <a:pt x="82742" y="14956"/>
                </a:lnTo>
                <a:lnTo>
                  <a:pt x="94370" y="9949"/>
                </a:lnTo>
                <a:lnTo>
                  <a:pt x="106597" y="5961"/>
                </a:lnTo>
                <a:lnTo>
                  <a:pt x="119422" y="2991"/>
                </a:lnTo>
                <a:lnTo>
                  <a:pt x="132847" y="1035"/>
                </a:lnTo>
                <a:lnTo>
                  <a:pt x="146872" y="93"/>
                </a:lnTo>
                <a:lnTo>
                  <a:pt x="1530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3032" y="-1"/>
            <a:ext cx="6213348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Staging   TNM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STAGE  0……Tis,N0,M0</a:t>
            </a:r>
          </a:p>
          <a:p>
            <a:r>
              <a:rPr lang="en-IN" dirty="0" smtClean="0"/>
              <a:t>STAGE 1…….T1, N0, M0</a:t>
            </a:r>
          </a:p>
          <a:p>
            <a:r>
              <a:rPr lang="en-IN" dirty="0" smtClean="0"/>
              <a:t>Stage  </a:t>
            </a:r>
            <a:r>
              <a:rPr lang="en-IN" dirty="0" err="1" smtClean="0"/>
              <a:t>Ila</a:t>
            </a:r>
            <a:r>
              <a:rPr lang="en-IN" dirty="0" smtClean="0"/>
              <a:t>…..T2,N0,M0…..T3,NO,MO</a:t>
            </a:r>
          </a:p>
          <a:p>
            <a:r>
              <a:rPr lang="en-IN" dirty="0" smtClean="0"/>
              <a:t>Stage </a:t>
            </a:r>
            <a:r>
              <a:rPr lang="en-IN" dirty="0" err="1" smtClean="0"/>
              <a:t>Ilb</a:t>
            </a:r>
            <a:r>
              <a:rPr lang="en-IN" dirty="0" smtClean="0"/>
              <a:t>…..T1,N1,MO…..T2,N1,MO</a:t>
            </a:r>
          </a:p>
          <a:p>
            <a:r>
              <a:rPr lang="en-IN" dirty="0" smtClean="0"/>
              <a:t>Stage III…….T3,N1,M0…..T4,any N, M0</a:t>
            </a:r>
          </a:p>
          <a:p>
            <a:r>
              <a:rPr lang="en-IN" dirty="0" smtClean="0"/>
              <a:t>Stage </a:t>
            </a:r>
            <a:r>
              <a:rPr lang="en-IN" dirty="0" err="1" smtClean="0"/>
              <a:t>IVa</a:t>
            </a:r>
            <a:r>
              <a:rPr lang="en-IN" dirty="0" smtClean="0"/>
              <a:t>…..any T, any N, TRACHEA, PLEURA</a:t>
            </a:r>
          </a:p>
          <a:p>
            <a:r>
              <a:rPr lang="en-GB" dirty="0" smtClean="0"/>
              <a:t>Stage </a:t>
            </a:r>
            <a:r>
              <a:rPr lang="en-GB" dirty="0" err="1" smtClean="0"/>
              <a:t>Ivb</a:t>
            </a:r>
            <a:r>
              <a:rPr lang="en-GB" dirty="0" smtClean="0"/>
              <a:t> …..any T, any N, WITH  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97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047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2" y="6096"/>
            <a:ext cx="1786127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40" y="21335"/>
            <a:ext cx="1703832" cy="1702308"/>
          </a:xfrm>
          <a:custGeom>
            <a:avLst/>
            <a:gdLst/>
            <a:ahLst/>
            <a:cxnLst/>
            <a:rect l="l" t="t" r="r" b="b"/>
            <a:pathLst>
              <a:path w="1703832" h="1702308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212" y="1045464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587" y="1050711"/>
            <a:ext cx="1116275" cy="1111317"/>
          </a:xfrm>
          <a:custGeom>
            <a:avLst/>
            <a:gdLst/>
            <a:ahLst/>
            <a:cxnLst/>
            <a:rect l="l" t="t" r="r" b="b"/>
            <a:pathLst>
              <a:path w="1116275" h="1111317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958" y="1181143"/>
            <a:ext cx="855565" cy="850558"/>
          </a:xfrm>
          <a:custGeom>
            <a:avLst/>
            <a:gdLst/>
            <a:ahLst/>
            <a:cxnLst/>
            <a:rect l="l" t="t" r="r" b="b"/>
            <a:pathLst>
              <a:path w="855565" h="850558">
                <a:moveTo>
                  <a:pt x="89838" y="155531"/>
                </a:moveTo>
                <a:lnTo>
                  <a:pt x="69428" y="183395"/>
                </a:lnTo>
                <a:lnTo>
                  <a:pt x="51680" y="212403"/>
                </a:lnTo>
                <a:lnTo>
                  <a:pt x="36574" y="242399"/>
                </a:lnTo>
                <a:lnTo>
                  <a:pt x="24090" y="273230"/>
                </a:lnTo>
                <a:lnTo>
                  <a:pt x="14211" y="304742"/>
                </a:lnTo>
                <a:lnTo>
                  <a:pt x="6915" y="336780"/>
                </a:lnTo>
                <a:lnTo>
                  <a:pt x="2185" y="369190"/>
                </a:lnTo>
                <a:lnTo>
                  <a:pt x="0" y="401817"/>
                </a:lnTo>
                <a:lnTo>
                  <a:pt x="340" y="434509"/>
                </a:lnTo>
                <a:lnTo>
                  <a:pt x="3188" y="467109"/>
                </a:lnTo>
                <a:lnTo>
                  <a:pt x="8522" y="499465"/>
                </a:lnTo>
                <a:lnTo>
                  <a:pt x="16325" y="531422"/>
                </a:lnTo>
                <a:lnTo>
                  <a:pt x="26576" y="562826"/>
                </a:lnTo>
                <a:lnTo>
                  <a:pt x="39256" y="593522"/>
                </a:lnTo>
                <a:lnTo>
                  <a:pt x="54346" y="623357"/>
                </a:lnTo>
                <a:lnTo>
                  <a:pt x="71827" y="652176"/>
                </a:lnTo>
                <a:lnTo>
                  <a:pt x="91678" y="679825"/>
                </a:lnTo>
                <a:lnTo>
                  <a:pt x="113881" y="706149"/>
                </a:lnTo>
                <a:lnTo>
                  <a:pt x="138416" y="730995"/>
                </a:lnTo>
                <a:lnTo>
                  <a:pt x="165264" y="754209"/>
                </a:lnTo>
                <a:lnTo>
                  <a:pt x="193850" y="775241"/>
                </a:lnTo>
                <a:lnTo>
                  <a:pt x="223515" y="793655"/>
                </a:lnTo>
                <a:lnTo>
                  <a:pt x="254104" y="809468"/>
                </a:lnTo>
                <a:lnTo>
                  <a:pt x="285462" y="822693"/>
                </a:lnTo>
                <a:lnTo>
                  <a:pt x="317435" y="833348"/>
                </a:lnTo>
                <a:lnTo>
                  <a:pt x="349868" y="841446"/>
                </a:lnTo>
                <a:lnTo>
                  <a:pt x="382607" y="847004"/>
                </a:lnTo>
                <a:lnTo>
                  <a:pt x="415497" y="850036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13529" y="844134"/>
                </a:lnTo>
                <a:lnTo>
                  <a:pt x="545478" y="837218"/>
                </a:lnTo>
                <a:lnTo>
                  <a:pt x="576806" y="827854"/>
                </a:lnTo>
                <a:lnTo>
                  <a:pt x="607358" y="816056"/>
                </a:lnTo>
                <a:lnTo>
                  <a:pt x="636980" y="801840"/>
                </a:lnTo>
                <a:lnTo>
                  <a:pt x="665516" y="785221"/>
                </a:lnTo>
                <a:lnTo>
                  <a:pt x="692813" y="766215"/>
                </a:lnTo>
                <a:lnTo>
                  <a:pt x="718715" y="744837"/>
                </a:lnTo>
                <a:lnTo>
                  <a:pt x="743069" y="721103"/>
                </a:lnTo>
                <a:lnTo>
                  <a:pt x="765720" y="695027"/>
                </a:lnTo>
                <a:lnTo>
                  <a:pt x="786131" y="667145"/>
                </a:lnTo>
                <a:lnTo>
                  <a:pt x="803881" y="638124"/>
                </a:lnTo>
                <a:lnTo>
                  <a:pt x="818988" y="608117"/>
                </a:lnTo>
                <a:lnTo>
                  <a:pt x="831472" y="577279"/>
                </a:lnTo>
                <a:lnTo>
                  <a:pt x="841353" y="545762"/>
                </a:lnTo>
                <a:lnTo>
                  <a:pt x="848648" y="513722"/>
                </a:lnTo>
                <a:lnTo>
                  <a:pt x="853379" y="48131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52376" y="383401"/>
                </a:lnTo>
                <a:lnTo>
                  <a:pt x="847042" y="351050"/>
                </a:lnTo>
                <a:lnTo>
                  <a:pt x="839239" y="319099"/>
                </a:lnTo>
                <a:lnTo>
                  <a:pt x="828988" y="287701"/>
                </a:lnTo>
                <a:lnTo>
                  <a:pt x="816308" y="257011"/>
                </a:lnTo>
                <a:lnTo>
                  <a:pt x="801219" y="227183"/>
                </a:lnTo>
                <a:lnTo>
                  <a:pt x="783739" y="198369"/>
                </a:lnTo>
                <a:lnTo>
                  <a:pt x="763889" y="170726"/>
                </a:lnTo>
                <a:lnTo>
                  <a:pt x="741687" y="144405"/>
                </a:lnTo>
                <a:lnTo>
                  <a:pt x="717153" y="119561"/>
                </a:lnTo>
                <a:lnTo>
                  <a:pt x="690307" y="96349"/>
                </a:lnTo>
                <a:lnTo>
                  <a:pt x="661719" y="75317"/>
                </a:lnTo>
                <a:lnTo>
                  <a:pt x="632052" y="56903"/>
                </a:lnTo>
                <a:lnTo>
                  <a:pt x="601462" y="41090"/>
                </a:lnTo>
                <a:lnTo>
                  <a:pt x="570102" y="27864"/>
                </a:lnTo>
                <a:lnTo>
                  <a:pt x="538128" y="17210"/>
                </a:lnTo>
                <a:lnTo>
                  <a:pt x="505694" y="9112"/>
                </a:lnTo>
                <a:lnTo>
                  <a:pt x="472954" y="3554"/>
                </a:lnTo>
                <a:lnTo>
                  <a:pt x="440064" y="522"/>
                </a:lnTo>
                <a:lnTo>
                  <a:pt x="407176" y="0"/>
                </a:lnTo>
                <a:lnTo>
                  <a:pt x="374447" y="1972"/>
                </a:lnTo>
                <a:lnTo>
                  <a:pt x="342030" y="6424"/>
                </a:lnTo>
                <a:lnTo>
                  <a:pt x="310080" y="13340"/>
                </a:lnTo>
                <a:lnTo>
                  <a:pt x="278752" y="22704"/>
                </a:lnTo>
                <a:lnTo>
                  <a:pt x="248200" y="34502"/>
                </a:lnTo>
                <a:lnTo>
                  <a:pt x="218578" y="48718"/>
                </a:lnTo>
                <a:lnTo>
                  <a:pt x="190042" y="65336"/>
                </a:lnTo>
                <a:lnTo>
                  <a:pt x="162745" y="84342"/>
                </a:lnTo>
                <a:lnTo>
                  <a:pt x="136843" y="105720"/>
                </a:lnTo>
                <a:lnTo>
                  <a:pt x="112489" y="129455"/>
                </a:lnTo>
                <a:lnTo>
                  <a:pt x="89838" y="15553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8136" y="0"/>
            <a:ext cx="8055863" cy="6857998"/>
          </a:xfrm>
          <a:custGeom>
            <a:avLst/>
            <a:gdLst/>
            <a:ahLst/>
            <a:cxnLst/>
            <a:rect l="l" t="t" r="r" b="b"/>
            <a:pathLst>
              <a:path w="8055863" h="6857998">
                <a:moveTo>
                  <a:pt x="0" y="6857998"/>
                </a:moveTo>
                <a:lnTo>
                  <a:pt x="8055863" y="6857998"/>
                </a:lnTo>
                <a:lnTo>
                  <a:pt x="805586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3460" y="0"/>
            <a:ext cx="1524" cy="6857998"/>
          </a:xfrm>
          <a:custGeom>
            <a:avLst/>
            <a:gdLst/>
            <a:ahLst/>
            <a:cxnLst/>
            <a:rect l="l" t="t" r="r" b="b"/>
            <a:pathLst>
              <a:path w="1524" h="6857998">
                <a:moveTo>
                  <a:pt x="0" y="6857998"/>
                </a:moveTo>
                <a:lnTo>
                  <a:pt x="1524" y="6857998"/>
                </a:lnTo>
                <a:lnTo>
                  <a:pt x="15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5736" y="-39625"/>
            <a:ext cx="155447" cy="6937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4984" y="0"/>
            <a:ext cx="73152" cy="6858000"/>
          </a:xfrm>
          <a:custGeom>
            <a:avLst/>
            <a:gdLst/>
            <a:ahLst/>
            <a:cxnLst/>
            <a:rect l="l" t="t" r="r" b="b"/>
            <a:pathLst>
              <a:path w="73152" h="6858000">
                <a:moveTo>
                  <a:pt x="73152" y="0"/>
                </a:moveTo>
                <a:lnTo>
                  <a:pt x="0" y="0"/>
                </a:lnTo>
                <a:lnTo>
                  <a:pt x="0" y="6857999"/>
                </a:lnTo>
                <a:lnTo>
                  <a:pt x="73152" y="6857999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999" y="457131"/>
            <a:ext cx="7755302" cy="5889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162" y="935482"/>
            <a:ext cx="1666100" cy="429005"/>
          </a:xfrm>
          <a:custGeom>
            <a:avLst/>
            <a:gdLst/>
            <a:ahLst/>
            <a:cxnLst/>
            <a:rect l="l" t="t" r="r" b="b"/>
            <a:pathLst>
              <a:path w="1666100" h="429005">
                <a:moveTo>
                  <a:pt x="552232" y="291299"/>
                </a:moveTo>
                <a:lnTo>
                  <a:pt x="547966" y="338200"/>
                </a:lnTo>
                <a:lnTo>
                  <a:pt x="549786" y="338185"/>
                </a:lnTo>
                <a:lnTo>
                  <a:pt x="562704" y="337154"/>
                </a:lnTo>
                <a:lnTo>
                  <a:pt x="565148" y="293977"/>
                </a:lnTo>
                <a:lnTo>
                  <a:pt x="552232" y="291299"/>
                </a:lnTo>
                <a:close/>
              </a:path>
              <a:path w="1666100" h="429005">
                <a:moveTo>
                  <a:pt x="1500513" y="188662"/>
                </a:moveTo>
                <a:lnTo>
                  <a:pt x="1503364" y="175788"/>
                </a:lnTo>
                <a:lnTo>
                  <a:pt x="1507756" y="164837"/>
                </a:lnTo>
                <a:lnTo>
                  <a:pt x="1513700" y="155828"/>
                </a:lnTo>
                <a:lnTo>
                  <a:pt x="1519532" y="91485"/>
                </a:lnTo>
                <a:lnTo>
                  <a:pt x="1506832" y="94200"/>
                </a:lnTo>
                <a:lnTo>
                  <a:pt x="1500513" y="188662"/>
                </a:lnTo>
                <a:close/>
              </a:path>
              <a:path w="1666100" h="429005">
                <a:moveTo>
                  <a:pt x="1442961" y="351408"/>
                </a:moveTo>
                <a:lnTo>
                  <a:pt x="1443243" y="363907"/>
                </a:lnTo>
                <a:lnTo>
                  <a:pt x="1445843" y="376616"/>
                </a:lnTo>
                <a:lnTo>
                  <a:pt x="1450848" y="388263"/>
                </a:lnTo>
                <a:lnTo>
                  <a:pt x="1458267" y="398863"/>
                </a:lnTo>
                <a:lnTo>
                  <a:pt x="1468107" y="408431"/>
                </a:lnTo>
                <a:lnTo>
                  <a:pt x="1484778" y="418271"/>
                </a:lnTo>
                <a:lnTo>
                  <a:pt x="1495594" y="422136"/>
                </a:lnTo>
                <a:lnTo>
                  <a:pt x="1507880" y="425141"/>
                </a:lnTo>
                <a:lnTo>
                  <a:pt x="1521637" y="427288"/>
                </a:lnTo>
                <a:lnTo>
                  <a:pt x="1536869" y="428576"/>
                </a:lnTo>
                <a:lnTo>
                  <a:pt x="1553578" y="429005"/>
                </a:lnTo>
                <a:lnTo>
                  <a:pt x="1556493" y="428992"/>
                </a:lnTo>
                <a:lnTo>
                  <a:pt x="1570821" y="428475"/>
                </a:lnTo>
                <a:lnTo>
                  <a:pt x="1583923" y="427197"/>
                </a:lnTo>
                <a:lnTo>
                  <a:pt x="1595790" y="425137"/>
                </a:lnTo>
                <a:lnTo>
                  <a:pt x="1619349" y="417272"/>
                </a:lnTo>
                <a:lnTo>
                  <a:pt x="1630462" y="411109"/>
                </a:lnTo>
                <a:lnTo>
                  <a:pt x="1639684" y="403732"/>
                </a:lnTo>
                <a:lnTo>
                  <a:pt x="1647347" y="394996"/>
                </a:lnTo>
                <a:lnTo>
                  <a:pt x="1653873" y="384122"/>
                </a:lnTo>
                <a:lnTo>
                  <a:pt x="1659115" y="371220"/>
                </a:lnTo>
                <a:lnTo>
                  <a:pt x="1663574" y="351411"/>
                </a:lnTo>
                <a:lnTo>
                  <a:pt x="1664981" y="338808"/>
                </a:lnTo>
                <a:lnTo>
                  <a:pt x="1665821" y="324497"/>
                </a:lnTo>
                <a:lnTo>
                  <a:pt x="1666100" y="308482"/>
                </a:lnTo>
                <a:lnTo>
                  <a:pt x="1666100" y="95757"/>
                </a:lnTo>
                <a:lnTo>
                  <a:pt x="1607299" y="95757"/>
                </a:lnTo>
                <a:lnTo>
                  <a:pt x="1607299" y="129031"/>
                </a:lnTo>
                <a:lnTo>
                  <a:pt x="1603077" y="123630"/>
                </a:lnTo>
                <a:lnTo>
                  <a:pt x="1593535" y="113472"/>
                </a:lnTo>
                <a:lnTo>
                  <a:pt x="1583261" y="105167"/>
                </a:lnTo>
                <a:lnTo>
                  <a:pt x="1572251" y="98713"/>
                </a:lnTo>
                <a:lnTo>
                  <a:pt x="1560503" y="94106"/>
                </a:lnTo>
                <a:lnTo>
                  <a:pt x="1548014" y="91344"/>
                </a:lnTo>
                <a:lnTo>
                  <a:pt x="1534782" y="90423"/>
                </a:lnTo>
                <a:lnTo>
                  <a:pt x="1532983" y="90437"/>
                </a:lnTo>
                <a:lnTo>
                  <a:pt x="1519532" y="91485"/>
                </a:lnTo>
                <a:lnTo>
                  <a:pt x="1513700" y="155828"/>
                </a:lnTo>
                <a:lnTo>
                  <a:pt x="1515904" y="153340"/>
                </a:lnTo>
                <a:lnTo>
                  <a:pt x="1526049" y="144986"/>
                </a:lnTo>
                <a:lnTo>
                  <a:pt x="1537703" y="139973"/>
                </a:lnTo>
                <a:lnTo>
                  <a:pt x="1550911" y="138302"/>
                </a:lnTo>
                <a:lnTo>
                  <a:pt x="1555471" y="138481"/>
                </a:lnTo>
                <a:lnTo>
                  <a:pt x="1568176" y="141167"/>
                </a:lnTo>
                <a:lnTo>
                  <a:pt x="1579427" y="147076"/>
                </a:lnTo>
                <a:lnTo>
                  <a:pt x="1589265" y="156209"/>
                </a:lnTo>
                <a:lnTo>
                  <a:pt x="1592323" y="160213"/>
                </a:lnTo>
                <a:lnTo>
                  <a:pt x="1597652" y="170044"/>
                </a:lnTo>
                <a:lnTo>
                  <a:pt x="1601459" y="181765"/>
                </a:lnTo>
                <a:lnTo>
                  <a:pt x="1603743" y="195393"/>
                </a:lnTo>
                <a:lnTo>
                  <a:pt x="1604505" y="210946"/>
                </a:lnTo>
                <a:lnTo>
                  <a:pt x="1604389" y="216826"/>
                </a:lnTo>
                <a:lnTo>
                  <a:pt x="1602932" y="231378"/>
                </a:lnTo>
                <a:lnTo>
                  <a:pt x="1599814" y="244123"/>
                </a:lnTo>
                <a:lnTo>
                  <a:pt x="1595043" y="255054"/>
                </a:lnTo>
                <a:lnTo>
                  <a:pt x="1588630" y="264159"/>
                </a:lnTo>
                <a:lnTo>
                  <a:pt x="1585077" y="267869"/>
                </a:lnTo>
                <a:lnTo>
                  <a:pt x="1574583" y="275757"/>
                </a:lnTo>
                <a:lnTo>
                  <a:pt x="1562813" y="280489"/>
                </a:lnTo>
                <a:lnTo>
                  <a:pt x="1549768" y="282066"/>
                </a:lnTo>
                <a:lnTo>
                  <a:pt x="1547638" y="282023"/>
                </a:lnTo>
                <a:lnTo>
                  <a:pt x="1534945" y="279711"/>
                </a:lnTo>
                <a:lnTo>
                  <a:pt x="1523649" y="273884"/>
                </a:lnTo>
                <a:lnTo>
                  <a:pt x="1513700" y="264540"/>
                </a:lnTo>
                <a:lnTo>
                  <a:pt x="1510626" y="260434"/>
                </a:lnTo>
                <a:lnTo>
                  <a:pt x="1505569" y="250673"/>
                </a:lnTo>
                <a:lnTo>
                  <a:pt x="1501967" y="238880"/>
                </a:lnTo>
                <a:lnTo>
                  <a:pt x="1499811" y="225079"/>
                </a:lnTo>
                <a:lnTo>
                  <a:pt x="1499095" y="209295"/>
                </a:lnTo>
                <a:lnTo>
                  <a:pt x="1499196" y="203442"/>
                </a:lnTo>
                <a:lnTo>
                  <a:pt x="1500513" y="188662"/>
                </a:lnTo>
                <a:lnTo>
                  <a:pt x="1506832" y="94200"/>
                </a:lnTo>
                <a:lnTo>
                  <a:pt x="1494882" y="98585"/>
                </a:lnTo>
                <a:lnTo>
                  <a:pt x="1483683" y="104643"/>
                </a:lnTo>
                <a:lnTo>
                  <a:pt x="1473233" y="112378"/>
                </a:lnTo>
                <a:lnTo>
                  <a:pt x="1463535" y="121792"/>
                </a:lnTo>
                <a:lnTo>
                  <a:pt x="1453053" y="135771"/>
                </a:lnTo>
                <a:lnTo>
                  <a:pt x="1447478" y="146167"/>
                </a:lnTo>
                <a:lnTo>
                  <a:pt x="1442921" y="157550"/>
                </a:lnTo>
                <a:lnTo>
                  <a:pt x="1439380" y="169921"/>
                </a:lnTo>
                <a:lnTo>
                  <a:pt x="1436852" y="183281"/>
                </a:lnTo>
                <a:lnTo>
                  <a:pt x="1435337" y="197633"/>
                </a:lnTo>
                <a:lnTo>
                  <a:pt x="1434833" y="212978"/>
                </a:lnTo>
                <a:lnTo>
                  <a:pt x="1434953" y="219953"/>
                </a:lnTo>
                <a:lnTo>
                  <a:pt x="1435970" y="233873"/>
                </a:lnTo>
                <a:lnTo>
                  <a:pt x="1438025" y="247059"/>
                </a:lnTo>
                <a:lnTo>
                  <a:pt x="1441120" y="259505"/>
                </a:lnTo>
                <a:lnTo>
                  <a:pt x="1445258" y="271207"/>
                </a:lnTo>
                <a:lnTo>
                  <a:pt x="1450443" y="282158"/>
                </a:lnTo>
                <a:lnTo>
                  <a:pt x="1456677" y="292353"/>
                </a:lnTo>
                <a:lnTo>
                  <a:pt x="1463186" y="300928"/>
                </a:lnTo>
                <a:lnTo>
                  <a:pt x="1472526" y="310667"/>
                </a:lnTo>
                <a:lnTo>
                  <a:pt x="1482745" y="318645"/>
                </a:lnTo>
                <a:lnTo>
                  <a:pt x="1493842" y="324860"/>
                </a:lnTo>
                <a:lnTo>
                  <a:pt x="1505813" y="329305"/>
                </a:lnTo>
                <a:lnTo>
                  <a:pt x="1518656" y="331975"/>
                </a:lnTo>
                <a:lnTo>
                  <a:pt x="1532369" y="332866"/>
                </a:lnTo>
                <a:lnTo>
                  <a:pt x="1537153" y="332744"/>
                </a:lnTo>
                <a:lnTo>
                  <a:pt x="1550006" y="331110"/>
                </a:lnTo>
                <a:lnTo>
                  <a:pt x="1562127" y="327573"/>
                </a:lnTo>
                <a:lnTo>
                  <a:pt x="1573521" y="322131"/>
                </a:lnTo>
                <a:lnTo>
                  <a:pt x="1584189" y="314786"/>
                </a:lnTo>
                <a:lnTo>
                  <a:pt x="1594135" y="305538"/>
                </a:lnTo>
                <a:lnTo>
                  <a:pt x="1603362" y="294385"/>
                </a:lnTo>
                <a:lnTo>
                  <a:pt x="1603318" y="333878"/>
                </a:lnTo>
                <a:lnTo>
                  <a:pt x="1602429" y="348361"/>
                </a:lnTo>
                <a:lnTo>
                  <a:pt x="1600441" y="357758"/>
                </a:lnTo>
                <a:lnTo>
                  <a:pt x="1597647" y="365125"/>
                </a:lnTo>
                <a:lnTo>
                  <a:pt x="1593456" y="370331"/>
                </a:lnTo>
                <a:lnTo>
                  <a:pt x="1587995" y="373633"/>
                </a:lnTo>
                <a:lnTo>
                  <a:pt x="1578627" y="377672"/>
                </a:lnTo>
                <a:lnTo>
                  <a:pt x="1566217" y="380172"/>
                </a:lnTo>
                <a:lnTo>
                  <a:pt x="1551038" y="381000"/>
                </a:lnTo>
                <a:lnTo>
                  <a:pt x="1546610" y="380906"/>
                </a:lnTo>
                <a:lnTo>
                  <a:pt x="1532831" y="378924"/>
                </a:lnTo>
                <a:lnTo>
                  <a:pt x="1522971" y="374268"/>
                </a:lnTo>
                <a:lnTo>
                  <a:pt x="1518653" y="371220"/>
                </a:lnTo>
                <a:lnTo>
                  <a:pt x="1515859" y="365505"/>
                </a:lnTo>
                <a:lnTo>
                  <a:pt x="1514716" y="357123"/>
                </a:lnTo>
                <a:lnTo>
                  <a:pt x="1443088" y="348488"/>
                </a:lnTo>
                <a:lnTo>
                  <a:pt x="1442961" y="351408"/>
                </a:lnTo>
                <a:close/>
              </a:path>
              <a:path w="1666100" h="429005">
                <a:moveTo>
                  <a:pt x="797949" y="188662"/>
                </a:moveTo>
                <a:lnTo>
                  <a:pt x="800800" y="175788"/>
                </a:lnTo>
                <a:lnTo>
                  <a:pt x="805192" y="164837"/>
                </a:lnTo>
                <a:lnTo>
                  <a:pt x="811136" y="155828"/>
                </a:lnTo>
                <a:lnTo>
                  <a:pt x="816968" y="91485"/>
                </a:lnTo>
                <a:lnTo>
                  <a:pt x="804268" y="94200"/>
                </a:lnTo>
                <a:lnTo>
                  <a:pt x="797949" y="188662"/>
                </a:lnTo>
                <a:close/>
              </a:path>
              <a:path w="1666100" h="429005">
                <a:moveTo>
                  <a:pt x="740397" y="351408"/>
                </a:moveTo>
                <a:lnTo>
                  <a:pt x="740679" y="363907"/>
                </a:lnTo>
                <a:lnTo>
                  <a:pt x="743279" y="376616"/>
                </a:lnTo>
                <a:lnTo>
                  <a:pt x="748284" y="388263"/>
                </a:lnTo>
                <a:lnTo>
                  <a:pt x="755703" y="398863"/>
                </a:lnTo>
                <a:lnTo>
                  <a:pt x="765543" y="408431"/>
                </a:lnTo>
                <a:lnTo>
                  <a:pt x="782214" y="418271"/>
                </a:lnTo>
                <a:lnTo>
                  <a:pt x="793030" y="422136"/>
                </a:lnTo>
                <a:lnTo>
                  <a:pt x="805316" y="425141"/>
                </a:lnTo>
                <a:lnTo>
                  <a:pt x="819073" y="427288"/>
                </a:lnTo>
                <a:lnTo>
                  <a:pt x="834305" y="428576"/>
                </a:lnTo>
                <a:lnTo>
                  <a:pt x="851014" y="429005"/>
                </a:lnTo>
                <a:lnTo>
                  <a:pt x="853929" y="428992"/>
                </a:lnTo>
                <a:lnTo>
                  <a:pt x="868257" y="428475"/>
                </a:lnTo>
                <a:lnTo>
                  <a:pt x="881359" y="427197"/>
                </a:lnTo>
                <a:lnTo>
                  <a:pt x="893226" y="425137"/>
                </a:lnTo>
                <a:lnTo>
                  <a:pt x="916785" y="417272"/>
                </a:lnTo>
                <a:lnTo>
                  <a:pt x="927898" y="411109"/>
                </a:lnTo>
                <a:lnTo>
                  <a:pt x="937120" y="403732"/>
                </a:lnTo>
                <a:lnTo>
                  <a:pt x="944783" y="394996"/>
                </a:lnTo>
                <a:lnTo>
                  <a:pt x="951309" y="384122"/>
                </a:lnTo>
                <a:lnTo>
                  <a:pt x="956551" y="371220"/>
                </a:lnTo>
                <a:lnTo>
                  <a:pt x="961010" y="351411"/>
                </a:lnTo>
                <a:lnTo>
                  <a:pt x="962417" y="338808"/>
                </a:lnTo>
                <a:lnTo>
                  <a:pt x="963257" y="324497"/>
                </a:lnTo>
                <a:lnTo>
                  <a:pt x="963536" y="308482"/>
                </a:lnTo>
                <a:lnTo>
                  <a:pt x="963536" y="95757"/>
                </a:lnTo>
                <a:lnTo>
                  <a:pt x="904735" y="95757"/>
                </a:lnTo>
                <a:lnTo>
                  <a:pt x="904735" y="129031"/>
                </a:lnTo>
                <a:lnTo>
                  <a:pt x="900513" y="123630"/>
                </a:lnTo>
                <a:lnTo>
                  <a:pt x="890971" y="113472"/>
                </a:lnTo>
                <a:lnTo>
                  <a:pt x="880697" y="105167"/>
                </a:lnTo>
                <a:lnTo>
                  <a:pt x="869687" y="98713"/>
                </a:lnTo>
                <a:lnTo>
                  <a:pt x="857939" y="94106"/>
                </a:lnTo>
                <a:lnTo>
                  <a:pt x="845450" y="91344"/>
                </a:lnTo>
                <a:lnTo>
                  <a:pt x="832218" y="90423"/>
                </a:lnTo>
                <a:lnTo>
                  <a:pt x="830419" y="90437"/>
                </a:lnTo>
                <a:lnTo>
                  <a:pt x="816968" y="91485"/>
                </a:lnTo>
                <a:lnTo>
                  <a:pt x="811136" y="155828"/>
                </a:lnTo>
                <a:lnTo>
                  <a:pt x="813340" y="153340"/>
                </a:lnTo>
                <a:lnTo>
                  <a:pt x="823485" y="144986"/>
                </a:lnTo>
                <a:lnTo>
                  <a:pt x="835139" y="139973"/>
                </a:lnTo>
                <a:lnTo>
                  <a:pt x="848347" y="138302"/>
                </a:lnTo>
                <a:lnTo>
                  <a:pt x="852907" y="138481"/>
                </a:lnTo>
                <a:lnTo>
                  <a:pt x="865612" y="141167"/>
                </a:lnTo>
                <a:lnTo>
                  <a:pt x="876863" y="147076"/>
                </a:lnTo>
                <a:lnTo>
                  <a:pt x="886701" y="156209"/>
                </a:lnTo>
                <a:lnTo>
                  <a:pt x="889759" y="160213"/>
                </a:lnTo>
                <a:lnTo>
                  <a:pt x="895088" y="170044"/>
                </a:lnTo>
                <a:lnTo>
                  <a:pt x="898895" y="181765"/>
                </a:lnTo>
                <a:lnTo>
                  <a:pt x="901179" y="195393"/>
                </a:lnTo>
                <a:lnTo>
                  <a:pt x="901941" y="210946"/>
                </a:lnTo>
                <a:lnTo>
                  <a:pt x="901825" y="216826"/>
                </a:lnTo>
                <a:lnTo>
                  <a:pt x="900368" y="231378"/>
                </a:lnTo>
                <a:lnTo>
                  <a:pt x="897250" y="244123"/>
                </a:lnTo>
                <a:lnTo>
                  <a:pt x="892479" y="255054"/>
                </a:lnTo>
                <a:lnTo>
                  <a:pt x="886066" y="264159"/>
                </a:lnTo>
                <a:lnTo>
                  <a:pt x="882513" y="267869"/>
                </a:lnTo>
                <a:lnTo>
                  <a:pt x="872019" y="275757"/>
                </a:lnTo>
                <a:lnTo>
                  <a:pt x="860249" y="280489"/>
                </a:lnTo>
                <a:lnTo>
                  <a:pt x="847204" y="282066"/>
                </a:lnTo>
                <a:lnTo>
                  <a:pt x="845074" y="282023"/>
                </a:lnTo>
                <a:lnTo>
                  <a:pt x="832381" y="279711"/>
                </a:lnTo>
                <a:lnTo>
                  <a:pt x="821085" y="273884"/>
                </a:lnTo>
                <a:lnTo>
                  <a:pt x="811136" y="264540"/>
                </a:lnTo>
                <a:lnTo>
                  <a:pt x="808062" y="260434"/>
                </a:lnTo>
                <a:lnTo>
                  <a:pt x="803005" y="250673"/>
                </a:lnTo>
                <a:lnTo>
                  <a:pt x="799403" y="238880"/>
                </a:lnTo>
                <a:lnTo>
                  <a:pt x="797247" y="225079"/>
                </a:lnTo>
                <a:lnTo>
                  <a:pt x="796531" y="209295"/>
                </a:lnTo>
                <a:lnTo>
                  <a:pt x="796632" y="203442"/>
                </a:lnTo>
                <a:lnTo>
                  <a:pt x="797949" y="188662"/>
                </a:lnTo>
                <a:lnTo>
                  <a:pt x="804268" y="94200"/>
                </a:lnTo>
                <a:lnTo>
                  <a:pt x="792318" y="98585"/>
                </a:lnTo>
                <a:lnTo>
                  <a:pt x="781119" y="104643"/>
                </a:lnTo>
                <a:lnTo>
                  <a:pt x="770669" y="112378"/>
                </a:lnTo>
                <a:lnTo>
                  <a:pt x="760971" y="121792"/>
                </a:lnTo>
                <a:lnTo>
                  <a:pt x="750489" y="135771"/>
                </a:lnTo>
                <a:lnTo>
                  <a:pt x="744914" y="146167"/>
                </a:lnTo>
                <a:lnTo>
                  <a:pt x="740357" y="157550"/>
                </a:lnTo>
                <a:lnTo>
                  <a:pt x="736816" y="169921"/>
                </a:lnTo>
                <a:lnTo>
                  <a:pt x="734288" y="183281"/>
                </a:lnTo>
                <a:lnTo>
                  <a:pt x="732773" y="197633"/>
                </a:lnTo>
                <a:lnTo>
                  <a:pt x="732269" y="212978"/>
                </a:lnTo>
                <a:lnTo>
                  <a:pt x="732389" y="219953"/>
                </a:lnTo>
                <a:lnTo>
                  <a:pt x="733406" y="233873"/>
                </a:lnTo>
                <a:lnTo>
                  <a:pt x="735461" y="247059"/>
                </a:lnTo>
                <a:lnTo>
                  <a:pt x="738556" y="259505"/>
                </a:lnTo>
                <a:lnTo>
                  <a:pt x="742694" y="271207"/>
                </a:lnTo>
                <a:lnTo>
                  <a:pt x="747879" y="282158"/>
                </a:lnTo>
                <a:lnTo>
                  <a:pt x="754113" y="292353"/>
                </a:lnTo>
                <a:lnTo>
                  <a:pt x="760622" y="300928"/>
                </a:lnTo>
                <a:lnTo>
                  <a:pt x="769962" y="310667"/>
                </a:lnTo>
                <a:lnTo>
                  <a:pt x="780181" y="318645"/>
                </a:lnTo>
                <a:lnTo>
                  <a:pt x="791278" y="324860"/>
                </a:lnTo>
                <a:lnTo>
                  <a:pt x="803249" y="329305"/>
                </a:lnTo>
                <a:lnTo>
                  <a:pt x="816092" y="331975"/>
                </a:lnTo>
                <a:lnTo>
                  <a:pt x="829805" y="332866"/>
                </a:lnTo>
                <a:lnTo>
                  <a:pt x="834589" y="332744"/>
                </a:lnTo>
                <a:lnTo>
                  <a:pt x="847442" y="331110"/>
                </a:lnTo>
                <a:lnTo>
                  <a:pt x="859563" y="327573"/>
                </a:lnTo>
                <a:lnTo>
                  <a:pt x="870957" y="322131"/>
                </a:lnTo>
                <a:lnTo>
                  <a:pt x="881625" y="314786"/>
                </a:lnTo>
                <a:lnTo>
                  <a:pt x="891571" y="305538"/>
                </a:lnTo>
                <a:lnTo>
                  <a:pt x="900798" y="294385"/>
                </a:lnTo>
                <a:lnTo>
                  <a:pt x="900754" y="333878"/>
                </a:lnTo>
                <a:lnTo>
                  <a:pt x="899865" y="348361"/>
                </a:lnTo>
                <a:lnTo>
                  <a:pt x="897877" y="357758"/>
                </a:lnTo>
                <a:lnTo>
                  <a:pt x="895083" y="365125"/>
                </a:lnTo>
                <a:lnTo>
                  <a:pt x="890892" y="370331"/>
                </a:lnTo>
                <a:lnTo>
                  <a:pt x="885431" y="373633"/>
                </a:lnTo>
                <a:lnTo>
                  <a:pt x="876063" y="377672"/>
                </a:lnTo>
                <a:lnTo>
                  <a:pt x="863653" y="380172"/>
                </a:lnTo>
                <a:lnTo>
                  <a:pt x="848474" y="381000"/>
                </a:lnTo>
                <a:lnTo>
                  <a:pt x="844046" y="380906"/>
                </a:lnTo>
                <a:lnTo>
                  <a:pt x="830267" y="378924"/>
                </a:lnTo>
                <a:lnTo>
                  <a:pt x="820407" y="374268"/>
                </a:lnTo>
                <a:lnTo>
                  <a:pt x="816089" y="371220"/>
                </a:lnTo>
                <a:lnTo>
                  <a:pt x="813295" y="365505"/>
                </a:lnTo>
                <a:lnTo>
                  <a:pt x="812152" y="357123"/>
                </a:lnTo>
                <a:lnTo>
                  <a:pt x="740524" y="348488"/>
                </a:lnTo>
                <a:lnTo>
                  <a:pt x="740397" y="351408"/>
                </a:lnTo>
                <a:close/>
              </a:path>
              <a:path w="1666100" h="429005">
                <a:moveTo>
                  <a:pt x="1031227" y="95757"/>
                </a:moveTo>
                <a:lnTo>
                  <a:pt x="1031227" y="332866"/>
                </a:lnTo>
                <a:lnTo>
                  <a:pt x="1093965" y="332866"/>
                </a:lnTo>
                <a:lnTo>
                  <a:pt x="1093965" y="95757"/>
                </a:lnTo>
                <a:lnTo>
                  <a:pt x="1031227" y="95757"/>
                </a:lnTo>
                <a:close/>
              </a:path>
              <a:path w="1666100" h="429005">
                <a:moveTo>
                  <a:pt x="393052" y="95757"/>
                </a:moveTo>
                <a:lnTo>
                  <a:pt x="393052" y="12064"/>
                </a:lnTo>
                <a:lnTo>
                  <a:pt x="330098" y="48640"/>
                </a:lnTo>
                <a:lnTo>
                  <a:pt x="330098" y="95757"/>
                </a:lnTo>
                <a:lnTo>
                  <a:pt x="301294" y="95757"/>
                </a:lnTo>
                <a:lnTo>
                  <a:pt x="301294" y="145668"/>
                </a:lnTo>
                <a:lnTo>
                  <a:pt x="330098" y="145668"/>
                </a:lnTo>
                <a:lnTo>
                  <a:pt x="330136" y="257869"/>
                </a:lnTo>
                <a:lnTo>
                  <a:pt x="330459" y="273365"/>
                </a:lnTo>
                <a:lnTo>
                  <a:pt x="331114" y="285156"/>
                </a:lnTo>
                <a:lnTo>
                  <a:pt x="332105" y="293242"/>
                </a:lnTo>
                <a:lnTo>
                  <a:pt x="335645" y="307373"/>
                </a:lnTo>
                <a:lnTo>
                  <a:pt x="340918" y="317753"/>
                </a:lnTo>
                <a:lnTo>
                  <a:pt x="345160" y="323722"/>
                </a:lnTo>
                <a:lnTo>
                  <a:pt x="351815" y="328675"/>
                </a:lnTo>
                <a:lnTo>
                  <a:pt x="360895" y="332485"/>
                </a:lnTo>
                <a:lnTo>
                  <a:pt x="366009" y="334391"/>
                </a:lnTo>
                <a:lnTo>
                  <a:pt x="378188" y="337248"/>
                </a:lnTo>
                <a:lnTo>
                  <a:pt x="391477" y="338200"/>
                </a:lnTo>
                <a:lnTo>
                  <a:pt x="404688" y="337631"/>
                </a:lnTo>
                <a:lnTo>
                  <a:pt x="417542" y="335868"/>
                </a:lnTo>
                <a:lnTo>
                  <a:pt x="429660" y="332921"/>
                </a:lnTo>
                <a:lnTo>
                  <a:pt x="441045" y="328802"/>
                </a:lnTo>
                <a:lnTo>
                  <a:pt x="435686" y="280162"/>
                </a:lnTo>
                <a:lnTo>
                  <a:pt x="435028" y="280396"/>
                </a:lnTo>
                <a:lnTo>
                  <a:pt x="420870" y="284682"/>
                </a:lnTo>
                <a:lnTo>
                  <a:pt x="410464" y="286130"/>
                </a:lnTo>
                <a:lnTo>
                  <a:pt x="406298" y="286130"/>
                </a:lnTo>
                <a:lnTo>
                  <a:pt x="399859" y="283082"/>
                </a:lnTo>
                <a:lnTo>
                  <a:pt x="395097" y="278256"/>
                </a:lnTo>
                <a:lnTo>
                  <a:pt x="393740" y="271208"/>
                </a:lnTo>
                <a:lnTo>
                  <a:pt x="393224" y="259662"/>
                </a:lnTo>
                <a:lnTo>
                  <a:pt x="393052" y="241300"/>
                </a:lnTo>
                <a:lnTo>
                  <a:pt x="393052" y="145668"/>
                </a:lnTo>
                <a:lnTo>
                  <a:pt x="435914" y="145668"/>
                </a:lnTo>
                <a:lnTo>
                  <a:pt x="435914" y="95757"/>
                </a:lnTo>
                <a:lnTo>
                  <a:pt x="393052" y="95757"/>
                </a:lnTo>
                <a:close/>
              </a:path>
              <a:path w="1666100" h="429005">
                <a:moveTo>
                  <a:pt x="1031227" y="5587"/>
                </a:moveTo>
                <a:lnTo>
                  <a:pt x="1031227" y="63626"/>
                </a:lnTo>
                <a:lnTo>
                  <a:pt x="1093965" y="63626"/>
                </a:lnTo>
                <a:lnTo>
                  <a:pt x="1093965" y="5587"/>
                </a:lnTo>
                <a:lnTo>
                  <a:pt x="1031227" y="5587"/>
                </a:lnTo>
                <a:close/>
              </a:path>
              <a:path w="1666100" h="429005">
                <a:moveTo>
                  <a:pt x="78282" y="101091"/>
                </a:moveTo>
                <a:lnTo>
                  <a:pt x="75006" y="94487"/>
                </a:lnTo>
                <a:lnTo>
                  <a:pt x="75006" y="78358"/>
                </a:lnTo>
                <a:lnTo>
                  <a:pt x="78498" y="71500"/>
                </a:lnTo>
                <a:lnTo>
                  <a:pt x="85496" y="66420"/>
                </a:lnTo>
                <a:lnTo>
                  <a:pt x="91872" y="62498"/>
                </a:lnTo>
                <a:lnTo>
                  <a:pt x="102924" y="58116"/>
                </a:lnTo>
                <a:lnTo>
                  <a:pt x="115830" y="55486"/>
                </a:lnTo>
                <a:lnTo>
                  <a:pt x="130594" y="54609"/>
                </a:lnTo>
                <a:lnTo>
                  <a:pt x="137088" y="54768"/>
                </a:lnTo>
                <a:lnTo>
                  <a:pt x="151276" y="56497"/>
                </a:lnTo>
                <a:lnTo>
                  <a:pt x="163063" y="60127"/>
                </a:lnTo>
                <a:lnTo>
                  <a:pt x="172453" y="65658"/>
                </a:lnTo>
                <a:lnTo>
                  <a:pt x="181543" y="75958"/>
                </a:lnTo>
                <a:lnTo>
                  <a:pt x="187042" y="87605"/>
                </a:lnTo>
                <a:lnTo>
                  <a:pt x="190639" y="101980"/>
                </a:lnTo>
                <a:lnTo>
                  <a:pt x="256730" y="99059"/>
                </a:lnTo>
                <a:lnTo>
                  <a:pt x="254946" y="81871"/>
                </a:lnTo>
                <a:lnTo>
                  <a:pt x="251802" y="69021"/>
                </a:lnTo>
                <a:lnTo>
                  <a:pt x="247137" y="57105"/>
                </a:lnTo>
                <a:lnTo>
                  <a:pt x="240950" y="46118"/>
                </a:lnTo>
                <a:lnTo>
                  <a:pt x="233243" y="36059"/>
                </a:lnTo>
                <a:lnTo>
                  <a:pt x="224015" y="26923"/>
                </a:lnTo>
                <a:lnTo>
                  <a:pt x="209521" y="16777"/>
                </a:lnTo>
                <a:lnTo>
                  <a:pt x="199114" y="11658"/>
                </a:lnTo>
                <a:lnTo>
                  <a:pt x="187652" y="7466"/>
                </a:lnTo>
                <a:lnTo>
                  <a:pt x="175136" y="4202"/>
                </a:lnTo>
                <a:lnTo>
                  <a:pt x="161567" y="1868"/>
                </a:lnTo>
                <a:lnTo>
                  <a:pt x="146943" y="467"/>
                </a:lnTo>
                <a:lnTo>
                  <a:pt x="131267" y="0"/>
                </a:lnTo>
                <a:lnTo>
                  <a:pt x="129085" y="9"/>
                </a:lnTo>
                <a:lnTo>
                  <a:pt x="114971" y="553"/>
                </a:lnTo>
                <a:lnTo>
                  <a:pt x="101692" y="1943"/>
                </a:lnTo>
                <a:lnTo>
                  <a:pt x="89246" y="4191"/>
                </a:lnTo>
                <a:lnTo>
                  <a:pt x="77633" y="7307"/>
                </a:lnTo>
                <a:lnTo>
                  <a:pt x="66852" y="11302"/>
                </a:lnTo>
                <a:lnTo>
                  <a:pt x="53097" y="18386"/>
                </a:lnTo>
                <a:lnTo>
                  <a:pt x="42611" y="25875"/>
                </a:lnTo>
                <a:lnTo>
                  <a:pt x="33582" y="34562"/>
                </a:lnTo>
                <a:lnTo>
                  <a:pt x="26009" y="44450"/>
                </a:lnTo>
                <a:lnTo>
                  <a:pt x="20411" y="54306"/>
                </a:lnTo>
                <a:lnTo>
                  <a:pt x="15639" y="66195"/>
                </a:lnTo>
                <a:lnTo>
                  <a:pt x="12777" y="78517"/>
                </a:lnTo>
                <a:lnTo>
                  <a:pt x="11823" y="91312"/>
                </a:lnTo>
                <a:lnTo>
                  <a:pt x="12275" y="100611"/>
                </a:lnTo>
                <a:lnTo>
                  <a:pt x="14499" y="113339"/>
                </a:lnTo>
                <a:lnTo>
                  <a:pt x="18579" y="125356"/>
                </a:lnTo>
                <a:lnTo>
                  <a:pt x="24516" y="136658"/>
                </a:lnTo>
                <a:lnTo>
                  <a:pt x="32310" y="147240"/>
                </a:lnTo>
                <a:lnTo>
                  <a:pt x="41960" y="157098"/>
                </a:lnTo>
                <a:lnTo>
                  <a:pt x="52866" y="165232"/>
                </a:lnTo>
                <a:lnTo>
                  <a:pt x="62504" y="170678"/>
                </a:lnTo>
                <a:lnTo>
                  <a:pt x="73689" y="175825"/>
                </a:lnTo>
                <a:lnTo>
                  <a:pt x="86423" y="180676"/>
                </a:lnTo>
                <a:lnTo>
                  <a:pt x="100704" y="185228"/>
                </a:lnTo>
                <a:lnTo>
                  <a:pt x="116535" y="189483"/>
                </a:lnTo>
                <a:lnTo>
                  <a:pt x="122388" y="190946"/>
                </a:lnTo>
                <a:lnTo>
                  <a:pt x="138937" y="195153"/>
                </a:lnTo>
                <a:lnTo>
                  <a:pt x="152294" y="198675"/>
                </a:lnTo>
                <a:lnTo>
                  <a:pt x="162462" y="201524"/>
                </a:lnTo>
                <a:lnTo>
                  <a:pt x="169443" y="203707"/>
                </a:lnTo>
                <a:lnTo>
                  <a:pt x="184835" y="210890"/>
                </a:lnTo>
                <a:lnTo>
                  <a:pt x="193217" y="217931"/>
                </a:lnTo>
                <a:lnTo>
                  <a:pt x="197751" y="223392"/>
                </a:lnTo>
                <a:lnTo>
                  <a:pt x="200025" y="229996"/>
                </a:lnTo>
                <a:lnTo>
                  <a:pt x="200025" y="237743"/>
                </a:lnTo>
                <a:lnTo>
                  <a:pt x="198730" y="247610"/>
                </a:lnTo>
                <a:lnTo>
                  <a:pt x="193363" y="259044"/>
                </a:lnTo>
                <a:lnTo>
                  <a:pt x="183832" y="269239"/>
                </a:lnTo>
                <a:lnTo>
                  <a:pt x="175246" y="274917"/>
                </a:lnTo>
                <a:lnTo>
                  <a:pt x="164106" y="279304"/>
                </a:lnTo>
                <a:lnTo>
                  <a:pt x="150931" y="281945"/>
                </a:lnTo>
                <a:lnTo>
                  <a:pt x="135724" y="282828"/>
                </a:lnTo>
                <a:lnTo>
                  <a:pt x="121878" y="281938"/>
                </a:lnTo>
                <a:lnTo>
                  <a:pt x="108949" y="279102"/>
                </a:lnTo>
                <a:lnTo>
                  <a:pt x="97604" y="274319"/>
                </a:lnTo>
                <a:lnTo>
                  <a:pt x="87845" y="267588"/>
                </a:lnTo>
                <a:lnTo>
                  <a:pt x="78800" y="257734"/>
                </a:lnTo>
                <a:lnTo>
                  <a:pt x="72592" y="247171"/>
                </a:lnTo>
                <a:lnTo>
                  <a:pt x="67755" y="234620"/>
                </a:lnTo>
                <a:lnTo>
                  <a:pt x="64287" y="220090"/>
                </a:lnTo>
                <a:lnTo>
                  <a:pt x="0" y="226313"/>
                </a:lnTo>
                <a:lnTo>
                  <a:pt x="3121" y="244873"/>
                </a:lnTo>
                <a:lnTo>
                  <a:pt x="6701" y="258183"/>
                </a:lnTo>
                <a:lnTo>
                  <a:pt x="11290" y="270509"/>
                </a:lnTo>
                <a:lnTo>
                  <a:pt x="16888" y="281845"/>
                </a:lnTo>
                <a:lnTo>
                  <a:pt x="23496" y="292188"/>
                </a:lnTo>
                <a:lnTo>
                  <a:pt x="31112" y="301534"/>
                </a:lnTo>
                <a:lnTo>
                  <a:pt x="39738" y="309879"/>
                </a:lnTo>
                <a:lnTo>
                  <a:pt x="47186" y="315705"/>
                </a:lnTo>
                <a:lnTo>
                  <a:pt x="56928" y="321783"/>
                </a:lnTo>
                <a:lnTo>
                  <a:pt x="67607" y="326923"/>
                </a:lnTo>
                <a:lnTo>
                  <a:pt x="79223" y="331124"/>
                </a:lnTo>
                <a:lnTo>
                  <a:pt x="91777" y="334389"/>
                </a:lnTo>
                <a:lnTo>
                  <a:pt x="105269" y="336719"/>
                </a:lnTo>
                <a:lnTo>
                  <a:pt x="119698" y="338116"/>
                </a:lnTo>
                <a:lnTo>
                  <a:pt x="135064" y="338581"/>
                </a:lnTo>
                <a:lnTo>
                  <a:pt x="145137" y="338410"/>
                </a:lnTo>
                <a:lnTo>
                  <a:pt x="159104" y="337540"/>
                </a:lnTo>
                <a:lnTo>
                  <a:pt x="172201" y="335933"/>
                </a:lnTo>
                <a:lnTo>
                  <a:pt x="184428" y="333584"/>
                </a:lnTo>
                <a:lnTo>
                  <a:pt x="195786" y="330489"/>
                </a:lnTo>
                <a:lnTo>
                  <a:pt x="206273" y="326643"/>
                </a:lnTo>
                <a:lnTo>
                  <a:pt x="223961" y="317227"/>
                </a:lnTo>
                <a:lnTo>
                  <a:pt x="234070" y="309462"/>
                </a:lnTo>
                <a:lnTo>
                  <a:pt x="242906" y="300456"/>
                </a:lnTo>
                <a:lnTo>
                  <a:pt x="250469" y="290194"/>
                </a:lnTo>
                <a:lnTo>
                  <a:pt x="258595" y="274781"/>
                </a:lnTo>
                <a:lnTo>
                  <a:pt x="262767" y="262742"/>
                </a:lnTo>
                <a:lnTo>
                  <a:pt x="265269" y="250314"/>
                </a:lnTo>
                <a:lnTo>
                  <a:pt x="266103" y="237489"/>
                </a:lnTo>
                <a:lnTo>
                  <a:pt x="266062" y="234052"/>
                </a:lnTo>
                <a:lnTo>
                  <a:pt x="264990" y="220206"/>
                </a:lnTo>
                <a:lnTo>
                  <a:pt x="262462" y="207465"/>
                </a:lnTo>
                <a:lnTo>
                  <a:pt x="258481" y="195827"/>
                </a:lnTo>
                <a:lnTo>
                  <a:pt x="253047" y="185292"/>
                </a:lnTo>
                <a:lnTo>
                  <a:pt x="246707" y="176352"/>
                </a:lnTo>
                <a:lnTo>
                  <a:pt x="238110" y="167073"/>
                </a:lnTo>
                <a:lnTo>
                  <a:pt x="228167" y="158991"/>
                </a:lnTo>
                <a:lnTo>
                  <a:pt x="216877" y="152145"/>
                </a:lnTo>
                <a:lnTo>
                  <a:pt x="199276" y="144328"/>
                </a:lnTo>
                <a:lnTo>
                  <a:pt x="187998" y="140312"/>
                </a:lnTo>
                <a:lnTo>
                  <a:pt x="175285" y="136339"/>
                </a:lnTo>
                <a:lnTo>
                  <a:pt x="161137" y="132409"/>
                </a:lnTo>
                <a:lnTo>
                  <a:pt x="145554" y="128523"/>
                </a:lnTo>
                <a:lnTo>
                  <a:pt x="144008" y="128155"/>
                </a:lnTo>
                <a:lnTo>
                  <a:pt x="126637" y="123707"/>
                </a:lnTo>
                <a:lnTo>
                  <a:pt x="112035" y="119341"/>
                </a:lnTo>
                <a:lnTo>
                  <a:pt x="100200" y="115052"/>
                </a:lnTo>
                <a:lnTo>
                  <a:pt x="91130" y="110833"/>
                </a:lnTo>
                <a:lnTo>
                  <a:pt x="84823" y="106679"/>
                </a:lnTo>
                <a:lnTo>
                  <a:pt x="78282" y="101091"/>
                </a:lnTo>
                <a:close/>
              </a:path>
              <a:path w="1666100" h="429005">
                <a:moveTo>
                  <a:pt x="1226172" y="332866"/>
                </a:moveTo>
                <a:lnTo>
                  <a:pt x="1226195" y="219880"/>
                </a:lnTo>
                <a:lnTo>
                  <a:pt x="1226600" y="203578"/>
                </a:lnTo>
                <a:lnTo>
                  <a:pt x="1227522" y="189988"/>
                </a:lnTo>
                <a:lnTo>
                  <a:pt x="1228982" y="179109"/>
                </a:lnTo>
                <a:lnTo>
                  <a:pt x="1230998" y="170941"/>
                </a:lnTo>
                <a:lnTo>
                  <a:pt x="1239038" y="156091"/>
                </a:lnTo>
                <a:lnTo>
                  <a:pt x="1248651" y="147319"/>
                </a:lnTo>
                <a:lnTo>
                  <a:pt x="1265017" y="139859"/>
                </a:lnTo>
                <a:lnTo>
                  <a:pt x="1277988" y="138302"/>
                </a:lnTo>
                <a:lnTo>
                  <a:pt x="1286370" y="138302"/>
                </a:lnTo>
                <a:lnTo>
                  <a:pt x="1293736" y="140462"/>
                </a:lnTo>
                <a:lnTo>
                  <a:pt x="1299705" y="144652"/>
                </a:lnTo>
                <a:lnTo>
                  <a:pt x="1305674" y="148716"/>
                </a:lnTo>
                <a:lnTo>
                  <a:pt x="1310119" y="154558"/>
                </a:lnTo>
                <a:lnTo>
                  <a:pt x="1312786" y="162178"/>
                </a:lnTo>
                <a:lnTo>
                  <a:pt x="1314456" y="168967"/>
                </a:lnTo>
                <a:lnTo>
                  <a:pt x="1315777" y="179713"/>
                </a:lnTo>
                <a:lnTo>
                  <a:pt x="1316580" y="193998"/>
                </a:lnTo>
                <a:lnTo>
                  <a:pt x="1316850" y="211835"/>
                </a:lnTo>
                <a:lnTo>
                  <a:pt x="1316850" y="332866"/>
                </a:lnTo>
                <a:lnTo>
                  <a:pt x="1379461" y="332866"/>
                </a:lnTo>
                <a:lnTo>
                  <a:pt x="1379427" y="180093"/>
                </a:lnTo>
                <a:lnTo>
                  <a:pt x="1378913" y="165513"/>
                </a:lnTo>
                <a:lnTo>
                  <a:pt x="1377782" y="153227"/>
                </a:lnTo>
                <a:lnTo>
                  <a:pt x="1376032" y="143255"/>
                </a:lnTo>
                <a:lnTo>
                  <a:pt x="1370496" y="127737"/>
                </a:lnTo>
                <a:lnTo>
                  <a:pt x="1363840" y="116966"/>
                </a:lnTo>
                <a:lnTo>
                  <a:pt x="1349987" y="104371"/>
                </a:lnTo>
                <a:lnTo>
                  <a:pt x="1337805" y="97789"/>
                </a:lnTo>
                <a:lnTo>
                  <a:pt x="1325588" y="93581"/>
                </a:lnTo>
                <a:lnTo>
                  <a:pt x="1313093" y="91208"/>
                </a:lnTo>
                <a:lnTo>
                  <a:pt x="1299832" y="90423"/>
                </a:lnTo>
                <a:lnTo>
                  <a:pt x="1287667" y="91123"/>
                </a:lnTo>
                <a:lnTo>
                  <a:pt x="1275003" y="93493"/>
                </a:lnTo>
                <a:lnTo>
                  <a:pt x="1263009" y="97540"/>
                </a:lnTo>
                <a:lnTo>
                  <a:pt x="1251685" y="103268"/>
                </a:lnTo>
                <a:lnTo>
                  <a:pt x="1241029" y="110678"/>
                </a:lnTo>
                <a:lnTo>
                  <a:pt x="1231043" y="119773"/>
                </a:lnTo>
                <a:lnTo>
                  <a:pt x="1221727" y="130555"/>
                </a:lnTo>
                <a:lnTo>
                  <a:pt x="1221727" y="95757"/>
                </a:lnTo>
                <a:lnTo>
                  <a:pt x="1163434" y="95757"/>
                </a:lnTo>
                <a:lnTo>
                  <a:pt x="1163434" y="332866"/>
                </a:lnTo>
                <a:lnTo>
                  <a:pt x="1226172" y="332866"/>
                </a:lnTo>
                <a:close/>
              </a:path>
              <a:path w="1666100" h="429005">
                <a:moveTo>
                  <a:pt x="531901" y="252602"/>
                </a:moveTo>
                <a:lnTo>
                  <a:pt x="535990" y="245237"/>
                </a:lnTo>
                <a:lnTo>
                  <a:pt x="544169" y="239521"/>
                </a:lnTo>
                <a:lnTo>
                  <a:pt x="550402" y="236379"/>
                </a:lnTo>
                <a:lnTo>
                  <a:pt x="562101" y="232506"/>
                </a:lnTo>
                <a:lnTo>
                  <a:pt x="578332" y="228600"/>
                </a:lnTo>
                <a:lnTo>
                  <a:pt x="580012" y="228231"/>
                </a:lnTo>
                <a:lnTo>
                  <a:pt x="595102" y="224777"/>
                </a:lnTo>
                <a:lnTo>
                  <a:pt x="607268" y="221691"/>
                </a:lnTo>
                <a:lnTo>
                  <a:pt x="616508" y="218947"/>
                </a:lnTo>
                <a:lnTo>
                  <a:pt x="616434" y="238785"/>
                </a:lnTo>
                <a:lnTo>
                  <a:pt x="615659" y="252896"/>
                </a:lnTo>
                <a:lnTo>
                  <a:pt x="614045" y="262000"/>
                </a:lnTo>
                <a:lnTo>
                  <a:pt x="608454" y="273463"/>
                </a:lnTo>
                <a:lnTo>
                  <a:pt x="599097" y="282828"/>
                </a:lnTo>
                <a:lnTo>
                  <a:pt x="591030" y="287821"/>
                </a:lnTo>
                <a:lnTo>
                  <a:pt x="579089" y="292446"/>
                </a:lnTo>
                <a:lnTo>
                  <a:pt x="566724" y="294004"/>
                </a:lnTo>
                <a:lnTo>
                  <a:pt x="565148" y="293977"/>
                </a:lnTo>
                <a:lnTo>
                  <a:pt x="562704" y="337154"/>
                </a:lnTo>
                <a:lnTo>
                  <a:pt x="575121" y="334527"/>
                </a:lnTo>
                <a:lnTo>
                  <a:pt x="587032" y="330326"/>
                </a:lnTo>
                <a:lnTo>
                  <a:pt x="590072" y="328970"/>
                </a:lnTo>
                <a:lnTo>
                  <a:pt x="600937" y="323090"/>
                </a:lnTo>
                <a:lnTo>
                  <a:pt x="611385" y="315760"/>
                </a:lnTo>
                <a:lnTo>
                  <a:pt x="621411" y="306958"/>
                </a:lnTo>
                <a:lnTo>
                  <a:pt x="622604" y="310514"/>
                </a:lnTo>
                <a:lnTo>
                  <a:pt x="623646" y="314325"/>
                </a:lnTo>
                <a:lnTo>
                  <a:pt x="626033" y="322452"/>
                </a:lnTo>
                <a:lnTo>
                  <a:pt x="628040" y="328675"/>
                </a:lnTo>
                <a:lnTo>
                  <a:pt x="629678" y="332866"/>
                </a:lnTo>
                <a:lnTo>
                  <a:pt x="691743" y="332866"/>
                </a:lnTo>
                <a:lnTo>
                  <a:pt x="687954" y="324496"/>
                </a:lnTo>
                <a:lnTo>
                  <a:pt x="683468" y="312434"/>
                </a:lnTo>
                <a:lnTo>
                  <a:pt x="680466" y="300989"/>
                </a:lnTo>
                <a:lnTo>
                  <a:pt x="679503" y="295276"/>
                </a:lnTo>
                <a:lnTo>
                  <a:pt x="678365" y="284290"/>
                </a:lnTo>
                <a:lnTo>
                  <a:pt x="677683" y="270827"/>
                </a:lnTo>
                <a:lnTo>
                  <a:pt x="677456" y="254888"/>
                </a:lnTo>
                <a:lnTo>
                  <a:pt x="678116" y="181609"/>
                </a:lnTo>
                <a:lnTo>
                  <a:pt x="678024" y="173336"/>
                </a:lnTo>
                <a:lnTo>
                  <a:pt x="677214" y="157564"/>
                </a:lnTo>
                <a:lnTo>
                  <a:pt x="675565" y="144335"/>
                </a:lnTo>
                <a:lnTo>
                  <a:pt x="673077" y="133642"/>
                </a:lnTo>
                <a:lnTo>
                  <a:pt x="669747" y="125475"/>
                </a:lnTo>
                <a:lnTo>
                  <a:pt x="662725" y="115809"/>
                </a:lnTo>
                <a:lnTo>
                  <a:pt x="653120" y="107483"/>
                </a:lnTo>
                <a:lnTo>
                  <a:pt x="640842" y="100329"/>
                </a:lnTo>
                <a:lnTo>
                  <a:pt x="631901" y="96806"/>
                </a:lnTo>
                <a:lnTo>
                  <a:pt x="621098" y="94013"/>
                </a:lnTo>
                <a:lnTo>
                  <a:pt x="608568" y="92019"/>
                </a:lnTo>
                <a:lnTo>
                  <a:pt x="594313" y="90822"/>
                </a:lnTo>
                <a:lnTo>
                  <a:pt x="578332" y="90423"/>
                </a:lnTo>
                <a:lnTo>
                  <a:pt x="568192" y="90632"/>
                </a:lnTo>
                <a:lnTo>
                  <a:pt x="553422" y="91807"/>
                </a:lnTo>
                <a:lnTo>
                  <a:pt x="540086" y="94020"/>
                </a:lnTo>
                <a:lnTo>
                  <a:pt x="528184" y="97276"/>
                </a:lnTo>
                <a:lnTo>
                  <a:pt x="517718" y="101579"/>
                </a:lnTo>
                <a:lnTo>
                  <a:pt x="508685" y="106933"/>
                </a:lnTo>
                <a:lnTo>
                  <a:pt x="501462" y="112711"/>
                </a:lnTo>
                <a:lnTo>
                  <a:pt x="493182" y="121608"/>
                </a:lnTo>
                <a:lnTo>
                  <a:pt x="486119" y="132087"/>
                </a:lnTo>
                <a:lnTo>
                  <a:pt x="480272" y="144134"/>
                </a:lnTo>
                <a:lnTo>
                  <a:pt x="475640" y="157733"/>
                </a:lnTo>
                <a:lnTo>
                  <a:pt x="532561" y="168020"/>
                </a:lnTo>
                <a:lnTo>
                  <a:pt x="533534" y="165409"/>
                </a:lnTo>
                <a:lnTo>
                  <a:pt x="539891" y="153106"/>
                </a:lnTo>
                <a:lnTo>
                  <a:pt x="547751" y="144906"/>
                </a:lnTo>
                <a:lnTo>
                  <a:pt x="548842" y="144189"/>
                </a:lnTo>
                <a:lnTo>
                  <a:pt x="559712" y="139801"/>
                </a:lnTo>
                <a:lnTo>
                  <a:pt x="573862" y="138302"/>
                </a:lnTo>
                <a:lnTo>
                  <a:pt x="585918" y="138863"/>
                </a:lnTo>
                <a:lnTo>
                  <a:pt x="598885" y="141443"/>
                </a:lnTo>
                <a:lnTo>
                  <a:pt x="607580" y="146050"/>
                </a:lnTo>
                <a:lnTo>
                  <a:pt x="614571" y="157268"/>
                </a:lnTo>
                <a:lnTo>
                  <a:pt x="616508" y="171830"/>
                </a:lnTo>
                <a:lnTo>
                  <a:pt x="616508" y="178053"/>
                </a:lnTo>
                <a:lnTo>
                  <a:pt x="608988" y="180866"/>
                </a:lnTo>
                <a:lnTo>
                  <a:pt x="598936" y="183894"/>
                </a:lnTo>
                <a:lnTo>
                  <a:pt x="586682" y="187008"/>
                </a:lnTo>
                <a:lnTo>
                  <a:pt x="572224" y="190222"/>
                </a:lnTo>
                <a:lnTo>
                  <a:pt x="555561" y="193547"/>
                </a:lnTo>
                <a:lnTo>
                  <a:pt x="554075" y="193828"/>
                </a:lnTo>
                <a:lnTo>
                  <a:pt x="539234" y="196991"/>
                </a:lnTo>
                <a:lnTo>
                  <a:pt x="526218" y="200447"/>
                </a:lnTo>
                <a:lnTo>
                  <a:pt x="515027" y="204175"/>
                </a:lnTo>
                <a:lnTo>
                  <a:pt x="505663" y="208152"/>
                </a:lnTo>
                <a:lnTo>
                  <a:pt x="496064" y="213775"/>
                </a:lnTo>
                <a:lnTo>
                  <a:pt x="486463" y="222104"/>
                </a:lnTo>
                <a:lnTo>
                  <a:pt x="478764" y="232282"/>
                </a:lnTo>
                <a:lnTo>
                  <a:pt x="473668" y="242576"/>
                </a:lnTo>
                <a:lnTo>
                  <a:pt x="470289" y="254800"/>
                </a:lnTo>
                <a:lnTo>
                  <a:pt x="469163" y="268096"/>
                </a:lnTo>
                <a:lnTo>
                  <a:pt x="469256" y="272080"/>
                </a:lnTo>
                <a:lnTo>
                  <a:pt x="471061" y="285335"/>
                </a:lnTo>
                <a:lnTo>
                  <a:pt x="475163" y="297456"/>
                </a:lnTo>
                <a:lnTo>
                  <a:pt x="481562" y="308435"/>
                </a:lnTo>
                <a:lnTo>
                  <a:pt x="490258" y="318262"/>
                </a:lnTo>
                <a:lnTo>
                  <a:pt x="497785" y="324412"/>
                </a:lnTo>
                <a:lnTo>
                  <a:pt x="508318" y="330455"/>
                </a:lnTo>
                <a:lnTo>
                  <a:pt x="520191" y="334763"/>
                </a:lnTo>
                <a:lnTo>
                  <a:pt x="533407" y="337342"/>
                </a:lnTo>
                <a:lnTo>
                  <a:pt x="547966" y="338200"/>
                </a:lnTo>
                <a:lnTo>
                  <a:pt x="552232" y="291299"/>
                </a:lnTo>
                <a:lnTo>
                  <a:pt x="541718" y="284352"/>
                </a:lnTo>
                <a:lnTo>
                  <a:pt x="535165" y="278002"/>
                </a:lnTo>
                <a:lnTo>
                  <a:pt x="531901" y="270382"/>
                </a:lnTo>
                <a:lnTo>
                  <a:pt x="531901" y="2526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639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639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064" y="1154429"/>
            <a:ext cx="84607" cy="75057"/>
          </a:xfrm>
          <a:custGeom>
            <a:avLst/>
            <a:gdLst/>
            <a:ahLst/>
            <a:cxnLst/>
            <a:rect l="l" t="t" r="r" b="b"/>
            <a:pathLst>
              <a:path w="84607" h="75057">
                <a:moveTo>
                  <a:pt x="84607" y="0"/>
                </a:moveTo>
                <a:lnTo>
                  <a:pt x="75366" y="2743"/>
                </a:lnTo>
                <a:lnTo>
                  <a:pt x="63201" y="5829"/>
                </a:lnTo>
                <a:lnTo>
                  <a:pt x="48110" y="9283"/>
                </a:lnTo>
                <a:lnTo>
                  <a:pt x="46431" y="9652"/>
                </a:lnTo>
                <a:lnTo>
                  <a:pt x="30200" y="13558"/>
                </a:lnTo>
                <a:lnTo>
                  <a:pt x="18500" y="17431"/>
                </a:lnTo>
                <a:lnTo>
                  <a:pt x="12268" y="20574"/>
                </a:lnTo>
                <a:lnTo>
                  <a:pt x="4089" y="26289"/>
                </a:lnTo>
                <a:lnTo>
                  <a:pt x="0" y="33655"/>
                </a:lnTo>
                <a:lnTo>
                  <a:pt x="0" y="42672"/>
                </a:lnTo>
                <a:lnTo>
                  <a:pt x="0" y="51435"/>
                </a:lnTo>
                <a:lnTo>
                  <a:pt x="3263" y="59055"/>
                </a:lnTo>
                <a:lnTo>
                  <a:pt x="9817" y="65405"/>
                </a:lnTo>
                <a:lnTo>
                  <a:pt x="20330" y="72351"/>
                </a:lnTo>
                <a:lnTo>
                  <a:pt x="33247" y="75029"/>
                </a:lnTo>
                <a:lnTo>
                  <a:pt x="34823" y="75057"/>
                </a:lnTo>
                <a:lnTo>
                  <a:pt x="47187" y="73498"/>
                </a:lnTo>
                <a:lnTo>
                  <a:pt x="59129" y="68873"/>
                </a:lnTo>
                <a:lnTo>
                  <a:pt x="67195" y="63881"/>
                </a:lnTo>
                <a:lnTo>
                  <a:pt x="76553" y="54515"/>
                </a:lnTo>
                <a:lnTo>
                  <a:pt x="82077" y="43281"/>
                </a:lnTo>
                <a:lnTo>
                  <a:pt x="83758" y="33948"/>
                </a:lnTo>
                <a:lnTo>
                  <a:pt x="84533" y="19837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4258" y="1073785"/>
            <a:ext cx="105410" cy="143763"/>
          </a:xfrm>
          <a:custGeom>
            <a:avLst/>
            <a:gdLst/>
            <a:ahLst/>
            <a:cxnLst/>
            <a:rect l="l" t="t" r="r" b="b"/>
            <a:pathLst>
              <a:path w="105410" h="143763">
                <a:moveTo>
                  <a:pt x="51816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34"/>
                </a:lnTo>
                <a:lnTo>
                  <a:pt x="4269" y="37485"/>
                </a:lnTo>
                <a:lnTo>
                  <a:pt x="1418" y="50359"/>
                </a:lnTo>
                <a:lnTo>
                  <a:pt x="100" y="65139"/>
                </a:lnTo>
                <a:lnTo>
                  <a:pt x="0" y="70992"/>
                </a:lnTo>
                <a:lnTo>
                  <a:pt x="716" y="86776"/>
                </a:lnTo>
                <a:lnTo>
                  <a:pt x="2871" y="100577"/>
                </a:lnTo>
                <a:lnTo>
                  <a:pt x="6473" y="112370"/>
                </a:lnTo>
                <a:lnTo>
                  <a:pt x="11531" y="122131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3" y="143763"/>
                </a:lnTo>
                <a:lnTo>
                  <a:pt x="63718" y="142186"/>
                </a:lnTo>
                <a:lnTo>
                  <a:pt x="75488" y="137454"/>
                </a:lnTo>
                <a:lnTo>
                  <a:pt x="85982" y="129566"/>
                </a:lnTo>
                <a:lnTo>
                  <a:pt x="89535" y="125856"/>
                </a:lnTo>
                <a:lnTo>
                  <a:pt x="95948" y="116751"/>
                </a:lnTo>
                <a:lnTo>
                  <a:pt x="100719" y="105820"/>
                </a:lnTo>
                <a:lnTo>
                  <a:pt x="103837" y="93075"/>
                </a:lnTo>
                <a:lnTo>
                  <a:pt x="105293" y="78523"/>
                </a:lnTo>
                <a:lnTo>
                  <a:pt x="105410" y="72643"/>
                </a:lnTo>
                <a:lnTo>
                  <a:pt x="104648" y="57090"/>
                </a:lnTo>
                <a:lnTo>
                  <a:pt x="102364" y="43462"/>
                </a:lnTo>
                <a:lnTo>
                  <a:pt x="98557" y="31741"/>
                </a:lnTo>
                <a:lnTo>
                  <a:pt x="93227" y="21910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694" y="1073785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34"/>
                </a:lnTo>
                <a:lnTo>
                  <a:pt x="4269" y="37485"/>
                </a:lnTo>
                <a:lnTo>
                  <a:pt x="1418" y="50359"/>
                </a:lnTo>
                <a:lnTo>
                  <a:pt x="100" y="65139"/>
                </a:lnTo>
                <a:lnTo>
                  <a:pt x="0" y="70992"/>
                </a:lnTo>
                <a:lnTo>
                  <a:pt x="716" y="86776"/>
                </a:lnTo>
                <a:lnTo>
                  <a:pt x="2871" y="100577"/>
                </a:lnTo>
                <a:lnTo>
                  <a:pt x="6473" y="112370"/>
                </a:lnTo>
                <a:lnTo>
                  <a:pt x="11531" y="122131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18" y="142186"/>
                </a:lnTo>
                <a:lnTo>
                  <a:pt x="75488" y="137454"/>
                </a:lnTo>
                <a:lnTo>
                  <a:pt x="85982" y="129566"/>
                </a:lnTo>
                <a:lnTo>
                  <a:pt x="89534" y="125856"/>
                </a:lnTo>
                <a:lnTo>
                  <a:pt x="95948" y="116751"/>
                </a:lnTo>
                <a:lnTo>
                  <a:pt x="100719" y="105820"/>
                </a:lnTo>
                <a:lnTo>
                  <a:pt x="103837" y="93075"/>
                </a:lnTo>
                <a:lnTo>
                  <a:pt x="105293" y="78523"/>
                </a:lnTo>
                <a:lnTo>
                  <a:pt x="105409" y="72643"/>
                </a:lnTo>
                <a:lnTo>
                  <a:pt x="104648" y="57090"/>
                </a:lnTo>
                <a:lnTo>
                  <a:pt x="102364" y="43462"/>
                </a:lnTo>
                <a:lnTo>
                  <a:pt x="98557" y="31741"/>
                </a:lnTo>
                <a:lnTo>
                  <a:pt x="93227" y="21910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639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9995" y="1025905"/>
            <a:ext cx="231267" cy="338582"/>
          </a:xfrm>
          <a:custGeom>
            <a:avLst/>
            <a:gdLst/>
            <a:ahLst/>
            <a:cxnLst/>
            <a:rect l="l" t="t" r="r" b="b"/>
            <a:pathLst>
              <a:path w="231267" h="338582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6" y="38608"/>
                </a:lnTo>
                <a:lnTo>
                  <a:pt x="172466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073"/>
                </a:lnTo>
                <a:lnTo>
                  <a:pt x="230148" y="248384"/>
                </a:lnTo>
                <a:lnTo>
                  <a:pt x="228740" y="260987"/>
                </a:lnTo>
                <a:lnTo>
                  <a:pt x="224281" y="280797"/>
                </a:lnTo>
                <a:lnTo>
                  <a:pt x="219040" y="293698"/>
                </a:lnTo>
                <a:lnTo>
                  <a:pt x="212513" y="304572"/>
                </a:lnTo>
                <a:lnTo>
                  <a:pt x="204851" y="313309"/>
                </a:lnTo>
                <a:lnTo>
                  <a:pt x="195629" y="320685"/>
                </a:lnTo>
                <a:lnTo>
                  <a:pt x="184516" y="326848"/>
                </a:lnTo>
                <a:lnTo>
                  <a:pt x="171577" y="331851"/>
                </a:lnTo>
                <a:lnTo>
                  <a:pt x="149090" y="336773"/>
                </a:lnTo>
                <a:lnTo>
                  <a:pt x="135987" y="338051"/>
                </a:lnTo>
                <a:lnTo>
                  <a:pt x="121660" y="338568"/>
                </a:lnTo>
                <a:lnTo>
                  <a:pt x="118745" y="338582"/>
                </a:lnTo>
                <a:lnTo>
                  <a:pt x="102036" y="338152"/>
                </a:lnTo>
                <a:lnTo>
                  <a:pt x="86804" y="336864"/>
                </a:lnTo>
                <a:lnTo>
                  <a:pt x="73046" y="334717"/>
                </a:lnTo>
                <a:lnTo>
                  <a:pt x="60761" y="331712"/>
                </a:lnTo>
                <a:lnTo>
                  <a:pt x="49945" y="327847"/>
                </a:lnTo>
                <a:lnTo>
                  <a:pt x="33274" y="318008"/>
                </a:lnTo>
                <a:lnTo>
                  <a:pt x="23433" y="308439"/>
                </a:lnTo>
                <a:lnTo>
                  <a:pt x="16015" y="297839"/>
                </a:lnTo>
                <a:lnTo>
                  <a:pt x="11009" y="286192"/>
                </a:lnTo>
                <a:lnTo>
                  <a:pt x="8409" y="273483"/>
                </a:lnTo>
                <a:lnTo>
                  <a:pt x="8001" y="265557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700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845"/>
                </a:lnTo>
                <a:lnTo>
                  <a:pt x="97998" y="288500"/>
                </a:lnTo>
                <a:lnTo>
                  <a:pt x="111776" y="290482"/>
                </a:lnTo>
                <a:lnTo>
                  <a:pt x="116205" y="290576"/>
                </a:lnTo>
                <a:lnTo>
                  <a:pt x="131384" y="289748"/>
                </a:lnTo>
                <a:lnTo>
                  <a:pt x="143793" y="287248"/>
                </a:lnTo>
                <a:lnTo>
                  <a:pt x="153162" y="283210"/>
                </a:lnTo>
                <a:lnTo>
                  <a:pt x="158623" y="279908"/>
                </a:lnTo>
                <a:lnTo>
                  <a:pt x="162814" y="274701"/>
                </a:lnTo>
                <a:lnTo>
                  <a:pt x="165608" y="267335"/>
                </a:lnTo>
                <a:lnTo>
                  <a:pt x="167596" y="257937"/>
                </a:lnTo>
                <a:lnTo>
                  <a:pt x="168485" y="243454"/>
                </a:lnTo>
                <a:lnTo>
                  <a:pt x="168529" y="238633"/>
                </a:lnTo>
                <a:lnTo>
                  <a:pt x="168529" y="203962"/>
                </a:lnTo>
                <a:lnTo>
                  <a:pt x="159302" y="215114"/>
                </a:lnTo>
                <a:lnTo>
                  <a:pt x="149356" y="224362"/>
                </a:lnTo>
                <a:lnTo>
                  <a:pt x="138687" y="231707"/>
                </a:lnTo>
                <a:lnTo>
                  <a:pt x="127294" y="237149"/>
                </a:lnTo>
                <a:lnTo>
                  <a:pt x="115173" y="240686"/>
                </a:lnTo>
                <a:lnTo>
                  <a:pt x="102320" y="242320"/>
                </a:lnTo>
                <a:lnTo>
                  <a:pt x="97536" y="242443"/>
                </a:lnTo>
                <a:lnTo>
                  <a:pt x="83823" y="241551"/>
                </a:lnTo>
                <a:lnTo>
                  <a:pt x="70980" y="238881"/>
                </a:lnTo>
                <a:lnTo>
                  <a:pt x="59009" y="234436"/>
                </a:lnTo>
                <a:lnTo>
                  <a:pt x="47912" y="228221"/>
                </a:lnTo>
                <a:lnTo>
                  <a:pt x="37693" y="220243"/>
                </a:lnTo>
                <a:lnTo>
                  <a:pt x="28352" y="210504"/>
                </a:lnTo>
                <a:lnTo>
                  <a:pt x="21843" y="201930"/>
                </a:lnTo>
                <a:lnTo>
                  <a:pt x="15610" y="191734"/>
                </a:lnTo>
                <a:lnTo>
                  <a:pt x="10425" y="180783"/>
                </a:lnTo>
                <a:lnTo>
                  <a:pt x="6286" y="169081"/>
                </a:lnTo>
                <a:lnTo>
                  <a:pt x="3191" y="156635"/>
                </a:lnTo>
                <a:lnTo>
                  <a:pt x="1137" y="143449"/>
                </a:lnTo>
                <a:lnTo>
                  <a:pt x="120" y="129529"/>
                </a:lnTo>
                <a:lnTo>
                  <a:pt x="0" y="122555"/>
                </a:lnTo>
                <a:lnTo>
                  <a:pt x="504" y="107209"/>
                </a:lnTo>
                <a:lnTo>
                  <a:pt x="2019" y="92857"/>
                </a:lnTo>
                <a:lnTo>
                  <a:pt x="4546" y="79497"/>
                </a:lnTo>
                <a:lnTo>
                  <a:pt x="8088" y="67126"/>
                </a:lnTo>
                <a:lnTo>
                  <a:pt x="12645" y="55743"/>
                </a:lnTo>
                <a:lnTo>
                  <a:pt x="18219" y="45347"/>
                </a:lnTo>
                <a:lnTo>
                  <a:pt x="24814" y="35935"/>
                </a:lnTo>
                <a:lnTo>
                  <a:pt x="38400" y="21954"/>
                </a:lnTo>
                <a:lnTo>
                  <a:pt x="48849" y="14219"/>
                </a:lnTo>
                <a:lnTo>
                  <a:pt x="60049" y="8161"/>
                </a:lnTo>
                <a:lnTo>
                  <a:pt x="71998" y="3776"/>
                </a:lnTo>
                <a:lnTo>
                  <a:pt x="84699" y="1061"/>
                </a:lnTo>
                <a:lnTo>
                  <a:pt x="98149" y="13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8597" y="1025905"/>
            <a:ext cx="216026" cy="242443"/>
          </a:xfrm>
          <a:custGeom>
            <a:avLst/>
            <a:gdLst/>
            <a:ahLst/>
            <a:cxnLst/>
            <a:rect l="l" t="t" r="r" b="b"/>
            <a:pathLst>
              <a:path w="216026" h="242443">
                <a:moveTo>
                  <a:pt x="136397" y="0"/>
                </a:moveTo>
                <a:lnTo>
                  <a:pt x="149658" y="784"/>
                </a:lnTo>
                <a:lnTo>
                  <a:pt x="162153" y="3157"/>
                </a:lnTo>
                <a:lnTo>
                  <a:pt x="173855" y="7144"/>
                </a:lnTo>
                <a:lnTo>
                  <a:pt x="186553" y="13947"/>
                </a:lnTo>
                <a:lnTo>
                  <a:pt x="196195" y="21749"/>
                </a:lnTo>
                <a:lnTo>
                  <a:pt x="207062" y="37313"/>
                </a:lnTo>
                <a:lnTo>
                  <a:pt x="211669" y="49255"/>
                </a:lnTo>
                <a:lnTo>
                  <a:pt x="214347" y="62803"/>
                </a:lnTo>
                <a:lnTo>
                  <a:pt x="215479" y="75089"/>
                </a:lnTo>
                <a:lnTo>
                  <a:pt x="215993" y="89669"/>
                </a:lnTo>
                <a:lnTo>
                  <a:pt x="216026" y="94996"/>
                </a:lnTo>
                <a:lnTo>
                  <a:pt x="216026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574"/>
                </a:lnTo>
                <a:lnTo>
                  <a:pt x="152343" y="89289"/>
                </a:lnTo>
                <a:lnTo>
                  <a:pt x="151021" y="78543"/>
                </a:lnTo>
                <a:lnTo>
                  <a:pt x="149351" y="71755"/>
                </a:lnTo>
                <a:lnTo>
                  <a:pt x="146684" y="64135"/>
                </a:lnTo>
                <a:lnTo>
                  <a:pt x="142239" y="58293"/>
                </a:lnTo>
                <a:lnTo>
                  <a:pt x="136270" y="54229"/>
                </a:lnTo>
                <a:lnTo>
                  <a:pt x="130301" y="50038"/>
                </a:lnTo>
                <a:lnTo>
                  <a:pt x="122935" y="47879"/>
                </a:lnTo>
                <a:lnTo>
                  <a:pt x="114553" y="47879"/>
                </a:lnTo>
                <a:lnTo>
                  <a:pt x="101582" y="49435"/>
                </a:lnTo>
                <a:lnTo>
                  <a:pt x="89785" y="54069"/>
                </a:lnTo>
                <a:lnTo>
                  <a:pt x="75603" y="65667"/>
                </a:lnTo>
                <a:lnTo>
                  <a:pt x="69039" y="76559"/>
                </a:lnTo>
                <a:lnTo>
                  <a:pt x="65548" y="88685"/>
                </a:lnTo>
                <a:lnTo>
                  <a:pt x="64088" y="99564"/>
                </a:lnTo>
                <a:lnTo>
                  <a:pt x="63166" y="113154"/>
                </a:lnTo>
                <a:lnTo>
                  <a:pt x="62761" y="129456"/>
                </a:lnTo>
                <a:lnTo>
                  <a:pt x="62737" y="135001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7432" y="1025905"/>
            <a:ext cx="231267" cy="338582"/>
          </a:xfrm>
          <a:custGeom>
            <a:avLst/>
            <a:gdLst/>
            <a:ahLst/>
            <a:cxnLst/>
            <a:rect l="l" t="t" r="r" b="b"/>
            <a:pathLst>
              <a:path w="231267" h="338582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073"/>
                </a:lnTo>
                <a:lnTo>
                  <a:pt x="230148" y="248384"/>
                </a:lnTo>
                <a:lnTo>
                  <a:pt x="228740" y="260987"/>
                </a:lnTo>
                <a:lnTo>
                  <a:pt x="224281" y="280797"/>
                </a:lnTo>
                <a:lnTo>
                  <a:pt x="219040" y="293698"/>
                </a:lnTo>
                <a:lnTo>
                  <a:pt x="212513" y="304572"/>
                </a:lnTo>
                <a:lnTo>
                  <a:pt x="204851" y="313309"/>
                </a:lnTo>
                <a:lnTo>
                  <a:pt x="195629" y="320685"/>
                </a:lnTo>
                <a:lnTo>
                  <a:pt x="184516" y="326848"/>
                </a:lnTo>
                <a:lnTo>
                  <a:pt x="171577" y="331851"/>
                </a:lnTo>
                <a:lnTo>
                  <a:pt x="149090" y="336773"/>
                </a:lnTo>
                <a:lnTo>
                  <a:pt x="135987" y="338051"/>
                </a:lnTo>
                <a:lnTo>
                  <a:pt x="121660" y="338568"/>
                </a:lnTo>
                <a:lnTo>
                  <a:pt x="118745" y="338582"/>
                </a:lnTo>
                <a:lnTo>
                  <a:pt x="102036" y="338152"/>
                </a:lnTo>
                <a:lnTo>
                  <a:pt x="86804" y="336864"/>
                </a:lnTo>
                <a:lnTo>
                  <a:pt x="73046" y="334717"/>
                </a:lnTo>
                <a:lnTo>
                  <a:pt x="60761" y="331712"/>
                </a:lnTo>
                <a:lnTo>
                  <a:pt x="49945" y="327847"/>
                </a:lnTo>
                <a:lnTo>
                  <a:pt x="33274" y="318008"/>
                </a:lnTo>
                <a:lnTo>
                  <a:pt x="23433" y="308439"/>
                </a:lnTo>
                <a:lnTo>
                  <a:pt x="16015" y="297839"/>
                </a:lnTo>
                <a:lnTo>
                  <a:pt x="11009" y="286192"/>
                </a:lnTo>
                <a:lnTo>
                  <a:pt x="8409" y="273483"/>
                </a:lnTo>
                <a:lnTo>
                  <a:pt x="8001" y="265557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700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845"/>
                </a:lnTo>
                <a:lnTo>
                  <a:pt x="97998" y="288500"/>
                </a:lnTo>
                <a:lnTo>
                  <a:pt x="111776" y="290482"/>
                </a:lnTo>
                <a:lnTo>
                  <a:pt x="116205" y="290576"/>
                </a:lnTo>
                <a:lnTo>
                  <a:pt x="131384" y="289748"/>
                </a:lnTo>
                <a:lnTo>
                  <a:pt x="143793" y="287248"/>
                </a:lnTo>
                <a:lnTo>
                  <a:pt x="153162" y="283210"/>
                </a:lnTo>
                <a:lnTo>
                  <a:pt x="158623" y="279908"/>
                </a:lnTo>
                <a:lnTo>
                  <a:pt x="162814" y="274701"/>
                </a:lnTo>
                <a:lnTo>
                  <a:pt x="165608" y="267335"/>
                </a:lnTo>
                <a:lnTo>
                  <a:pt x="167596" y="257937"/>
                </a:lnTo>
                <a:lnTo>
                  <a:pt x="168485" y="243454"/>
                </a:lnTo>
                <a:lnTo>
                  <a:pt x="168529" y="238633"/>
                </a:lnTo>
                <a:lnTo>
                  <a:pt x="168529" y="203962"/>
                </a:lnTo>
                <a:lnTo>
                  <a:pt x="159302" y="215114"/>
                </a:lnTo>
                <a:lnTo>
                  <a:pt x="149356" y="224362"/>
                </a:lnTo>
                <a:lnTo>
                  <a:pt x="138687" y="231707"/>
                </a:lnTo>
                <a:lnTo>
                  <a:pt x="127294" y="237149"/>
                </a:lnTo>
                <a:lnTo>
                  <a:pt x="115173" y="240686"/>
                </a:lnTo>
                <a:lnTo>
                  <a:pt x="102320" y="242320"/>
                </a:lnTo>
                <a:lnTo>
                  <a:pt x="97536" y="242443"/>
                </a:lnTo>
                <a:lnTo>
                  <a:pt x="83823" y="241551"/>
                </a:lnTo>
                <a:lnTo>
                  <a:pt x="70980" y="238881"/>
                </a:lnTo>
                <a:lnTo>
                  <a:pt x="59009" y="234436"/>
                </a:lnTo>
                <a:lnTo>
                  <a:pt x="47912" y="228221"/>
                </a:lnTo>
                <a:lnTo>
                  <a:pt x="37693" y="220243"/>
                </a:lnTo>
                <a:lnTo>
                  <a:pt x="28352" y="210504"/>
                </a:lnTo>
                <a:lnTo>
                  <a:pt x="21843" y="201930"/>
                </a:lnTo>
                <a:lnTo>
                  <a:pt x="15610" y="191734"/>
                </a:lnTo>
                <a:lnTo>
                  <a:pt x="10425" y="180783"/>
                </a:lnTo>
                <a:lnTo>
                  <a:pt x="6286" y="169081"/>
                </a:lnTo>
                <a:lnTo>
                  <a:pt x="3191" y="156635"/>
                </a:lnTo>
                <a:lnTo>
                  <a:pt x="1137" y="143449"/>
                </a:lnTo>
                <a:lnTo>
                  <a:pt x="120" y="129529"/>
                </a:lnTo>
                <a:lnTo>
                  <a:pt x="0" y="122555"/>
                </a:lnTo>
                <a:lnTo>
                  <a:pt x="504" y="107209"/>
                </a:lnTo>
                <a:lnTo>
                  <a:pt x="2019" y="92857"/>
                </a:lnTo>
                <a:lnTo>
                  <a:pt x="4546" y="79497"/>
                </a:lnTo>
                <a:lnTo>
                  <a:pt x="8088" y="67126"/>
                </a:lnTo>
                <a:lnTo>
                  <a:pt x="12645" y="55743"/>
                </a:lnTo>
                <a:lnTo>
                  <a:pt x="18219" y="45347"/>
                </a:lnTo>
                <a:lnTo>
                  <a:pt x="24814" y="35935"/>
                </a:lnTo>
                <a:lnTo>
                  <a:pt x="38400" y="21954"/>
                </a:lnTo>
                <a:lnTo>
                  <a:pt x="48849" y="14219"/>
                </a:lnTo>
                <a:lnTo>
                  <a:pt x="60049" y="8161"/>
                </a:lnTo>
                <a:lnTo>
                  <a:pt x="71998" y="3776"/>
                </a:lnTo>
                <a:lnTo>
                  <a:pt x="84699" y="1061"/>
                </a:lnTo>
                <a:lnTo>
                  <a:pt x="98149" y="13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4326" y="1025905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57" y="17059"/>
                </a:lnTo>
                <a:lnTo>
                  <a:pt x="193562" y="25385"/>
                </a:lnTo>
                <a:lnTo>
                  <a:pt x="200490" y="34883"/>
                </a:lnTo>
                <a:lnTo>
                  <a:pt x="203913" y="43218"/>
                </a:lnTo>
                <a:lnTo>
                  <a:pt x="206402" y="53911"/>
                </a:lnTo>
                <a:lnTo>
                  <a:pt x="208050" y="67140"/>
                </a:lnTo>
                <a:lnTo>
                  <a:pt x="208861" y="82912"/>
                </a:lnTo>
                <a:lnTo>
                  <a:pt x="208953" y="91186"/>
                </a:lnTo>
                <a:lnTo>
                  <a:pt x="208292" y="164465"/>
                </a:lnTo>
                <a:lnTo>
                  <a:pt x="208520" y="180403"/>
                </a:lnTo>
                <a:lnTo>
                  <a:pt x="209202" y="193866"/>
                </a:lnTo>
                <a:lnTo>
                  <a:pt x="210339" y="204852"/>
                </a:lnTo>
                <a:lnTo>
                  <a:pt x="211302" y="210566"/>
                </a:lnTo>
                <a:lnTo>
                  <a:pt x="214305" y="222010"/>
                </a:lnTo>
                <a:lnTo>
                  <a:pt x="218791" y="234072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029"/>
                </a:lnTo>
                <a:lnTo>
                  <a:pt x="154482" y="223901"/>
                </a:lnTo>
                <a:lnTo>
                  <a:pt x="153441" y="220091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22" y="225336"/>
                </a:lnTo>
                <a:lnTo>
                  <a:pt x="131774" y="232666"/>
                </a:lnTo>
                <a:lnTo>
                  <a:pt x="120908" y="238546"/>
                </a:lnTo>
                <a:lnTo>
                  <a:pt x="105957" y="244103"/>
                </a:lnTo>
                <a:lnTo>
                  <a:pt x="93541" y="246730"/>
                </a:lnTo>
                <a:lnTo>
                  <a:pt x="80623" y="247761"/>
                </a:lnTo>
                <a:lnTo>
                  <a:pt x="78803" y="247777"/>
                </a:lnTo>
                <a:lnTo>
                  <a:pt x="64244" y="246918"/>
                </a:lnTo>
                <a:lnTo>
                  <a:pt x="51028" y="244339"/>
                </a:lnTo>
                <a:lnTo>
                  <a:pt x="39154" y="240031"/>
                </a:lnTo>
                <a:lnTo>
                  <a:pt x="28622" y="233988"/>
                </a:lnTo>
                <a:lnTo>
                  <a:pt x="21094" y="227838"/>
                </a:lnTo>
                <a:lnTo>
                  <a:pt x="12399" y="218011"/>
                </a:lnTo>
                <a:lnTo>
                  <a:pt x="6000" y="207032"/>
                </a:lnTo>
                <a:lnTo>
                  <a:pt x="1897" y="194911"/>
                </a:lnTo>
                <a:lnTo>
                  <a:pt x="93" y="181656"/>
                </a:lnTo>
                <a:lnTo>
                  <a:pt x="0" y="177673"/>
                </a:lnTo>
                <a:lnTo>
                  <a:pt x="1126" y="164376"/>
                </a:lnTo>
                <a:lnTo>
                  <a:pt x="4505" y="152152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51"/>
                </a:lnTo>
                <a:lnTo>
                  <a:pt x="57054" y="110023"/>
                </a:lnTo>
                <a:lnTo>
                  <a:pt x="70071" y="106567"/>
                </a:lnTo>
                <a:lnTo>
                  <a:pt x="84911" y="103404"/>
                </a:lnTo>
                <a:lnTo>
                  <a:pt x="86398" y="103124"/>
                </a:lnTo>
                <a:lnTo>
                  <a:pt x="103061" y="99798"/>
                </a:lnTo>
                <a:lnTo>
                  <a:pt x="117519" y="96584"/>
                </a:lnTo>
                <a:lnTo>
                  <a:pt x="129773" y="93470"/>
                </a:lnTo>
                <a:lnTo>
                  <a:pt x="139824" y="90442"/>
                </a:lnTo>
                <a:lnTo>
                  <a:pt x="147345" y="87630"/>
                </a:lnTo>
                <a:lnTo>
                  <a:pt x="147345" y="81407"/>
                </a:lnTo>
                <a:lnTo>
                  <a:pt x="145407" y="66844"/>
                </a:lnTo>
                <a:lnTo>
                  <a:pt x="139605" y="56751"/>
                </a:lnTo>
                <a:lnTo>
                  <a:pt x="129722" y="51019"/>
                </a:lnTo>
                <a:lnTo>
                  <a:pt x="116755" y="48439"/>
                </a:lnTo>
                <a:lnTo>
                  <a:pt x="104698" y="47879"/>
                </a:lnTo>
                <a:lnTo>
                  <a:pt x="90549" y="49377"/>
                </a:lnTo>
                <a:lnTo>
                  <a:pt x="79678" y="53765"/>
                </a:lnTo>
                <a:lnTo>
                  <a:pt x="70728" y="62682"/>
                </a:lnTo>
                <a:lnTo>
                  <a:pt x="64370" y="74985"/>
                </a:lnTo>
                <a:lnTo>
                  <a:pt x="63398" y="77597"/>
                </a:lnTo>
                <a:lnTo>
                  <a:pt x="6477" y="67310"/>
                </a:lnTo>
                <a:lnTo>
                  <a:pt x="11108" y="53710"/>
                </a:lnTo>
                <a:lnTo>
                  <a:pt x="16955" y="41663"/>
                </a:lnTo>
                <a:lnTo>
                  <a:pt x="24018" y="31184"/>
                </a:lnTo>
                <a:lnTo>
                  <a:pt x="32299" y="22287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6457" y="947547"/>
            <a:ext cx="139750" cy="326136"/>
          </a:xfrm>
          <a:custGeom>
            <a:avLst/>
            <a:gdLst/>
            <a:ahLst/>
            <a:cxnLst/>
            <a:rect l="l" t="t" r="r" b="b"/>
            <a:pathLst>
              <a:path w="139750" h="326136">
                <a:moveTo>
                  <a:pt x="91757" y="0"/>
                </a:moveTo>
                <a:lnTo>
                  <a:pt x="91757" y="83692"/>
                </a:lnTo>
                <a:lnTo>
                  <a:pt x="134620" y="83692"/>
                </a:lnTo>
                <a:lnTo>
                  <a:pt x="134620" y="133603"/>
                </a:lnTo>
                <a:lnTo>
                  <a:pt x="91757" y="133603"/>
                </a:lnTo>
                <a:lnTo>
                  <a:pt x="91757" y="229235"/>
                </a:lnTo>
                <a:lnTo>
                  <a:pt x="91929" y="247597"/>
                </a:lnTo>
                <a:lnTo>
                  <a:pt x="92445" y="259143"/>
                </a:lnTo>
                <a:lnTo>
                  <a:pt x="93802" y="266191"/>
                </a:lnTo>
                <a:lnTo>
                  <a:pt x="98564" y="271017"/>
                </a:lnTo>
                <a:lnTo>
                  <a:pt x="105003" y="274065"/>
                </a:lnTo>
                <a:lnTo>
                  <a:pt x="109169" y="274065"/>
                </a:lnTo>
                <a:lnTo>
                  <a:pt x="119575" y="272617"/>
                </a:lnTo>
                <a:lnTo>
                  <a:pt x="133733" y="268331"/>
                </a:lnTo>
                <a:lnTo>
                  <a:pt x="134391" y="268097"/>
                </a:lnTo>
                <a:lnTo>
                  <a:pt x="139750" y="316738"/>
                </a:lnTo>
                <a:lnTo>
                  <a:pt x="128365" y="320856"/>
                </a:lnTo>
                <a:lnTo>
                  <a:pt x="116247" y="323803"/>
                </a:lnTo>
                <a:lnTo>
                  <a:pt x="103393" y="325566"/>
                </a:lnTo>
                <a:lnTo>
                  <a:pt x="90182" y="326136"/>
                </a:lnTo>
                <a:lnTo>
                  <a:pt x="76893" y="325183"/>
                </a:lnTo>
                <a:lnTo>
                  <a:pt x="64714" y="322326"/>
                </a:lnTo>
                <a:lnTo>
                  <a:pt x="50520" y="316611"/>
                </a:lnTo>
                <a:lnTo>
                  <a:pt x="43865" y="311657"/>
                </a:lnTo>
                <a:lnTo>
                  <a:pt x="39624" y="305688"/>
                </a:lnTo>
                <a:lnTo>
                  <a:pt x="34350" y="295308"/>
                </a:lnTo>
                <a:lnTo>
                  <a:pt x="30934" y="281941"/>
                </a:lnTo>
                <a:lnTo>
                  <a:pt x="29819" y="273091"/>
                </a:lnTo>
                <a:lnTo>
                  <a:pt x="29164" y="261300"/>
                </a:lnTo>
                <a:lnTo>
                  <a:pt x="28841" y="245804"/>
                </a:lnTo>
                <a:lnTo>
                  <a:pt x="28803" y="236981"/>
                </a:lnTo>
                <a:lnTo>
                  <a:pt x="28803" y="133603"/>
                </a:lnTo>
                <a:lnTo>
                  <a:pt x="0" y="133603"/>
                </a:lnTo>
                <a:lnTo>
                  <a:pt x="0" y="83692"/>
                </a:lnTo>
                <a:lnTo>
                  <a:pt x="28803" y="83692"/>
                </a:lnTo>
                <a:lnTo>
                  <a:pt x="28803" y="36575"/>
                </a:lnTo>
                <a:lnTo>
                  <a:pt x="9175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9639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5162" y="935482"/>
            <a:ext cx="266103" cy="338581"/>
          </a:xfrm>
          <a:custGeom>
            <a:avLst/>
            <a:gdLst/>
            <a:ahLst/>
            <a:cxnLst/>
            <a:rect l="l" t="t" r="r" b="b"/>
            <a:pathLst>
              <a:path w="266103" h="338581">
                <a:moveTo>
                  <a:pt x="131267" y="0"/>
                </a:moveTo>
                <a:lnTo>
                  <a:pt x="146943" y="467"/>
                </a:lnTo>
                <a:lnTo>
                  <a:pt x="161567" y="1868"/>
                </a:lnTo>
                <a:lnTo>
                  <a:pt x="175136" y="4202"/>
                </a:lnTo>
                <a:lnTo>
                  <a:pt x="187652" y="7466"/>
                </a:lnTo>
                <a:lnTo>
                  <a:pt x="199114" y="11658"/>
                </a:lnTo>
                <a:lnTo>
                  <a:pt x="209521" y="16777"/>
                </a:lnTo>
                <a:lnTo>
                  <a:pt x="218873" y="22822"/>
                </a:lnTo>
                <a:lnTo>
                  <a:pt x="224015" y="26923"/>
                </a:lnTo>
                <a:lnTo>
                  <a:pt x="233243" y="36059"/>
                </a:lnTo>
                <a:lnTo>
                  <a:pt x="240950" y="46118"/>
                </a:lnTo>
                <a:lnTo>
                  <a:pt x="247137" y="57105"/>
                </a:lnTo>
                <a:lnTo>
                  <a:pt x="251802" y="69021"/>
                </a:lnTo>
                <a:lnTo>
                  <a:pt x="254946" y="81871"/>
                </a:lnTo>
                <a:lnTo>
                  <a:pt x="256569" y="95657"/>
                </a:lnTo>
                <a:lnTo>
                  <a:pt x="256730" y="99059"/>
                </a:lnTo>
                <a:lnTo>
                  <a:pt x="190639" y="101980"/>
                </a:lnTo>
                <a:lnTo>
                  <a:pt x="187042" y="87605"/>
                </a:lnTo>
                <a:lnTo>
                  <a:pt x="181543" y="75958"/>
                </a:lnTo>
                <a:lnTo>
                  <a:pt x="174146" y="67085"/>
                </a:lnTo>
                <a:lnTo>
                  <a:pt x="163063" y="60127"/>
                </a:lnTo>
                <a:lnTo>
                  <a:pt x="151276" y="56497"/>
                </a:lnTo>
                <a:lnTo>
                  <a:pt x="137088" y="54768"/>
                </a:lnTo>
                <a:lnTo>
                  <a:pt x="130594" y="54609"/>
                </a:lnTo>
                <a:lnTo>
                  <a:pt x="115830" y="55486"/>
                </a:lnTo>
                <a:lnTo>
                  <a:pt x="102924" y="58116"/>
                </a:lnTo>
                <a:lnTo>
                  <a:pt x="91872" y="62498"/>
                </a:lnTo>
                <a:lnTo>
                  <a:pt x="85496" y="66420"/>
                </a:lnTo>
                <a:lnTo>
                  <a:pt x="78498" y="71500"/>
                </a:lnTo>
                <a:lnTo>
                  <a:pt x="75006" y="78358"/>
                </a:lnTo>
                <a:lnTo>
                  <a:pt x="75006" y="86740"/>
                </a:lnTo>
                <a:lnTo>
                  <a:pt x="75006" y="94487"/>
                </a:lnTo>
                <a:lnTo>
                  <a:pt x="78282" y="101091"/>
                </a:lnTo>
                <a:lnTo>
                  <a:pt x="84823" y="106679"/>
                </a:lnTo>
                <a:lnTo>
                  <a:pt x="91130" y="110833"/>
                </a:lnTo>
                <a:lnTo>
                  <a:pt x="100200" y="115052"/>
                </a:lnTo>
                <a:lnTo>
                  <a:pt x="112035" y="119341"/>
                </a:lnTo>
                <a:lnTo>
                  <a:pt x="126637" y="123707"/>
                </a:lnTo>
                <a:lnTo>
                  <a:pt x="144008" y="128155"/>
                </a:lnTo>
                <a:lnTo>
                  <a:pt x="145554" y="128523"/>
                </a:lnTo>
                <a:lnTo>
                  <a:pt x="161137" y="132409"/>
                </a:lnTo>
                <a:lnTo>
                  <a:pt x="175285" y="136339"/>
                </a:lnTo>
                <a:lnTo>
                  <a:pt x="187998" y="140312"/>
                </a:lnTo>
                <a:lnTo>
                  <a:pt x="199276" y="144328"/>
                </a:lnTo>
                <a:lnTo>
                  <a:pt x="209120" y="148388"/>
                </a:lnTo>
                <a:lnTo>
                  <a:pt x="228167" y="158991"/>
                </a:lnTo>
                <a:lnTo>
                  <a:pt x="238110" y="167073"/>
                </a:lnTo>
                <a:lnTo>
                  <a:pt x="246707" y="176352"/>
                </a:lnTo>
                <a:lnTo>
                  <a:pt x="253047" y="185292"/>
                </a:lnTo>
                <a:lnTo>
                  <a:pt x="258481" y="195827"/>
                </a:lnTo>
                <a:lnTo>
                  <a:pt x="262462" y="207465"/>
                </a:lnTo>
                <a:lnTo>
                  <a:pt x="264990" y="220206"/>
                </a:lnTo>
                <a:lnTo>
                  <a:pt x="266062" y="234052"/>
                </a:lnTo>
                <a:lnTo>
                  <a:pt x="266103" y="237489"/>
                </a:lnTo>
                <a:lnTo>
                  <a:pt x="265269" y="250314"/>
                </a:lnTo>
                <a:lnTo>
                  <a:pt x="262767" y="262742"/>
                </a:lnTo>
                <a:lnTo>
                  <a:pt x="258595" y="274781"/>
                </a:lnTo>
                <a:lnTo>
                  <a:pt x="252754" y="286442"/>
                </a:lnTo>
                <a:lnTo>
                  <a:pt x="242906" y="300456"/>
                </a:lnTo>
                <a:lnTo>
                  <a:pt x="234070" y="309462"/>
                </a:lnTo>
                <a:lnTo>
                  <a:pt x="223961" y="317227"/>
                </a:lnTo>
                <a:lnTo>
                  <a:pt x="212578" y="323769"/>
                </a:lnTo>
                <a:lnTo>
                  <a:pt x="195786" y="330489"/>
                </a:lnTo>
                <a:lnTo>
                  <a:pt x="184428" y="333584"/>
                </a:lnTo>
                <a:lnTo>
                  <a:pt x="172201" y="335933"/>
                </a:lnTo>
                <a:lnTo>
                  <a:pt x="159104" y="337540"/>
                </a:lnTo>
                <a:lnTo>
                  <a:pt x="145137" y="338410"/>
                </a:lnTo>
                <a:lnTo>
                  <a:pt x="135064" y="338581"/>
                </a:lnTo>
                <a:lnTo>
                  <a:pt x="119698" y="338116"/>
                </a:lnTo>
                <a:lnTo>
                  <a:pt x="105269" y="336719"/>
                </a:lnTo>
                <a:lnTo>
                  <a:pt x="91777" y="334389"/>
                </a:lnTo>
                <a:lnTo>
                  <a:pt x="79223" y="331124"/>
                </a:lnTo>
                <a:lnTo>
                  <a:pt x="67607" y="326923"/>
                </a:lnTo>
                <a:lnTo>
                  <a:pt x="56928" y="321783"/>
                </a:lnTo>
                <a:lnTo>
                  <a:pt x="47186" y="315705"/>
                </a:lnTo>
                <a:lnTo>
                  <a:pt x="39738" y="309879"/>
                </a:lnTo>
                <a:lnTo>
                  <a:pt x="31112" y="301534"/>
                </a:lnTo>
                <a:lnTo>
                  <a:pt x="23496" y="292188"/>
                </a:lnTo>
                <a:lnTo>
                  <a:pt x="16888" y="281845"/>
                </a:lnTo>
                <a:lnTo>
                  <a:pt x="11290" y="270509"/>
                </a:lnTo>
                <a:lnTo>
                  <a:pt x="6701" y="258183"/>
                </a:lnTo>
                <a:lnTo>
                  <a:pt x="3121" y="244873"/>
                </a:lnTo>
                <a:lnTo>
                  <a:pt x="549" y="230582"/>
                </a:lnTo>
                <a:lnTo>
                  <a:pt x="0" y="226313"/>
                </a:lnTo>
                <a:lnTo>
                  <a:pt x="64287" y="220090"/>
                </a:lnTo>
                <a:lnTo>
                  <a:pt x="67755" y="234620"/>
                </a:lnTo>
                <a:lnTo>
                  <a:pt x="72592" y="247171"/>
                </a:lnTo>
                <a:lnTo>
                  <a:pt x="78800" y="257734"/>
                </a:lnTo>
                <a:lnTo>
                  <a:pt x="86380" y="266298"/>
                </a:lnTo>
                <a:lnTo>
                  <a:pt x="97604" y="274319"/>
                </a:lnTo>
                <a:lnTo>
                  <a:pt x="108949" y="279102"/>
                </a:lnTo>
                <a:lnTo>
                  <a:pt x="121878" y="281938"/>
                </a:lnTo>
                <a:lnTo>
                  <a:pt x="135724" y="282828"/>
                </a:lnTo>
                <a:lnTo>
                  <a:pt x="150931" y="281945"/>
                </a:lnTo>
                <a:lnTo>
                  <a:pt x="164106" y="279304"/>
                </a:lnTo>
                <a:lnTo>
                  <a:pt x="175246" y="274917"/>
                </a:lnTo>
                <a:lnTo>
                  <a:pt x="183832" y="269239"/>
                </a:lnTo>
                <a:lnTo>
                  <a:pt x="193363" y="259044"/>
                </a:lnTo>
                <a:lnTo>
                  <a:pt x="198730" y="247610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51" y="223392"/>
                </a:lnTo>
                <a:lnTo>
                  <a:pt x="193217" y="217931"/>
                </a:lnTo>
                <a:lnTo>
                  <a:pt x="184835" y="210890"/>
                </a:lnTo>
                <a:lnTo>
                  <a:pt x="172193" y="204735"/>
                </a:lnTo>
                <a:lnTo>
                  <a:pt x="162462" y="201524"/>
                </a:lnTo>
                <a:lnTo>
                  <a:pt x="152294" y="198675"/>
                </a:lnTo>
                <a:lnTo>
                  <a:pt x="138937" y="195153"/>
                </a:lnTo>
                <a:lnTo>
                  <a:pt x="122388" y="190946"/>
                </a:lnTo>
                <a:lnTo>
                  <a:pt x="116535" y="189483"/>
                </a:lnTo>
                <a:lnTo>
                  <a:pt x="100704" y="185228"/>
                </a:lnTo>
                <a:lnTo>
                  <a:pt x="86423" y="180676"/>
                </a:lnTo>
                <a:lnTo>
                  <a:pt x="73689" y="175825"/>
                </a:lnTo>
                <a:lnTo>
                  <a:pt x="62504" y="170678"/>
                </a:lnTo>
                <a:lnTo>
                  <a:pt x="52866" y="165232"/>
                </a:lnTo>
                <a:lnTo>
                  <a:pt x="44775" y="159490"/>
                </a:lnTo>
                <a:lnTo>
                  <a:pt x="32310" y="147240"/>
                </a:lnTo>
                <a:lnTo>
                  <a:pt x="24516" y="136658"/>
                </a:lnTo>
                <a:lnTo>
                  <a:pt x="18579" y="125356"/>
                </a:lnTo>
                <a:lnTo>
                  <a:pt x="14499" y="113339"/>
                </a:lnTo>
                <a:lnTo>
                  <a:pt x="12275" y="100611"/>
                </a:lnTo>
                <a:lnTo>
                  <a:pt x="11823" y="91312"/>
                </a:lnTo>
                <a:lnTo>
                  <a:pt x="12777" y="78517"/>
                </a:lnTo>
                <a:lnTo>
                  <a:pt x="15639" y="66195"/>
                </a:lnTo>
                <a:lnTo>
                  <a:pt x="20411" y="54306"/>
                </a:lnTo>
                <a:lnTo>
                  <a:pt x="26009" y="44450"/>
                </a:lnTo>
                <a:lnTo>
                  <a:pt x="33582" y="34562"/>
                </a:lnTo>
                <a:lnTo>
                  <a:pt x="42611" y="25875"/>
                </a:lnTo>
                <a:lnTo>
                  <a:pt x="53097" y="18386"/>
                </a:lnTo>
                <a:lnTo>
                  <a:pt x="65040" y="12097"/>
                </a:lnTo>
                <a:lnTo>
                  <a:pt x="77633" y="7307"/>
                </a:lnTo>
                <a:lnTo>
                  <a:pt x="89246" y="4191"/>
                </a:lnTo>
                <a:lnTo>
                  <a:pt x="101692" y="1943"/>
                </a:lnTo>
                <a:lnTo>
                  <a:pt x="114971" y="553"/>
                </a:lnTo>
                <a:lnTo>
                  <a:pt x="129085" y="9"/>
                </a:lnTo>
                <a:lnTo>
                  <a:pt x="13126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888" y="1371600"/>
            <a:ext cx="8180831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2200" y="1929511"/>
            <a:ext cx="1676400" cy="103377"/>
          </a:xfrm>
          <a:custGeom>
            <a:avLst/>
            <a:gdLst/>
            <a:ahLst/>
            <a:cxnLst/>
            <a:rect l="l" t="t" r="r" b="b"/>
            <a:pathLst>
              <a:path w="1676400" h="103377">
                <a:moveTo>
                  <a:pt x="1582166" y="99313"/>
                </a:moveTo>
                <a:lnTo>
                  <a:pt x="1583944" y="102362"/>
                </a:lnTo>
                <a:lnTo>
                  <a:pt x="1587753" y="103377"/>
                </a:lnTo>
                <a:lnTo>
                  <a:pt x="1590802" y="101600"/>
                </a:lnTo>
                <a:lnTo>
                  <a:pt x="1676400" y="51688"/>
                </a:lnTo>
                <a:lnTo>
                  <a:pt x="1590802" y="1777"/>
                </a:lnTo>
                <a:lnTo>
                  <a:pt x="1587753" y="0"/>
                </a:lnTo>
                <a:lnTo>
                  <a:pt x="1583944" y="1015"/>
                </a:lnTo>
                <a:lnTo>
                  <a:pt x="1582166" y="4063"/>
                </a:lnTo>
                <a:lnTo>
                  <a:pt x="1580388" y="7112"/>
                </a:lnTo>
                <a:lnTo>
                  <a:pt x="1581403" y="10922"/>
                </a:lnTo>
                <a:lnTo>
                  <a:pt x="1584452" y="12700"/>
                </a:lnTo>
                <a:lnTo>
                  <a:pt x="1640404" y="45338"/>
                </a:lnTo>
                <a:lnTo>
                  <a:pt x="1663827" y="45338"/>
                </a:lnTo>
                <a:lnTo>
                  <a:pt x="1663827" y="58038"/>
                </a:lnTo>
                <a:lnTo>
                  <a:pt x="1640404" y="58038"/>
                </a:lnTo>
                <a:lnTo>
                  <a:pt x="1584452" y="90677"/>
                </a:lnTo>
                <a:lnTo>
                  <a:pt x="1581403" y="92455"/>
                </a:lnTo>
                <a:lnTo>
                  <a:pt x="1580388" y="96265"/>
                </a:lnTo>
                <a:lnTo>
                  <a:pt x="1582166" y="99313"/>
                </a:lnTo>
                <a:close/>
              </a:path>
              <a:path w="1676400" h="103377">
                <a:moveTo>
                  <a:pt x="1663827" y="45338"/>
                </a:moveTo>
                <a:lnTo>
                  <a:pt x="1660652" y="46227"/>
                </a:lnTo>
                <a:lnTo>
                  <a:pt x="1660652" y="57150"/>
                </a:lnTo>
                <a:lnTo>
                  <a:pt x="1651290" y="51688"/>
                </a:lnTo>
                <a:lnTo>
                  <a:pt x="1660652" y="46227"/>
                </a:lnTo>
                <a:lnTo>
                  <a:pt x="1663827" y="45338"/>
                </a:lnTo>
                <a:lnTo>
                  <a:pt x="0" y="45338"/>
                </a:lnTo>
                <a:lnTo>
                  <a:pt x="0" y="58038"/>
                </a:lnTo>
                <a:lnTo>
                  <a:pt x="1663827" y="58038"/>
                </a:lnTo>
                <a:lnTo>
                  <a:pt x="1663827" y="45338"/>
                </a:lnTo>
                <a:close/>
              </a:path>
              <a:path w="1676400" h="103377">
                <a:moveTo>
                  <a:pt x="1660652" y="46227"/>
                </a:moveTo>
                <a:lnTo>
                  <a:pt x="1651290" y="51688"/>
                </a:lnTo>
                <a:lnTo>
                  <a:pt x="1660652" y="57150"/>
                </a:lnTo>
                <a:lnTo>
                  <a:pt x="1660652" y="46227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8784" y="1944751"/>
            <a:ext cx="1829815" cy="347472"/>
          </a:xfrm>
          <a:custGeom>
            <a:avLst/>
            <a:gdLst/>
            <a:ahLst/>
            <a:cxnLst/>
            <a:rect l="l" t="t" r="r" b="b"/>
            <a:pathLst>
              <a:path w="1829815" h="347472">
                <a:moveTo>
                  <a:pt x="0" y="335025"/>
                </a:moveTo>
                <a:lnTo>
                  <a:pt x="2031" y="347472"/>
                </a:lnTo>
                <a:lnTo>
                  <a:pt x="1795191" y="48716"/>
                </a:lnTo>
                <a:lnTo>
                  <a:pt x="1815211" y="44450"/>
                </a:lnTo>
                <a:lnTo>
                  <a:pt x="1816354" y="32258"/>
                </a:lnTo>
                <a:lnTo>
                  <a:pt x="1829815" y="36449"/>
                </a:lnTo>
                <a:lnTo>
                  <a:pt x="1737233" y="1270"/>
                </a:lnTo>
                <a:lnTo>
                  <a:pt x="1733931" y="0"/>
                </a:lnTo>
                <a:lnTo>
                  <a:pt x="1730247" y="1650"/>
                </a:lnTo>
                <a:lnTo>
                  <a:pt x="1728977" y="4952"/>
                </a:lnTo>
                <a:lnTo>
                  <a:pt x="1727708" y="8254"/>
                </a:lnTo>
                <a:lnTo>
                  <a:pt x="1729359" y="11937"/>
                </a:lnTo>
                <a:lnTo>
                  <a:pt x="1732661" y="13081"/>
                </a:lnTo>
                <a:lnTo>
                  <a:pt x="1793257" y="36107"/>
                </a:lnTo>
                <a:lnTo>
                  <a:pt x="1813306" y="33654"/>
                </a:lnTo>
                <a:lnTo>
                  <a:pt x="1804992" y="40567"/>
                </a:lnTo>
                <a:lnTo>
                  <a:pt x="1793257" y="36107"/>
                </a:lnTo>
                <a:lnTo>
                  <a:pt x="0" y="335025"/>
                </a:lnTo>
                <a:close/>
              </a:path>
              <a:path w="1829815" h="347472">
                <a:moveTo>
                  <a:pt x="1744725" y="98933"/>
                </a:moveTo>
                <a:lnTo>
                  <a:pt x="1746885" y="101600"/>
                </a:lnTo>
                <a:lnTo>
                  <a:pt x="1750948" y="101981"/>
                </a:lnTo>
                <a:lnTo>
                  <a:pt x="1753615" y="99822"/>
                </a:lnTo>
                <a:lnTo>
                  <a:pt x="1829815" y="36449"/>
                </a:lnTo>
                <a:lnTo>
                  <a:pt x="1816354" y="32258"/>
                </a:lnTo>
                <a:lnTo>
                  <a:pt x="1818513" y="44831"/>
                </a:lnTo>
                <a:lnTo>
                  <a:pt x="1816354" y="32258"/>
                </a:lnTo>
                <a:lnTo>
                  <a:pt x="1815211" y="44450"/>
                </a:lnTo>
                <a:lnTo>
                  <a:pt x="1795191" y="48716"/>
                </a:lnTo>
                <a:lnTo>
                  <a:pt x="1745488" y="90043"/>
                </a:lnTo>
                <a:lnTo>
                  <a:pt x="1742820" y="92201"/>
                </a:lnTo>
                <a:lnTo>
                  <a:pt x="1742439" y="96265"/>
                </a:lnTo>
                <a:lnTo>
                  <a:pt x="1744725" y="98933"/>
                </a:lnTo>
                <a:close/>
              </a:path>
              <a:path w="1829815" h="347472">
                <a:moveTo>
                  <a:pt x="1813306" y="33654"/>
                </a:moveTo>
                <a:lnTo>
                  <a:pt x="1793257" y="36107"/>
                </a:lnTo>
                <a:lnTo>
                  <a:pt x="1804992" y="40567"/>
                </a:lnTo>
                <a:lnTo>
                  <a:pt x="1813306" y="33654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8600" y="18288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304800"/>
                </a:moveTo>
                <a:lnTo>
                  <a:pt x="838200" y="304800"/>
                </a:lnTo>
                <a:lnTo>
                  <a:pt x="838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8600" y="18288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304800"/>
                </a:moveTo>
                <a:lnTo>
                  <a:pt x="838200" y="304800"/>
                </a:lnTo>
                <a:lnTo>
                  <a:pt x="838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81292" y="2432939"/>
            <a:ext cx="1067307" cy="103124"/>
          </a:xfrm>
          <a:custGeom>
            <a:avLst/>
            <a:gdLst/>
            <a:ahLst/>
            <a:cxnLst/>
            <a:rect l="l" t="t" r="r" b="b"/>
            <a:pathLst>
              <a:path w="1067307" h="103124">
                <a:moveTo>
                  <a:pt x="976629" y="59689"/>
                </a:moveTo>
                <a:lnTo>
                  <a:pt x="978661" y="62611"/>
                </a:lnTo>
                <a:lnTo>
                  <a:pt x="982599" y="63373"/>
                </a:lnTo>
                <a:lnTo>
                  <a:pt x="985519" y="61340"/>
                </a:lnTo>
                <a:lnTo>
                  <a:pt x="1067307" y="5461"/>
                </a:lnTo>
                <a:lnTo>
                  <a:pt x="1054353" y="0"/>
                </a:lnTo>
                <a:lnTo>
                  <a:pt x="1055242" y="12700"/>
                </a:lnTo>
                <a:lnTo>
                  <a:pt x="1054353" y="0"/>
                </a:lnTo>
                <a:lnTo>
                  <a:pt x="1051940" y="12064"/>
                </a:lnTo>
                <a:lnTo>
                  <a:pt x="1031804" y="14374"/>
                </a:lnTo>
                <a:lnTo>
                  <a:pt x="978280" y="50926"/>
                </a:lnTo>
                <a:lnTo>
                  <a:pt x="975486" y="52832"/>
                </a:lnTo>
                <a:lnTo>
                  <a:pt x="974725" y="56769"/>
                </a:lnTo>
                <a:lnTo>
                  <a:pt x="976629" y="59689"/>
                </a:lnTo>
                <a:close/>
              </a:path>
              <a:path w="1067307" h="103124">
                <a:moveTo>
                  <a:pt x="969644" y="-28448"/>
                </a:moveTo>
                <a:lnTo>
                  <a:pt x="972819" y="-26797"/>
                </a:lnTo>
                <a:lnTo>
                  <a:pt x="1030802" y="1682"/>
                </a:lnTo>
                <a:lnTo>
                  <a:pt x="1051178" y="1143"/>
                </a:lnTo>
                <a:lnTo>
                  <a:pt x="1042195" y="7278"/>
                </a:lnTo>
                <a:lnTo>
                  <a:pt x="1030802" y="1682"/>
                </a:lnTo>
                <a:lnTo>
                  <a:pt x="0" y="75311"/>
                </a:lnTo>
                <a:lnTo>
                  <a:pt x="1015" y="88011"/>
                </a:lnTo>
                <a:lnTo>
                  <a:pt x="1031804" y="14374"/>
                </a:lnTo>
                <a:lnTo>
                  <a:pt x="1051940" y="12064"/>
                </a:lnTo>
                <a:lnTo>
                  <a:pt x="1054353" y="0"/>
                </a:lnTo>
                <a:lnTo>
                  <a:pt x="1067307" y="5461"/>
                </a:lnTo>
                <a:lnTo>
                  <a:pt x="978407" y="-38226"/>
                </a:lnTo>
                <a:lnTo>
                  <a:pt x="975232" y="-39750"/>
                </a:lnTo>
                <a:lnTo>
                  <a:pt x="971423" y="-38480"/>
                </a:lnTo>
                <a:lnTo>
                  <a:pt x="969899" y="-35305"/>
                </a:lnTo>
                <a:lnTo>
                  <a:pt x="968375" y="-32258"/>
                </a:lnTo>
                <a:lnTo>
                  <a:pt x="969644" y="-28448"/>
                </a:lnTo>
                <a:close/>
              </a:path>
              <a:path w="1067307" h="103124">
                <a:moveTo>
                  <a:pt x="1051178" y="1143"/>
                </a:moveTo>
                <a:lnTo>
                  <a:pt x="1030802" y="1682"/>
                </a:lnTo>
                <a:lnTo>
                  <a:pt x="1042195" y="7278"/>
                </a:lnTo>
                <a:lnTo>
                  <a:pt x="1051178" y="1143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8600" y="22860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8600" y="22860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22822" y="1957197"/>
            <a:ext cx="1525777" cy="487299"/>
          </a:xfrm>
          <a:custGeom>
            <a:avLst/>
            <a:gdLst/>
            <a:ahLst/>
            <a:cxnLst/>
            <a:rect l="l" t="t" r="r" b="b"/>
            <a:pathLst>
              <a:path w="1525777" h="487299">
                <a:moveTo>
                  <a:pt x="0" y="475106"/>
                </a:moveTo>
                <a:lnTo>
                  <a:pt x="3555" y="487299"/>
                </a:lnTo>
                <a:lnTo>
                  <a:pt x="1493081" y="40416"/>
                </a:lnTo>
                <a:lnTo>
                  <a:pt x="1512188" y="33781"/>
                </a:lnTo>
                <a:lnTo>
                  <a:pt x="1511934" y="21589"/>
                </a:lnTo>
                <a:lnTo>
                  <a:pt x="1525777" y="24002"/>
                </a:lnTo>
                <a:lnTo>
                  <a:pt x="1429511" y="762"/>
                </a:lnTo>
                <a:lnTo>
                  <a:pt x="1426082" y="0"/>
                </a:lnTo>
                <a:lnTo>
                  <a:pt x="1422653" y="2031"/>
                </a:lnTo>
                <a:lnTo>
                  <a:pt x="1421764" y="5461"/>
                </a:lnTo>
                <a:lnTo>
                  <a:pt x="1421002" y="8889"/>
                </a:lnTo>
                <a:lnTo>
                  <a:pt x="1423034" y="12318"/>
                </a:lnTo>
                <a:lnTo>
                  <a:pt x="1426463" y="13080"/>
                </a:lnTo>
                <a:lnTo>
                  <a:pt x="1489530" y="28310"/>
                </a:lnTo>
                <a:lnTo>
                  <a:pt x="1509141" y="23240"/>
                </a:lnTo>
                <a:lnTo>
                  <a:pt x="1501661" y="31239"/>
                </a:lnTo>
                <a:lnTo>
                  <a:pt x="1489530" y="28310"/>
                </a:lnTo>
                <a:lnTo>
                  <a:pt x="0" y="475106"/>
                </a:lnTo>
                <a:close/>
              </a:path>
              <a:path w="1525777" h="487299">
                <a:moveTo>
                  <a:pt x="1448816" y="87756"/>
                </a:moveTo>
                <a:lnTo>
                  <a:pt x="1446529" y="90297"/>
                </a:lnTo>
                <a:lnTo>
                  <a:pt x="1446656" y="94361"/>
                </a:lnTo>
                <a:lnTo>
                  <a:pt x="1449197" y="96774"/>
                </a:lnTo>
                <a:lnTo>
                  <a:pt x="1451736" y="99060"/>
                </a:lnTo>
                <a:lnTo>
                  <a:pt x="1455801" y="98932"/>
                </a:lnTo>
                <a:lnTo>
                  <a:pt x="1458213" y="96392"/>
                </a:lnTo>
                <a:lnTo>
                  <a:pt x="1525777" y="24002"/>
                </a:lnTo>
                <a:lnTo>
                  <a:pt x="1511934" y="21589"/>
                </a:lnTo>
                <a:lnTo>
                  <a:pt x="1515618" y="33654"/>
                </a:lnTo>
                <a:lnTo>
                  <a:pt x="1511934" y="21589"/>
                </a:lnTo>
                <a:lnTo>
                  <a:pt x="1512188" y="33781"/>
                </a:lnTo>
                <a:lnTo>
                  <a:pt x="1493081" y="40416"/>
                </a:lnTo>
                <a:lnTo>
                  <a:pt x="1448816" y="87756"/>
                </a:lnTo>
                <a:close/>
              </a:path>
              <a:path w="1525777" h="487299">
                <a:moveTo>
                  <a:pt x="1509141" y="23240"/>
                </a:moveTo>
                <a:lnTo>
                  <a:pt x="1489530" y="28310"/>
                </a:lnTo>
                <a:lnTo>
                  <a:pt x="1501661" y="31239"/>
                </a:lnTo>
                <a:lnTo>
                  <a:pt x="1509141" y="2324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67600" y="2767711"/>
            <a:ext cx="609600" cy="103377"/>
          </a:xfrm>
          <a:custGeom>
            <a:avLst/>
            <a:gdLst/>
            <a:ahLst/>
            <a:cxnLst/>
            <a:rect l="l" t="t" r="r" b="b"/>
            <a:pathLst>
              <a:path w="609600" h="103377">
                <a:moveTo>
                  <a:pt x="515366" y="99313"/>
                </a:moveTo>
                <a:lnTo>
                  <a:pt x="517144" y="102362"/>
                </a:lnTo>
                <a:lnTo>
                  <a:pt x="520953" y="103377"/>
                </a:lnTo>
                <a:lnTo>
                  <a:pt x="524001" y="101600"/>
                </a:lnTo>
                <a:lnTo>
                  <a:pt x="609600" y="51688"/>
                </a:lnTo>
                <a:lnTo>
                  <a:pt x="524001" y="1777"/>
                </a:lnTo>
                <a:lnTo>
                  <a:pt x="520953" y="0"/>
                </a:lnTo>
                <a:lnTo>
                  <a:pt x="517144" y="1015"/>
                </a:lnTo>
                <a:lnTo>
                  <a:pt x="515366" y="4063"/>
                </a:lnTo>
                <a:lnTo>
                  <a:pt x="513588" y="7112"/>
                </a:lnTo>
                <a:lnTo>
                  <a:pt x="514603" y="10922"/>
                </a:lnTo>
                <a:lnTo>
                  <a:pt x="517651" y="12700"/>
                </a:lnTo>
                <a:lnTo>
                  <a:pt x="573604" y="45339"/>
                </a:lnTo>
                <a:lnTo>
                  <a:pt x="597026" y="45338"/>
                </a:lnTo>
                <a:lnTo>
                  <a:pt x="597026" y="58038"/>
                </a:lnTo>
                <a:lnTo>
                  <a:pt x="573604" y="58039"/>
                </a:lnTo>
                <a:lnTo>
                  <a:pt x="517651" y="90677"/>
                </a:lnTo>
                <a:lnTo>
                  <a:pt x="514603" y="92455"/>
                </a:lnTo>
                <a:lnTo>
                  <a:pt x="513588" y="96265"/>
                </a:lnTo>
                <a:lnTo>
                  <a:pt x="515366" y="99313"/>
                </a:lnTo>
                <a:close/>
              </a:path>
              <a:path w="609600" h="103377">
                <a:moveTo>
                  <a:pt x="597026" y="45338"/>
                </a:moveTo>
                <a:lnTo>
                  <a:pt x="593851" y="46227"/>
                </a:lnTo>
                <a:lnTo>
                  <a:pt x="593851" y="57150"/>
                </a:lnTo>
                <a:lnTo>
                  <a:pt x="584490" y="51688"/>
                </a:lnTo>
                <a:lnTo>
                  <a:pt x="593851" y="46227"/>
                </a:lnTo>
                <a:lnTo>
                  <a:pt x="597026" y="45338"/>
                </a:lnTo>
                <a:lnTo>
                  <a:pt x="0" y="45338"/>
                </a:lnTo>
                <a:lnTo>
                  <a:pt x="0" y="58038"/>
                </a:lnTo>
                <a:lnTo>
                  <a:pt x="597026" y="58038"/>
                </a:lnTo>
                <a:lnTo>
                  <a:pt x="597026" y="45338"/>
                </a:lnTo>
                <a:close/>
              </a:path>
              <a:path w="609600" h="103377">
                <a:moveTo>
                  <a:pt x="593851" y="46227"/>
                </a:moveTo>
                <a:lnTo>
                  <a:pt x="584490" y="51688"/>
                </a:lnTo>
                <a:lnTo>
                  <a:pt x="593851" y="57150"/>
                </a:lnTo>
                <a:lnTo>
                  <a:pt x="593851" y="46227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2884" y="2819400"/>
            <a:ext cx="240919" cy="459994"/>
          </a:xfrm>
          <a:custGeom>
            <a:avLst/>
            <a:gdLst/>
            <a:ahLst/>
            <a:cxnLst/>
            <a:rect l="l" t="t" r="r" b="b"/>
            <a:pathLst>
              <a:path w="240919" h="459994">
                <a:moveTo>
                  <a:pt x="11430" y="459994"/>
                </a:moveTo>
                <a:lnTo>
                  <a:pt x="223888" y="34956"/>
                </a:lnTo>
                <a:lnTo>
                  <a:pt x="223076" y="22463"/>
                </a:lnTo>
                <a:lnTo>
                  <a:pt x="232156" y="16510"/>
                </a:lnTo>
                <a:lnTo>
                  <a:pt x="234315" y="14097"/>
                </a:lnTo>
                <a:lnTo>
                  <a:pt x="234823" y="105663"/>
                </a:lnTo>
                <a:lnTo>
                  <a:pt x="238251" y="105410"/>
                </a:lnTo>
                <a:lnTo>
                  <a:pt x="240919" y="102362"/>
                </a:lnTo>
                <a:lnTo>
                  <a:pt x="240665" y="98933"/>
                </a:lnTo>
                <a:lnTo>
                  <a:pt x="234315" y="0"/>
                </a:lnTo>
                <a:lnTo>
                  <a:pt x="223012" y="8382"/>
                </a:lnTo>
                <a:lnTo>
                  <a:pt x="222376" y="11684"/>
                </a:lnTo>
                <a:lnTo>
                  <a:pt x="212504" y="29396"/>
                </a:lnTo>
                <a:lnTo>
                  <a:pt x="0" y="454405"/>
                </a:lnTo>
                <a:lnTo>
                  <a:pt x="11430" y="459994"/>
                </a:lnTo>
                <a:close/>
              </a:path>
              <a:path w="240919" h="459994">
                <a:moveTo>
                  <a:pt x="223012" y="8382"/>
                </a:moveTo>
                <a:lnTo>
                  <a:pt x="234315" y="0"/>
                </a:lnTo>
                <a:lnTo>
                  <a:pt x="151384" y="54228"/>
                </a:lnTo>
                <a:lnTo>
                  <a:pt x="148463" y="56134"/>
                </a:lnTo>
                <a:lnTo>
                  <a:pt x="147574" y="60071"/>
                </a:lnTo>
                <a:lnTo>
                  <a:pt x="149479" y="62991"/>
                </a:lnTo>
                <a:lnTo>
                  <a:pt x="151511" y="65912"/>
                </a:lnTo>
                <a:lnTo>
                  <a:pt x="155448" y="66801"/>
                </a:lnTo>
                <a:lnTo>
                  <a:pt x="158369" y="64897"/>
                </a:lnTo>
                <a:lnTo>
                  <a:pt x="212504" y="29396"/>
                </a:lnTo>
                <a:lnTo>
                  <a:pt x="222376" y="11684"/>
                </a:lnTo>
                <a:lnTo>
                  <a:pt x="223012" y="8382"/>
                </a:lnTo>
                <a:close/>
              </a:path>
              <a:path w="240919" h="459994">
                <a:moveTo>
                  <a:pt x="234315" y="14097"/>
                </a:moveTo>
                <a:lnTo>
                  <a:pt x="232156" y="16510"/>
                </a:lnTo>
                <a:lnTo>
                  <a:pt x="223076" y="22463"/>
                </a:lnTo>
                <a:lnTo>
                  <a:pt x="223888" y="34956"/>
                </a:lnTo>
                <a:lnTo>
                  <a:pt x="228092" y="99695"/>
                </a:lnTo>
                <a:lnTo>
                  <a:pt x="228219" y="103250"/>
                </a:lnTo>
                <a:lnTo>
                  <a:pt x="231267" y="105790"/>
                </a:lnTo>
                <a:lnTo>
                  <a:pt x="234823" y="105663"/>
                </a:lnTo>
                <a:lnTo>
                  <a:pt x="234315" y="14097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7200" y="266700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77200" y="266700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3520" y="4166032"/>
            <a:ext cx="233679" cy="308610"/>
          </a:xfrm>
          <a:custGeom>
            <a:avLst/>
            <a:gdLst/>
            <a:ahLst/>
            <a:cxnLst/>
            <a:rect l="l" t="t" r="r" b="b"/>
            <a:pathLst>
              <a:path w="233679" h="308610">
                <a:moveTo>
                  <a:pt x="207046" y="0"/>
                </a:moveTo>
                <a:lnTo>
                  <a:pt x="219836" y="15696"/>
                </a:lnTo>
                <a:lnTo>
                  <a:pt x="218581" y="4866"/>
                </a:lnTo>
                <a:lnTo>
                  <a:pt x="207046" y="0"/>
                </a:lnTo>
                <a:close/>
              </a:path>
              <a:path w="233679" h="308610">
                <a:moveTo>
                  <a:pt x="139191" y="-14910"/>
                </a:moveTo>
                <a:lnTo>
                  <a:pt x="142366" y="-13513"/>
                </a:lnTo>
                <a:lnTo>
                  <a:pt x="221106" y="18744"/>
                </a:lnTo>
                <a:lnTo>
                  <a:pt x="228600" y="9092"/>
                </a:lnTo>
                <a:lnTo>
                  <a:pt x="217120" y="-7734"/>
                </a:lnTo>
                <a:lnTo>
                  <a:pt x="10159" y="-283642"/>
                </a:lnTo>
                <a:lnTo>
                  <a:pt x="0" y="-276022"/>
                </a:lnTo>
                <a:lnTo>
                  <a:pt x="207046" y="0"/>
                </a:lnTo>
                <a:lnTo>
                  <a:pt x="218581" y="4866"/>
                </a:lnTo>
                <a:lnTo>
                  <a:pt x="219836" y="15696"/>
                </a:lnTo>
                <a:lnTo>
                  <a:pt x="207046" y="0"/>
                </a:lnTo>
                <a:lnTo>
                  <a:pt x="147320" y="-25197"/>
                </a:lnTo>
                <a:lnTo>
                  <a:pt x="144145" y="-26594"/>
                </a:lnTo>
                <a:lnTo>
                  <a:pt x="140334" y="-25070"/>
                </a:lnTo>
                <a:lnTo>
                  <a:pt x="139064" y="-21895"/>
                </a:lnTo>
                <a:lnTo>
                  <a:pt x="137668" y="-18593"/>
                </a:lnTo>
                <a:lnTo>
                  <a:pt x="139191" y="-14910"/>
                </a:lnTo>
                <a:close/>
              </a:path>
              <a:path w="233679" h="308610">
                <a:moveTo>
                  <a:pt x="231266" y="11124"/>
                </a:moveTo>
                <a:lnTo>
                  <a:pt x="233679" y="24967"/>
                </a:lnTo>
                <a:lnTo>
                  <a:pt x="222250" y="-73457"/>
                </a:lnTo>
                <a:lnTo>
                  <a:pt x="221869" y="-76886"/>
                </a:lnTo>
                <a:lnTo>
                  <a:pt x="218694" y="-79426"/>
                </a:lnTo>
                <a:lnTo>
                  <a:pt x="215264" y="-79045"/>
                </a:lnTo>
                <a:lnTo>
                  <a:pt x="211708" y="-78664"/>
                </a:lnTo>
                <a:lnTo>
                  <a:pt x="209296" y="-75489"/>
                </a:lnTo>
                <a:lnTo>
                  <a:pt x="209676" y="-71933"/>
                </a:lnTo>
                <a:lnTo>
                  <a:pt x="217120" y="-7734"/>
                </a:lnTo>
                <a:lnTo>
                  <a:pt x="228600" y="9092"/>
                </a:lnTo>
                <a:lnTo>
                  <a:pt x="221106" y="18744"/>
                </a:lnTo>
                <a:lnTo>
                  <a:pt x="142366" y="-13513"/>
                </a:lnTo>
                <a:lnTo>
                  <a:pt x="233679" y="24967"/>
                </a:lnTo>
                <a:lnTo>
                  <a:pt x="231266" y="11124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2900" y="4191000"/>
            <a:ext cx="723900" cy="304800"/>
          </a:xfrm>
          <a:custGeom>
            <a:avLst/>
            <a:gdLst/>
            <a:ahLst/>
            <a:cxnLst/>
            <a:rect l="l" t="t" r="r" b="b"/>
            <a:pathLst>
              <a:path w="723900" h="304800">
                <a:moveTo>
                  <a:pt x="0" y="304800"/>
                </a:moveTo>
                <a:lnTo>
                  <a:pt x="723900" y="304800"/>
                </a:lnTo>
                <a:lnTo>
                  <a:pt x="7239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62900" y="4191000"/>
            <a:ext cx="723900" cy="304800"/>
          </a:xfrm>
          <a:custGeom>
            <a:avLst/>
            <a:gdLst/>
            <a:ahLst/>
            <a:cxnLst/>
            <a:rect l="l" t="t" r="r" b="b"/>
            <a:pathLst>
              <a:path w="723900" h="304800">
                <a:moveTo>
                  <a:pt x="0" y="304800"/>
                </a:moveTo>
                <a:lnTo>
                  <a:pt x="723900" y="304800"/>
                </a:lnTo>
                <a:lnTo>
                  <a:pt x="7239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4724400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0" y="190500"/>
                </a:moveTo>
                <a:lnTo>
                  <a:pt x="1136" y="206116"/>
                </a:lnTo>
                <a:lnTo>
                  <a:pt x="4488" y="221386"/>
                </a:lnTo>
                <a:lnTo>
                  <a:pt x="17483" y="250691"/>
                </a:lnTo>
                <a:lnTo>
                  <a:pt x="38277" y="278021"/>
                </a:lnTo>
                <a:lnTo>
                  <a:pt x="66165" y="302983"/>
                </a:lnTo>
                <a:lnTo>
                  <a:pt x="100441" y="325183"/>
                </a:lnTo>
                <a:lnTo>
                  <a:pt x="140396" y="344228"/>
                </a:lnTo>
                <a:lnTo>
                  <a:pt x="162284" y="352445"/>
                </a:lnTo>
                <a:lnTo>
                  <a:pt x="185327" y="359726"/>
                </a:lnTo>
                <a:lnTo>
                  <a:pt x="209436" y="366021"/>
                </a:lnTo>
                <a:lnTo>
                  <a:pt x="234525" y="371282"/>
                </a:lnTo>
                <a:lnTo>
                  <a:pt x="260504" y="375460"/>
                </a:lnTo>
                <a:lnTo>
                  <a:pt x="287285" y="378505"/>
                </a:lnTo>
                <a:lnTo>
                  <a:pt x="314779" y="380368"/>
                </a:lnTo>
                <a:lnTo>
                  <a:pt x="342900" y="381000"/>
                </a:lnTo>
                <a:lnTo>
                  <a:pt x="371020" y="380368"/>
                </a:lnTo>
                <a:lnTo>
                  <a:pt x="398514" y="378505"/>
                </a:lnTo>
                <a:lnTo>
                  <a:pt x="425295" y="375460"/>
                </a:lnTo>
                <a:lnTo>
                  <a:pt x="451274" y="371282"/>
                </a:lnTo>
                <a:lnTo>
                  <a:pt x="476363" y="366021"/>
                </a:lnTo>
                <a:lnTo>
                  <a:pt x="500472" y="359726"/>
                </a:lnTo>
                <a:lnTo>
                  <a:pt x="523515" y="352445"/>
                </a:lnTo>
                <a:lnTo>
                  <a:pt x="545403" y="344228"/>
                </a:lnTo>
                <a:lnTo>
                  <a:pt x="585358" y="325183"/>
                </a:lnTo>
                <a:lnTo>
                  <a:pt x="619634" y="302983"/>
                </a:lnTo>
                <a:lnTo>
                  <a:pt x="647522" y="278021"/>
                </a:lnTo>
                <a:lnTo>
                  <a:pt x="668316" y="250691"/>
                </a:lnTo>
                <a:lnTo>
                  <a:pt x="681311" y="221386"/>
                </a:lnTo>
                <a:lnTo>
                  <a:pt x="685800" y="190500"/>
                </a:lnTo>
                <a:lnTo>
                  <a:pt x="684663" y="174883"/>
                </a:lnTo>
                <a:lnTo>
                  <a:pt x="675833" y="144738"/>
                </a:lnTo>
                <a:lnTo>
                  <a:pt x="658850" y="116371"/>
                </a:lnTo>
                <a:lnTo>
                  <a:pt x="634420" y="90176"/>
                </a:lnTo>
                <a:lnTo>
                  <a:pt x="603250" y="66546"/>
                </a:lnTo>
                <a:lnTo>
                  <a:pt x="566046" y="45874"/>
                </a:lnTo>
                <a:lnTo>
                  <a:pt x="523515" y="28554"/>
                </a:lnTo>
                <a:lnTo>
                  <a:pt x="500472" y="21273"/>
                </a:lnTo>
                <a:lnTo>
                  <a:pt x="476363" y="14978"/>
                </a:lnTo>
                <a:lnTo>
                  <a:pt x="451274" y="9717"/>
                </a:lnTo>
                <a:lnTo>
                  <a:pt x="425295" y="5539"/>
                </a:lnTo>
                <a:lnTo>
                  <a:pt x="398514" y="2494"/>
                </a:lnTo>
                <a:lnTo>
                  <a:pt x="371020" y="631"/>
                </a:lnTo>
                <a:lnTo>
                  <a:pt x="342900" y="0"/>
                </a:lnTo>
                <a:lnTo>
                  <a:pt x="314779" y="631"/>
                </a:lnTo>
                <a:lnTo>
                  <a:pt x="287285" y="2494"/>
                </a:lnTo>
                <a:lnTo>
                  <a:pt x="260504" y="5539"/>
                </a:lnTo>
                <a:lnTo>
                  <a:pt x="234525" y="9717"/>
                </a:lnTo>
                <a:lnTo>
                  <a:pt x="209436" y="14978"/>
                </a:lnTo>
                <a:lnTo>
                  <a:pt x="185327" y="21273"/>
                </a:lnTo>
                <a:lnTo>
                  <a:pt x="162284" y="28554"/>
                </a:lnTo>
                <a:lnTo>
                  <a:pt x="140396" y="36771"/>
                </a:lnTo>
                <a:lnTo>
                  <a:pt x="100441" y="55816"/>
                </a:lnTo>
                <a:lnTo>
                  <a:pt x="66165" y="78016"/>
                </a:lnTo>
                <a:lnTo>
                  <a:pt x="38277" y="102978"/>
                </a:lnTo>
                <a:lnTo>
                  <a:pt x="17483" y="130308"/>
                </a:lnTo>
                <a:lnTo>
                  <a:pt x="4488" y="159613"/>
                </a:lnTo>
                <a:lnTo>
                  <a:pt x="1136" y="174883"/>
                </a:lnTo>
                <a:lnTo>
                  <a:pt x="0" y="1905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43600" y="4724400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0" y="190500"/>
                </a:moveTo>
                <a:lnTo>
                  <a:pt x="4488" y="159613"/>
                </a:lnTo>
                <a:lnTo>
                  <a:pt x="17483" y="130308"/>
                </a:lnTo>
                <a:lnTo>
                  <a:pt x="38277" y="102978"/>
                </a:lnTo>
                <a:lnTo>
                  <a:pt x="66165" y="78016"/>
                </a:lnTo>
                <a:lnTo>
                  <a:pt x="100441" y="55816"/>
                </a:lnTo>
                <a:lnTo>
                  <a:pt x="140396" y="36771"/>
                </a:lnTo>
                <a:lnTo>
                  <a:pt x="162284" y="28554"/>
                </a:lnTo>
                <a:lnTo>
                  <a:pt x="185327" y="21273"/>
                </a:lnTo>
                <a:lnTo>
                  <a:pt x="209436" y="14978"/>
                </a:lnTo>
                <a:lnTo>
                  <a:pt x="234525" y="9717"/>
                </a:lnTo>
                <a:lnTo>
                  <a:pt x="260504" y="5539"/>
                </a:lnTo>
                <a:lnTo>
                  <a:pt x="287285" y="2494"/>
                </a:lnTo>
                <a:lnTo>
                  <a:pt x="314779" y="631"/>
                </a:lnTo>
                <a:lnTo>
                  <a:pt x="342900" y="0"/>
                </a:lnTo>
                <a:lnTo>
                  <a:pt x="371020" y="631"/>
                </a:lnTo>
                <a:lnTo>
                  <a:pt x="398514" y="2494"/>
                </a:lnTo>
                <a:lnTo>
                  <a:pt x="425295" y="5539"/>
                </a:lnTo>
                <a:lnTo>
                  <a:pt x="451274" y="9717"/>
                </a:lnTo>
                <a:lnTo>
                  <a:pt x="476363" y="14978"/>
                </a:lnTo>
                <a:lnTo>
                  <a:pt x="500472" y="21273"/>
                </a:lnTo>
                <a:lnTo>
                  <a:pt x="523515" y="28554"/>
                </a:lnTo>
                <a:lnTo>
                  <a:pt x="545403" y="36771"/>
                </a:lnTo>
                <a:lnTo>
                  <a:pt x="585358" y="55816"/>
                </a:lnTo>
                <a:lnTo>
                  <a:pt x="619634" y="78016"/>
                </a:lnTo>
                <a:lnTo>
                  <a:pt x="647522" y="102978"/>
                </a:lnTo>
                <a:lnTo>
                  <a:pt x="668316" y="130308"/>
                </a:lnTo>
                <a:lnTo>
                  <a:pt x="681311" y="159613"/>
                </a:lnTo>
                <a:lnTo>
                  <a:pt x="685800" y="190500"/>
                </a:lnTo>
                <a:lnTo>
                  <a:pt x="684663" y="206116"/>
                </a:lnTo>
                <a:lnTo>
                  <a:pt x="675833" y="236261"/>
                </a:lnTo>
                <a:lnTo>
                  <a:pt x="658850" y="264628"/>
                </a:lnTo>
                <a:lnTo>
                  <a:pt x="634420" y="290823"/>
                </a:lnTo>
                <a:lnTo>
                  <a:pt x="603250" y="314453"/>
                </a:lnTo>
                <a:lnTo>
                  <a:pt x="566046" y="335125"/>
                </a:lnTo>
                <a:lnTo>
                  <a:pt x="523515" y="352445"/>
                </a:lnTo>
                <a:lnTo>
                  <a:pt x="500472" y="359726"/>
                </a:lnTo>
                <a:lnTo>
                  <a:pt x="476363" y="366021"/>
                </a:lnTo>
                <a:lnTo>
                  <a:pt x="451274" y="371282"/>
                </a:lnTo>
                <a:lnTo>
                  <a:pt x="425295" y="375460"/>
                </a:lnTo>
                <a:lnTo>
                  <a:pt x="398514" y="378505"/>
                </a:lnTo>
                <a:lnTo>
                  <a:pt x="371020" y="380368"/>
                </a:lnTo>
                <a:lnTo>
                  <a:pt x="342900" y="381000"/>
                </a:lnTo>
                <a:lnTo>
                  <a:pt x="314779" y="380368"/>
                </a:lnTo>
                <a:lnTo>
                  <a:pt x="287285" y="378505"/>
                </a:lnTo>
                <a:lnTo>
                  <a:pt x="260504" y="375460"/>
                </a:lnTo>
                <a:lnTo>
                  <a:pt x="234525" y="371282"/>
                </a:lnTo>
                <a:lnTo>
                  <a:pt x="209436" y="366021"/>
                </a:lnTo>
                <a:lnTo>
                  <a:pt x="185327" y="359726"/>
                </a:lnTo>
                <a:lnTo>
                  <a:pt x="162284" y="352445"/>
                </a:lnTo>
                <a:lnTo>
                  <a:pt x="140396" y="344228"/>
                </a:lnTo>
                <a:lnTo>
                  <a:pt x="100441" y="325183"/>
                </a:lnTo>
                <a:lnTo>
                  <a:pt x="66165" y="302983"/>
                </a:lnTo>
                <a:lnTo>
                  <a:pt x="38277" y="278021"/>
                </a:lnTo>
                <a:lnTo>
                  <a:pt x="17483" y="250691"/>
                </a:lnTo>
                <a:lnTo>
                  <a:pt x="4488" y="221386"/>
                </a:lnTo>
                <a:lnTo>
                  <a:pt x="0" y="19050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62900" y="4191000"/>
            <a:ext cx="7239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077200" y="2667000"/>
            <a:ext cx="7620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848600" y="2286000"/>
            <a:ext cx="838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848600" y="1828800"/>
            <a:ext cx="8382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596390" y="941070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1596390" y="1015174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868097" marR="511962" indent="-28956" algn="r">
              <a:lnSpc>
                <a:spcPts val="2069"/>
              </a:lnSpc>
              <a:spcBef>
                <a:spcPts val="12499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1A </a:t>
            </a:r>
            <a:endParaRPr sz="1800">
              <a:latin typeface="Arial"/>
              <a:cs typeface="Arial"/>
            </a:endParaRPr>
          </a:p>
          <a:p>
            <a:pPr marL="7868097" marR="511962" algn="r">
              <a:lnSpc>
                <a:spcPts val="2069"/>
              </a:lnSpc>
              <a:spcBef>
                <a:spcPts val="1233"/>
              </a:spcBef>
            </a:pPr>
            <a:r>
              <a:rPr sz="1800" spc="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1B</a:t>
            </a:r>
            <a:endParaRPr sz="1800">
              <a:latin typeface="Arial"/>
              <a:cs typeface="Arial"/>
            </a:endParaRPr>
          </a:p>
          <a:p>
            <a:pPr marR="424560" algn="r">
              <a:lnSpc>
                <a:spcPct val="95825"/>
              </a:lnSpc>
              <a:spcBef>
                <a:spcPts val="1263"/>
              </a:spcBef>
            </a:pPr>
            <a:r>
              <a:rPr sz="1800" spc="14" dirty="0" smtClean="0">
                <a:solidFill>
                  <a:srgbClr val="FFFFFF"/>
                </a:solidFill>
                <a:latin typeface="Arial"/>
                <a:cs typeface="Arial"/>
              </a:rPr>
              <a:t>T2</a:t>
            </a:r>
            <a:endParaRPr sz="1800">
              <a:latin typeface="Arial"/>
              <a:cs typeface="Arial"/>
            </a:endParaRPr>
          </a:p>
          <a:p>
            <a:pPr marR="557149" algn="r">
              <a:lnSpc>
                <a:spcPct val="95825"/>
              </a:lnSpc>
              <a:spcBef>
                <a:spcPts val="9932"/>
              </a:spcBef>
            </a:pPr>
            <a:r>
              <a:rPr sz="1800" spc="14" dirty="0" smtClean="0">
                <a:solidFill>
                  <a:srgbClr val="FFFFFF"/>
                </a:solidFill>
                <a:latin typeface="Arial"/>
                <a:cs typeface="Arial"/>
              </a:rPr>
              <a:t>T3</a:t>
            </a:r>
            <a:endParaRPr sz="1800">
              <a:latin typeface="Arial"/>
              <a:cs typeface="Arial"/>
            </a:endParaRPr>
          </a:p>
          <a:p>
            <a:pPr marR="2587472" algn="r">
              <a:lnSpc>
                <a:spcPct val="95825"/>
              </a:lnSpc>
              <a:spcBef>
                <a:spcPts val="2430"/>
              </a:spcBef>
            </a:pP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N1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5162" y="935482"/>
            <a:ext cx="1666100" cy="429005"/>
          </a:xfrm>
          <a:custGeom>
            <a:avLst/>
            <a:gdLst/>
            <a:ahLst/>
            <a:cxnLst/>
            <a:rect l="l" t="t" r="r" b="b"/>
            <a:pathLst>
              <a:path w="1666100" h="429005">
                <a:moveTo>
                  <a:pt x="552232" y="291299"/>
                </a:moveTo>
                <a:lnTo>
                  <a:pt x="547966" y="338200"/>
                </a:lnTo>
                <a:lnTo>
                  <a:pt x="549786" y="338185"/>
                </a:lnTo>
                <a:lnTo>
                  <a:pt x="562704" y="337154"/>
                </a:lnTo>
                <a:lnTo>
                  <a:pt x="565148" y="293977"/>
                </a:lnTo>
                <a:lnTo>
                  <a:pt x="552232" y="291299"/>
                </a:lnTo>
                <a:close/>
              </a:path>
              <a:path w="1666100" h="429005">
                <a:moveTo>
                  <a:pt x="1500513" y="188662"/>
                </a:moveTo>
                <a:lnTo>
                  <a:pt x="1503364" y="175788"/>
                </a:lnTo>
                <a:lnTo>
                  <a:pt x="1507756" y="164837"/>
                </a:lnTo>
                <a:lnTo>
                  <a:pt x="1513700" y="155828"/>
                </a:lnTo>
                <a:lnTo>
                  <a:pt x="1519532" y="91485"/>
                </a:lnTo>
                <a:lnTo>
                  <a:pt x="1506832" y="94200"/>
                </a:lnTo>
                <a:lnTo>
                  <a:pt x="1500513" y="188662"/>
                </a:lnTo>
                <a:close/>
              </a:path>
              <a:path w="1666100" h="429005">
                <a:moveTo>
                  <a:pt x="1442961" y="351408"/>
                </a:moveTo>
                <a:lnTo>
                  <a:pt x="1443243" y="363907"/>
                </a:lnTo>
                <a:lnTo>
                  <a:pt x="1445843" y="376616"/>
                </a:lnTo>
                <a:lnTo>
                  <a:pt x="1450848" y="388263"/>
                </a:lnTo>
                <a:lnTo>
                  <a:pt x="1458267" y="398863"/>
                </a:lnTo>
                <a:lnTo>
                  <a:pt x="1468107" y="408431"/>
                </a:lnTo>
                <a:lnTo>
                  <a:pt x="1484778" y="418271"/>
                </a:lnTo>
                <a:lnTo>
                  <a:pt x="1495594" y="422136"/>
                </a:lnTo>
                <a:lnTo>
                  <a:pt x="1507880" y="425141"/>
                </a:lnTo>
                <a:lnTo>
                  <a:pt x="1521637" y="427288"/>
                </a:lnTo>
                <a:lnTo>
                  <a:pt x="1536869" y="428576"/>
                </a:lnTo>
                <a:lnTo>
                  <a:pt x="1553578" y="429005"/>
                </a:lnTo>
                <a:lnTo>
                  <a:pt x="1556493" y="428992"/>
                </a:lnTo>
                <a:lnTo>
                  <a:pt x="1570821" y="428475"/>
                </a:lnTo>
                <a:lnTo>
                  <a:pt x="1583923" y="427197"/>
                </a:lnTo>
                <a:lnTo>
                  <a:pt x="1595790" y="425137"/>
                </a:lnTo>
                <a:lnTo>
                  <a:pt x="1619349" y="417272"/>
                </a:lnTo>
                <a:lnTo>
                  <a:pt x="1630462" y="411109"/>
                </a:lnTo>
                <a:lnTo>
                  <a:pt x="1639684" y="403732"/>
                </a:lnTo>
                <a:lnTo>
                  <a:pt x="1647347" y="394996"/>
                </a:lnTo>
                <a:lnTo>
                  <a:pt x="1653873" y="384122"/>
                </a:lnTo>
                <a:lnTo>
                  <a:pt x="1659115" y="371220"/>
                </a:lnTo>
                <a:lnTo>
                  <a:pt x="1663574" y="351411"/>
                </a:lnTo>
                <a:lnTo>
                  <a:pt x="1664981" y="338808"/>
                </a:lnTo>
                <a:lnTo>
                  <a:pt x="1665821" y="324497"/>
                </a:lnTo>
                <a:lnTo>
                  <a:pt x="1666100" y="308482"/>
                </a:lnTo>
                <a:lnTo>
                  <a:pt x="1666100" y="95757"/>
                </a:lnTo>
                <a:lnTo>
                  <a:pt x="1607299" y="95757"/>
                </a:lnTo>
                <a:lnTo>
                  <a:pt x="1607299" y="129031"/>
                </a:lnTo>
                <a:lnTo>
                  <a:pt x="1603077" y="123630"/>
                </a:lnTo>
                <a:lnTo>
                  <a:pt x="1593535" y="113472"/>
                </a:lnTo>
                <a:lnTo>
                  <a:pt x="1583261" y="105167"/>
                </a:lnTo>
                <a:lnTo>
                  <a:pt x="1572251" y="98713"/>
                </a:lnTo>
                <a:lnTo>
                  <a:pt x="1560503" y="94106"/>
                </a:lnTo>
                <a:lnTo>
                  <a:pt x="1548014" y="91344"/>
                </a:lnTo>
                <a:lnTo>
                  <a:pt x="1534782" y="90423"/>
                </a:lnTo>
                <a:lnTo>
                  <a:pt x="1532983" y="90437"/>
                </a:lnTo>
                <a:lnTo>
                  <a:pt x="1519532" y="91485"/>
                </a:lnTo>
                <a:lnTo>
                  <a:pt x="1513700" y="155828"/>
                </a:lnTo>
                <a:lnTo>
                  <a:pt x="1515904" y="153340"/>
                </a:lnTo>
                <a:lnTo>
                  <a:pt x="1526049" y="144986"/>
                </a:lnTo>
                <a:lnTo>
                  <a:pt x="1537703" y="139973"/>
                </a:lnTo>
                <a:lnTo>
                  <a:pt x="1550911" y="138302"/>
                </a:lnTo>
                <a:lnTo>
                  <a:pt x="1555471" y="138481"/>
                </a:lnTo>
                <a:lnTo>
                  <a:pt x="1568176" y="141167"/>
                </a:lnTo>
                <a:lnTo>
                  <a:pt x="1579427" y="147076"/>
                </a:lnTo>
                <a:lnTo>
                  <a:pt x="1589265" y="156209"/>
                </a:lnTo>
                <a:lnTo>
                  <a:pt x="1592323" y="160213"/>
                </a:lnTo>
                <a:lnTo>
                  <a:pt x="1597652" y="170044"/>
                </a:lnTo>
                <a:lnTo>
                  <a:pt x="1601459" y="181765"/>
                </a:lnTo>
                <a:lnTo>
                  <a:pt x="1603743" y="195393"/>
                </a:lnTo>
                <a:lnTo>
                  <a:pt x="1604505" y="210946"/>
                </a:lnTo>
                <a:lnTo>
                  <a:pt x="1604389" y="216826"/>
                </a:lnTo>
                <a:lnTo>
                  <a:pt x="1602932" y="231378"/>
                </a:lnTo>
                <a:lnTo>
                  <a:pt x="1599814" y="244123"/>
                </a:lnTo>
                <a:lnTo>
                  <a:pt x="1595043" y="255054"/>
                </a:lnTo>
                <a:lnTo>
                  <a:pt x="1588630" y="264159"/>
                </a:lnTo>
                <a:lnTo>
                  <a:pt x="1585077" y="267869"/>
                </a:lnTo>
                <a:lnTo>
                  <a:pt x="1574583" y="275757"/>
                </a:lnTo>
                <a:lnTo>
                  <a:pt x="1562813" y="280489"/>
                </a:lnTo>
                <a:lnTo>
                  <a:pt x="1549768" y="282066"/>
                </a:lnTo>
                <a:lnTo>
                  <a:pt x="1547638" y="282023"/>
                </a:lnTo>
                <a:lnTo>
                  <a:pt x="1534945" y="279711"/>
                </a:lnTo>
                <a:lnTo>
                  <a:pt x="1523649" y="273884"/>
                </a:lnTo>
                <a:lnTo>
                  <a:pt x="1513700" y="264540"/>
                </a:lnTo>
                <a:lnTo>
                  <a:pt x="1510626" y="260434"/>
                </a:lnTo>
                <a:lnTo>
                  <a:pt x="1505569" y="250673"/>
                </a:lnTo>
                <a:lnTo>
                  <a:pt x="1501967" y="238880"/>
                </a:lnTo>
                <a:lnTo>
                  <a:pt x="1499811" y="225079"/>
                </a:lnTo>
                <a:lnTo>
                  <a:pt x="1499095" y="209295"/>
                </a:lnTo>
                <a:lnTo>
                  <a:pt x="1499196" y="203442"/>
                </a:lnTo>
                <a:lnTo>
                  <a:pt x="1500513" y="188662"/>
                </a:lnTo>
                <a:lnTo>
                  <a:pt x="1506832" y="94200"/>
                </a:lnTo>
                <a:lnTo>
                  <a:pt x="1494882" y="98585"/>
                </a:lnTo>
                <a:lnTo>
                  <a:pt x="1483683" y="104643"/>
                </a:lnTo>
                <a:lnTo>
                  <a:pt x="1473233" y="112378"/>
                </a:lnTo>
                <a:lnTo>
                  <a:pt x="1463535" y="121792"/>
                </a:lnTo>
                <a:lnTo>
                  <a:pt x="1453053" y="135771"/>
                </a:lnTo>
                <a:lnTo>
                  <a:pt x="1447478" y="146167"/>
                </a:lnTo>
                <a:lnTo>
                  <a:pt x="1442921" y="157550"/>
                </a:lnTo>
                <a:lnTo>
                  <a:pt x="1439380" y="169921"/>
                </a:lnTo>
                <a:lnTo>
                  <a:pt x="1436852" y="183281"/>
                </a:lnTo>
                <a:lnTo>
                  <a:pt x="1435337" y="197633"/>
                </a:lnTo>
                <a:lnTo>
                  <a:pt x="1434833" y="212978"/>
                </a:lnTo>
                <a:lnTo>
                  <a:pt x="1434953" y="219953"/>
                </a:lnTo>
                <a:lnTo>
                  <a:pt x="1435970" y="233873"/>
                </a:lnTo>
                <a:lnTo>
                  <a:pt x="1438025" y="247059"/>
                </a:lnTo>
                <a:lnTo>
                  <a:pt x="1441120" y="259505"/>
                </a:lnTo>
                <a:lnTo>
                  <a:pt x="1445258" y="271207"/>
                </a:lnTo>
                <a:lnTo>
                  <a:pt x="1450443" y="282158"/>
                </a:lnTo>
                <a:lnTo>
                  <a:pt x="1456677" y="292353"/>
                </a:lnTo>
                <a:lnTo>
                  <a:pt x="1463186" y="300928"/>
                </a:lnTo>
                <a:lnTo>
                  <a:pt x="1472526" y="310667"/>
                </a:lnTo>
                <a:lnTo>
                  <a:pt x="1482745" y="318645"/>
                </a:lnTo>
                <a:lnTo>
                  <a:pt x="1493842" y="324860"/>
                </a:lnTo>
                <a:lnTo>
                  <a:pt x="1505813" y="329305"/>
                </a:lnTo>
                <a:lnTo>
                  <a:pt x="1518656" y="331975"/>
                </a:lnTo>
                <a:lnTo>
                  <a:pt x="1532369" y="332866"/>
                </a:lnTo>
                <a:lnTo>
                  <a:pt x="1537153" y="332744"/>
                </a:lnTo>
                <a:lnTo>
                  <a:pt x="1550006" y="331110"/>
                </a:lnTo>
                <a:lnTo>
                  <a:pt x="1562127" y="327573"/>
                </a:lnTo>
                <a:lnTo>
                  <a:pt x="1573521" y="322131"/>
                </a:lnTo>
                <a:lnTo>
                  <a:pt x="1584189" y="314786"/>
                </a:lnTo>
                <a:lnTo>
                  <a:pt x="1594135" y="305538"/>
                </a:lnTo>
                <a:lnTo>
                  <a:pt x="1603362" y="294385"/>
                </a:lnTo>
                <a:lnTo>
                  <a:pt x="1603318" y="333878"/>
                </a:lnTo>
                <a:lnTo>
                  <a:pt x="1602429" y="348361"/>
                </a:lnTo>
                <a:lnTo>
                  <a:pt x="1600441" y="357758"/>
                </a:lnTo>
                <a:lnTo>
                  <a:pt x="1597647" y="365125"/>
                </a:lnTo>
                <a:lnTo>
                  <a:pt x="1593456" y="370331"/>
                </a:lnTo>
                <a:lnTo>
                  <a:pt x="1587995" y="373633"/>
                </a:lnTo>
                <a:lnTo>
                  <a:pt x="1578627" y="377672"/>
                </a:lnTo>
                <a:lnTo>
                  <a:pt x="1566217" y="380172"/>
                </a:lnTo>
                <a:lnTo>
                  <a:pt x="1551038" y="381000"/>
                </a:lnTo>
                <a:lnTo>
                  <a:pt x="1546610" y="380906"/>
                </a:lnTo>
                <a:lnTo>
                  <a:pt x="1532831" y="378924"/>
                </a:lnTo>
                <a:lnTo>
                  <a:pt x="1522971" y="374268"/>
                </a:lnTo>
                <a:lnTo>
                  <a:pt x="1518653" y="371220"/>
                </a:lnTo>
                <a:lnTo>
                  <a:pt x="1515859" y="365505"/>
                </a:lnTo>
                <a:lnTo>
                  <a:pt x="1514716" y="357123"/>
                </a:lnTo>
                <a:lnTo>
                  <a:pt x="1443088" y="348488"/>
                </a:lnTo>
                <a:lnTo>
                  <a:pt x="1442961" y="351408"/>
                </a:lnTo>
                <a:close/>
              </a:path>
              <a:path w="1666100" h="429005">
                <a:moveTo>
                  <a:pt x="797949" y="188662"/>
                </a:moveTo>
                <a:lnTo>
                  <a:pt x="800800" y="175788"/>
                </a:lnTo>
                <a:lnTo>
                  <a:pt x="805192" y="164837"/>
                </a:lnTo>
                <a:lnTo>
                  <a:pt x="811136" y="155828"/>
                </a:lnTo>
                <a:lnTo>
                  <a:pt x="816968" y="91485"/>
                </a:lnTo>
                <a:lnTo>
                  <a:pt x="804268" y="94200"/>
                </a:lnTo>
                <a:lnTo>
                  <a:pt x="797949" y="188662"/>
                </a:lnTo>
                <a:close/>
              </a:path>
              <a:path w="1666100" h="429005">
                <a:moveTo>
                  <a:pt x="740397" y="351408"/>
                </a:moveTo>
                <a:lnTo>
                  <a:pt x="740679" y="363907"/>
                </a:lnTo>
                <a:lnTo>
                  <a:pt x="743279" y="376616"/>
                </a:lnTo>
                <a:lnTo>
                  <a:pt x="748284" y="388263"/>
                </a:lnTo>
                <a:lnTo>
                  <a:pt x="755703" y="398863"/>
                </a:lnTo>
                <a:lnTo>
                  <a:pt x="765543" y="408431"/>
                </a:lnTo>
                <a:lnTo>
                  <a:pt x="782214" y="418271"/>
                </a:lnTo>
                <a:lnTo>
                  <a:pt x="793030" y="422136"/>
                </a:lnTo>
                <a:lnTo>
                  <a:pt x="805316" y="425141"/>
                </a:lnTo>
                <a:lnTo>
                  <a:pt x="819073" y="427288"/>
                </a:lnTo>
                <a:lnTo>
                  <a:pt x="834305" y="428576"/>
                </a:lnTo>
                <a:lnTo>
                  <a:pt x="851014" y="429005"/>
                </a:lnTo>
                <a:lnTo>
                  <a:pt x="853929" y="428992"/>
                </a:lnTo>
                <a:lnTo>
                  <a:pt x="868257" y="428475"/>
                </a:lnTo>
                <a:lnTo>
                  <a:pt x="881359" y="427197"/>
                </a:lnTo>
                <a:lnTo>
                  <a:pt x="893226" y="425137"/>
                </a:lnTo>
                <a:lnTo>
                  <a:pt x="916785" y="417272"/>
                </a:lnTo>
                <a:lnTo>
                  <a:pt x="927898" y="411109"/>
                </a:lnTo>
                <a:lnTo>
                  <a:pt x="937120" y="403732"/>
                </a:lnTo>
                <a:lnTo>
                  <a:pt x="944783" y="394996"/>
                </a:lnTo>
                <a:lnTo>
                  <a:pt x="951309" y="384122"/>
                </a:lnTo>
                <a:lnTo>
                  <a:pt x="956551" y="371220"/>
                </a:lnTo>
                <a:lnTo>
                  <a:pt x="961010" y="351411"/>
                </a:lnTo>
                <a:lnTo>
                  <a:pt x="962417" y="338808"/>
                </a:lnTo>
                <a:lnTo>
                  <a:pt x="963257" y="324497"/>
                </a:lnTo>
                <a:lnTo>
                  <a:pt x="963536" y="308482"/>
                </a:lnTo>
                <a:lnTo>
                  <a:pt x="963536" y="95757"/>
                </a:lnTo>
                <a:lnTo>
                  <a:pt x="904735" y="95757"/>
                </a:lnTo>
                <a:lnTo>
                  <a:pt x="904735" y="129031"/>
                </a:lnTo>
                <a:lnTo>
                  <a:pt x="900513" y="123630"/>
                </a:lnTo>
                <a:lnTo>
                  <a:pt x="890971" y="113472"/>
                </a:lnTo>
                <a:lnTo>
                  <a:pt x="880697" y="105167"/>
                </a:lnTo>
                <a:lnTo>
                  <a:pt x="869687" y="98713"/>
                </a:lnTo>
                <a:lnTo>
                  <a:pt x="857939" y="94106"/>
                </a:lnTo>
                <a:lnTo>
                  <a:pt x="845450" y="91344"/>
                </a:lnTo>
                <a:lnTo>
                  <a:pt x="832218" y="90423"/>
                </a:lnTo>
                <a:lnTo>
                  <a:pt x="830419" y="90437"/>
                </a:lnTo>
                <a:lnTo>
                  <a:pt x="816968" y="91485"/>
                </a:lnTo>
                <a:lnTo>
                  <a:pt x="811136" y="155828"/>
                </a:lnTo>
                <a:lnTo>
                  <a:pt x="813340" y="153340"/>
                </a:lnTo>
                <a:lnTo>
                  <a:pt x="823485" y="144986"/>
                </a:lnTo>
                <a:lnTo>
                  <a:pt x="835139" y="139973"/>
                </a:lnTo>
                <a:lnTo>
                  <a:pt x="848347" y="138302"/>
                </a:lnTo>
                <a:lnTo>
                  <a:pt x="852907" y="138481"/>
                </a:lnTo>
                <a:lnTo>
                  <a:pt x="865612" y="141167"/>
                </a:lnTo>
                <a:lnTo>
                  <a:pt x="876863" y="147076"/>
                </a:lnTo>
                <a:lnTo>
                  <a:pt x="886701" y="156209"/>
                </a:lnTo>
                <a:lnTo>
                  <a:pt x="889759" y="160213"/>
                </a:lnTo>
                <a:lnTo>
                  <a:pt x="895088" y="170044"/>
                </a:lnTo>
                <a:lnTo>
                  <a:pt x="898895" y="181765"/>
                </a:lnTo>
                <a:lnTo>
                  <a:pt x="901179" y="195393"/>
                </a:lnTo>
                <a:lnTo>
                  <a:pt x="901941" y="210946"/>
                </a:lnTo>
                <a:lnTo>
                  <a:pt x="901825" y="216826"/>
                </a:lnTo>
                <a:lnTo>
                  <a:pt x="900368" y="231378"/>
                </a:lnTo>
                <a:lnTo>
                  <a:pt x="897250" y="244123"/>
                </a:lnTo>
                <a:lnTo>
                  <a:pt x="892479" y="255054"/>
                </a:lnTo>
                <a:lnTo>
                  <a:pt x="886066" y="264159"/>
                </a:lnTo>
                <a:lnTo>
                  <a:pt x="882513" y="267869"/>
                </a:lnTo>
                <a:lnTo>
                  <a:pt x="872019" y="275757"/>
                </a:lnTo>
                <a:lnTo>
                  <a:pt x="860249" y="280489"/>
                </a:lnTo>
                <a:lnTo>
                  <a:pt x="847204" y="282066"/>
                </a:lnTo>
                <a:lnTo>
                  <a:pt x="845074" y="282023"/>
                </a:lnTo>
                <a:lnTo>
                  <a:pt x="832381" y="279711"/>
                </a:lnTo>
                <a:lnTo>
                  <a:pt x="821085" y="273884"/>
                </a:lnTo>
                <a:lnTo>
                  <a:pt x="811136" y="264540"/>
                </a:lnTo>
                <a:lnTo>
                  <a:pt x="808062" y="260434"/>
                </a:lnTo>
                <a:lnTo>
                  <a:pt x="803005" y="250673"/>
                </a:lnTo>
                <a:lnTo>
                  <a:pt x="799403" y="238880"/>
                </a:lnTo>
                <a:lnTo>
                  <a:pt x="797247" y="225079"/>
                </a:lnTo>
                <a:lnTo>
                  <a:pt x="796531" y="209295"/>
                </a:lnTo>
                <a:lnTo>
                  <a:pt x="796632" y="203442"/>
                </a:lnTo>
                <a:lnTo>
                  <a:pt x="797949" y="188662"/>
                </a:lnTo>
                <a:lnTo>
                  <a:pt x="804268" y="94200"/>
                </a:lnTo>
                <a:lnTo>
                  <a:pt x="792318" y="98585"/>
                </a:lnTo>
                <a:lnTo>
                  <a:pt x="781119" y="104643"/>
                </a:lnTo>
                <a:lnTo>
                  <a:pt x="770669" y="112378"/>
                </a:lnTo>
                <a:lnTo>
                  <a:pt x="760971" y="121792"/>
                </a:lnTo>
                <a:lnTo>
                  <a:pt x="750489" y="135771"/>
                </a:lnTo>
                <a:lnTo>
                  <a:pt x="744914" y="146167"/>
                </a:lnTo>
                <a:lnTo>
                  <a:pt x="740357" y="157550"/>
                </a:lnTo>
                <a:lnTo>
                  <a:pt x="736816" y="169921"/>
                </a:lnTo>
                <a:lnTo>
                  <a:pt x="734288" y="183281"/>
                </a:lnTo>
                <a:lnTo>
                  <a:pt x="732773" y="197633"/>
                </a:lnTo>
                <a:lnTo>
                  <a:pt x="732269" y="212978"/>
                </a:lnTo>
                <a:lnTo>
                  <a:pt x="732389" y="219953"/>
                </a:lnTo>
                <a:lnTo>
                  <a:pt x="733406" y="233873"/>
                </a:lnTo>
                <a:lnTo>
                  <a:pt x="735461" y="247059"/>
                </a:lnTo>
                <a:lnTo>
                  <a:pt x="738556" y="259505"/>
                </a:lnTo>
                <a:lnTo>
                  <a:pt x="742694" y="271207"/>
                </a:lnTo>
                <a:lnTo>
                  <a:pt x="747879" y="282158"/>
                </a:lnTo>
                <a:lnTo>
                  <a:pt x="754113" y="292353"/>
                </a:lnTo>
                <a:lnTo>
                  <a:pt x="760622" y="300928"/>
                </a:lnTo>
                <a:lnTo>
                  <a:pt x="769962" y="310667"/>
                </a:lnTo>
                <a:lnTo>
                  <a:pt x="780181" y="318645"/>
                </a:lnTo>
                <a:lnTo>
                  <a:pt x="791278" y="324860"/>
                </a:lnTo>
                <a:lnTo>
                  <a:pt x="803249" y="329305"/>
                </a:lnTo>
                <a:lnTo>
                  <a:pt x="816092" y="331975"/>
                </a:lnTo>
                <a:lnTo>
                  <a:pt x="829805" y="332866"/>
                </a:lnTo>
                <a:lnTo>
                  <a:pt x="834589" y="332744"/>
                </a:lnTo>
                <a:lnTo>
                  <a:pt x="847442" y="331110"/>
                </a:lnTo>
                <a:lnTo>
                  <a:pt x="859563" y="327573"/>
                </a:lnTo>
                <a:lnTo>
                  <a:pt x="870957" y="322131"/>
                </a:lnTo>
                <a:lnTo>
                  <a:pt x="881625" y="314786"/>
                </a:lnTo>
                <a:lnTo>
                  <a:pt x="891571" y="305538"/>
                </a:lnTo>
                <a:lnTo>
                  <a:pt x="900798" y="294385"/>
                </a:lnTo>
                <a:lnTo>
                  <a:pt x="900754" y="333878"/>
                </a:lnTo>
                <a:lnTo>
                  <a:pt x="899865" y="348361"/>
                </a:lnTo>
                <a:lnTo>
                  <a:pt x="897877" y="357758"/>
                </a:lnTo>
                <a:lnTo>
                  <a:pt x="895083" y="365125"/>
                </a:lnTo>
                <a:lnTo>
                  <a:pt x="890892" y="370331"/>
                </a:lnTo>
                <a:lnTo>
                  <a:pt x="885431" y="373633"/>
                </a:lnTo>
                <a:lnTo>
                  <a:pt x="876063" y="377672"/>
                </a:lnTo>
                <a:lnTo>
                  <a:pt x="863653" y="380172"/>
                </a:lnTo>
                <a:lnTo>
                  <a:pt x="848474" y="381000"/>
                </a:lnTo>
                <a:lnTo>
                  <a:pt x="844046" y="380906"/>
                </a:lnTo>
                <a:lnTo>
                  <a:pt x="830267" y="378924"/>
                </a:lnTo>
                <a:lnTo>
                  <a:pt x="820407" y="374268"/>
                </a:lnTo>
                <a:lnTo>
                  <a:pt x="816089" y="371220"/>
                </a:lnTo>
                <a:lnTo>
                  <a:pt x="813295" y="365505"/>
                </a:lnTo>
                <a:lnTo>
                  <a:pt x="812152" y="357123"/>
                </a:lnTo>
                <a:lnTo>
                  <a:pt x="740524" y="348488"/>
                </a:lnTo>
                <a:lnTo>
                  <a:pt x="740397" y="351408"/>
                </a:lnTo>
                <a:close/>
              </a:path>
              <a:path w="1666100" h="429005">
                <a:moveTo>
                  <a:pt x="1031227" y="95757"/>
                </a:moveTo>
                <a:lnTo>
                  <a:pt x="1031227" y="332866"/>
                </a:lnTo>
                <a:lnTo>
                  <a:pt x="1093965" y="332866"/>
                </a:lnTo>
                <a:lnTo>
                  <a:pt x="1093965" y="95757"/>
                </a:lnTo>
                <a:lnTo>
                  <a:pt x="1031227" y="95757"/>
                </a:lnTo>
                <a:close/>
              </a:path>
              <a:path w="1666100" h="429005">
                <a:moveTo>
                  <a:pt x="393052" y="95757"/>
                </a:moveTo>
                <a:lnTo>
                  <a:pt x="393052" y="12064"/>
                </a:lnTo>
                <a:lnTo>
                  <a:pt x="330098" y="48640"/>
                </a:lnTo>
                <a:lnTo>
                  <a:pt x="330098" y="95757"/>
                </a:lnTo>
                <a:lnTo>
                  <a:pt x="301294" y="95757"/>
                </a:lnTo>
                <a:lnTo>
                  <a:pt x="301294" y="145668"/>
                </a:lnTo>
                <a:lnTo>
                  <a:pt x="330098" y="145668"/>
                </a:lnTo>
                <a:lnTo>
                  <a:pt x="330136" y="257869"/>
                </a:lnTo>
                <a:lnTo>
                  <a:pt x="330459" y="273365"/>
                </a:lnTo>
                <a:lnTo>
                  <a:pt x="331114" y="285156"/>
                </a:lnTo>
                <a:lnTo>
                  <a:pt x="332105" y="293242"/>
                </a:lnTo>
                <a:lnTo>
                  <a:pt x="335645" y="307373"/>
                </a:lnTo>
                <a:lnTo>
                  <a:pt x="340918" y="317753"/>
                </a:lnTo>
                <a:lnTo>
                  <a:pt x="345160" y="323722"/>
                </a:lnTo>
                <a:lnTo>
                  <a:pt x="351815" y="328675"/>
                </a:lnTo>
                <a:lnTo>
                  <a:pt x="360895" y="332485"/>
                </a:lnTo>
                <a:lnTo>
                  <a:pt x="366009" y="334391"/>
                </a:lnTo>
                <a:lnTo>
                  <a:pt x="378188" y="337248"/>
                </a:lnTo>
                <a:lnTo>
                  <a:pt x="391477" y="338200"/>
                </a:lnTo>
                <a:lnTo>
                  <a:pt x="404688" y="337631"/>
                </a:lnTo>
                <a:lnTo>
                  <a:pt x="417542" y="335868"/>
                </a:lnTo>
                <a:lnTo>
                  <a:pt x="429660" y="332921"/>
                </a:lnTo>
                <a:lnTo>
                  <a:pt x="441045" y="328802"/>
                </a:lnTo>
                <a:lnTo>
                  <a:pt x="435686" y="280162"/>
                </a:lnTo>
                <a:lnTo>
                  <a:pt x="435028" y="280396"/>
                </a:lnTo>
                <a:lnTo>
                  <a:pt x="420870" y="284682"/>
                </a:lnTo>
                <a:lnTo>
                  <a:pt x="410464" y="286130"/>
                </a:lnTo>
                <a:lnTo>
                  <a:pt x="406298" y="286130"/>
                </a:lnTo>
                <a:lnTo>
                  <a:pt x="399859" y="283082"/>
                </a:lnTo>
                <a:lnTo>
                  <a:pt x="395097" y="278256"/>
                </a:lnTo>
                <a:lnTo>
                  <a:pt x="393740" y="271208"/>
                </a:lnTo>
                <a:lnTo>
                  <a:pt x="393224" y="259662"/>
                </a:lnTo>
                <a:lnTo>
                  <a:pt x="393052" y="241300"/>
                </a:lnTo>
                <a:lnTo>
                  <a:pt x="393052" y="145668"/>
                </a:lnTo>
                <a:lnTo>
                  <a:pt x="435914" y="145668"/>
                </a:lnTo>
                <a:lnTo>
                  <a:pt x="435914" y="95757"/>
                </a:lnTo>
                <a:lnTo>
                  <a:pt x="393052" y="95757"/>
                </a:lnTo>
                <a:close/>
              </a:path>
              <a:path w="1666100" h="429005">
                <a:moveTo>
                  <a:pt x="1031227" y="5587"/>
                </a:moveTo>
                <a:lnTo>
                  <a:pt x="1031227" y="63626"/>
                </a:lnTo>
                <a:lnTo>
                  <a:pt x="1093965" y="63626"/>
                </a:lnTo>
                <a:lnTo>
                  <a:pt x="1093965" y="5587"/>
                </a:lnTo>
                <a:lnTo>
                  <a:pt x="1031227" y="5587"/>
                </a:lnTo>
                <a:close/>
              </a:path>
              <a:path w="1666100" h="429005">
                <a:moveTo>
                  <a:pt x="78282" y="101091"/>
                </a:moveTo>
                <a:lnTo>
                  <a:pt x="75006" y="94487"/>
                </a:lnTo>
                <a:lnTo>
                  <a:pt x="75006" y="78358"/>
                </a:lnTo>
                <a:lnTo>
                  <a:pt x="78498" y="71500"/>
                </a:lnTo>
                <a:lnTo>
                  <a:pt x="85496" y="66420"/>
                </a:lnTo>
                <a:lnTo>
                  <a:pt x="91872" y="62498"/>
                </a:lnTo>
                <a:lnTo>
                  <a:pt x="102924" y="58116"/>
                </a:lnTo>
                <a:lnTo>
                  <a:pt x="115830" y="55486"/>
                </a:lnTo>
                <a:lnTo>
                  <a:pt x="130594" y="54609"/>
                </a:lnTo>
                <a:lnTo>
                  <a:pt x="137088" y="54768"/>
                </a:lnTo>
                <a:lnTo>
                  <a:pt x="151276" y="56497"/>
                </a:lnTo>
                <a:lnTo>
                  <a:pt x="163063" y="60127"/>
                </a:lnTo>
                <a:lnTo>
                  <a:pt x="172453" y="65658"/>
                </a:lnTo>
                <a:lnTo>
                  <a:pt x="181543" y="75958"/>
                </a:lnTo>
                <a:lnTo>
                  <a:pt x="187042" y="87605"/>
                </a:lnTo>
                <a:lnTo>
                  <a:pt x="190639" y="101980"/>
                </a:lnTo>
                <a:lnTo>
                  <a:pt x="256730" y="99059"/>
                </a:lnTo>
                <a:lnTo>
                  <a:pt x="254946" y="81871"/>
                </a:lnTo>
                <a:lnTo>
                  <a:pt x="251802" y="69021"/>
                </a:lnTo>
                <a:lnTo>
                  <a:pt x="247137" y="57105"/>
                </a:lnTo>
                <a:lnTo>
                  <a:pt x="240950" y="46118"/>
                </a:lnTo>
                <a:lnTo>
                  <a:pt x="233243" y="36059"/>
                </a:lnTo>
                <a:lnTo>
                  <a:pt x="224015" y="26923"/>
                </a:lnTo>
                <a:lnTo>
                  <a:pt x="209521" y="16777"/>
                </a:lnTo>
                <a:lnTo>
                  <a:pt x="199114" y="11658"/>
                </a:lnTo>
                <a:lnTo>
                  <a:pt x="187652" y="7466"/>
                </a:lnTo>
                <a:lnTo>
                  <a:pt x="175136" y="4202"/>
                </a:lnTo>
                <a:lnTo>
                  <a:pt x="161567" y="1868"/>
                </a:lnTo>
                <a:lnTo>
                  <a:pt x="146943" y="467"/>
                </a:lnTo>
                <a:lnTo>
                  <a:pt x="131267" y="0"/>
                </a:lnTo>
                <a:lnTo>
                  <a:pt x="129085" y="9"/>
                </a:lnTo>
                <a:lnTo>
                  <a:pt x="114971" y="553"/>
                </a:lnTo>
                <a:lnTo>
                  <a:pt x="101692" y="1943"/>
                </a:lnTo>
                <a:lnTo>
                  <a:pt x="89246" y="4191"/>
                </a:lnTo>
                <a:lnTo>
                  <a:pt x="77633" y="7307"/>
                </a:lnTo>
                <a:lnTo>
                  <a:pt x="66852" y="11302"/>
                </a:lnTo>
                <a:lnTo>
                  <a:pt x="53097" y="18386"/>
                </a:lnTo>
                <a:lnTo>
                  <a:pt x="42611" y="25875"/>
                </a:lnTo>
                <a:lnTo>
                  <a:pt x="33582" y="34562"/>
                </a:lnTo>
                <a:lnTo>
                  <a:pt x="26009" y="44450"/>
                </a:lnTo>
                <a:lnTo>
                  <a:pt x="20411" y="54306"/>
                </a:lnTo>
                <a:lnTo>
                  <a:pt x="15639" y="66195"/>
                </a:lnTo>
                <a:lnTo>
                  <a:pt x="12777" y="78517"/>
                </a:lnTo>
                <a:lnTo>
                  <a:pt x="11823" y="91312"/>
                </a:lnTo>
                <a:lnTo>
                  <a:pt x="12275" y="100611"/>
                </a:lnTo>
                <a:lnTo>
                  <a:pt x="14499" y="113339"/>
                </a:lnTo>
                <a:lnTo>
                  <a:pt x="18579" y="125356"/>
                </a:lnTo>
                <a:lnTo>
                  <a:pt x="24516" y="136658"/>
                </a:lnTo>
                <a:lnTo>
                  <a:pt x="32310" y="147240"/>
                </a:lnTo>
                <a:lnTo>
                  <a:pt x="41960" y="157098"/>
                </a:lnTo>
                <a:lnTo>
                  <a:pt x="52866" y="165232"/>
                </a:lnTo>
                <a:lnTo>
                  <a:pt x="62504" y="170678"/>
                </a:lnTo>
                <a:lnTo>
                  <a:pt x="73689" y="175825"/>
                </a:lnTo>
                <a:lnTo>
                  <a:pt x="86423" y="180676"/>
                </a:lnTo>
                <a:lnTo>
                  <a:pt x="100704" y="185228"/>
                </a:lnTo>
                <a:lnTo>
                  <a:pt x="116535" y="189483"/>
                </a:lnTo>
                <a:lnTo>
                  <a:pt x="122388" y="190946"/>
                </a:lnTo>
                <a:lnTo>
                  <a:pt x="138937" y="195153"/>
                </a:lnTo>
                <a:lnTo>
                  <a:pt x="152294" y="198675"/>
                </a:lnTo>
                <a:lnTo>
                  <a:pt x="162462" y="201524"/>
                </a:lnTo>
                <a:lnTo>
                  <a:pt x="169443" y="203707"/>
                </a:lnTo>
                <a:lnTo>
                  <a:pt x="184835" y="210890"/>
                </a:lnTo>
                <a:lnTo>
                  <a:pt x="193217" y="217931"/>
                </a:lnTo>
                <a:lnTo>
                  <a:pt x="197751" y="223392"/>
                </a:lnTo>
                <a:lnTo>
                  <a:pt x="200025" y="229996"/>
                </a:lnTo>
                <a:lnTo>
                  <a:pt x="200025" y="237743"/>
                </a:lnTo>
                <a:lnTo>
                  <a:pt x="198730" y="247610"/>
                </a:lnTo>
                <a:lnTo>
                  <a:pt x="193363" y="259044"/>
                </a:lnTo>
                <a:lnTo>
                  <a:pt x="183832" y="269239"/>
                </a:lnTo>
                <a:lnTo>
                  <a:pt x="175246" y="274917"/>
                </a:lnTo>
                <a:lnTo>
                  <a:pt x="164106" y="279304"/>
                </a:lnTo>
                <a:lnTo>
                  <a:pt x="150931" y="281945"/>
                </a:lnTo>
                <a:lnTo>
                  <a:pt x="135724" y="282828"/>
                </a:lnTo>
                <a:lnTo>
                  <a:pt x="121878" y="281938"/>
                </a:lnTo>
                <a:lnTo>
                  <a:pt x="108949" y="279102"/>
                </a:lnTo>
                <a:lnTo>
                  <a:pt x="97604" y="274319"/>
                </a:lnTo>
                <a:lnTo>
                  <a:pt x="87845" y="267588"/>
                </a:lnTo>
                <a:lnTo>
                  <a:pt x="78800" y="257734"/>
                </a:lnTo>
                <a:lnTo>
                  <a:pt x="72592" y="247171"/>
                </a:lnTo>
                <a:lnTo>
                  <a:pt x="67755" y="234620"/>
                </a:lnTo>
                <a:lnTo>
                  <a:pt x="64287" y="220090"/>
                </a:lnTo>
                <a:lnTo>
                  <a:pt x="0" y="226313"/>
                </a:lnTo>
                <a:lnTo>
                  <a:pt x="3121" y="244873"/>
                </a:lnTo>
                <a:lnTo>
                  <a:pt x="6701" y="258183"/>
                </a:lnTo>
                <a:lnTo>
                  <a:pt x="11290" y="270509"/>
                </a:lnTo>
                <a:lnTo>
                  <a:pt x="16888" y="281845"/>
                </a:lnTo>
                <a:lnTo>
                  <a:pt x="23496" y="292188"/>
                </a:lnTo>
                <a:lnTo>
                  <a:pt x="31112" y="301534"/>
                </a:lnTo>
                <a:lnTo>
                  <a:pt x="39738" y="309879"/>
                </a:lnTo>
                <a:lnTo>
                  <a:pt x="47186" y="315705"/>
                </a:lnTo>
                <a:lnTo>
                  <a:pt x="56928" y="321783"/>
                </a:lnTo>
                <a:lnTo>
                  <a:pt x="67607" y="326923"/>
                </a:lnTo>
                <a:lnTo>
                  <a:pt x="79223" y="331124"/>
                </a:lnTo>
                <a:lnTo>
                  <a:pt x="91777" y="334389"/>
                </a:lnTo>
                <a:lnTo>
                  <a:pt x="105269" y="336719"/>
                </a:lnTo>
                <a:lnTo>
                  <a:pt x="119698" y="338116"/>
                </a:lnTo>
                <a:lnTo>
                  <a:pt x="135064" y="338581"/>
                </a:lnTo>
                <a:lnTo>
                  <a:pt x="145137" y="338410"/>
                </a:lnTo>
                <a:lnTo>
                  <a:pt x="159104" y="337540"/>
                </a:lnTo>
                <a:lnTo>
                  <a:pt x="172201" y="335933"/>
                </a:lnTo>
                <a:lnTo>
                  <a:pt x="184428" y="333584"/>
                </a:lnTo>
                <a:lnTo>
                  <a:pt x="195786" y="330489"/>
                </a:lnTo>
                <a:lnTo>
                  <a:pt x="206273" y="326643"/>
                </a:lnTo>
                <a:lnTo>
                  <a:pt x="223961" y="317227"/>
                </a:lnTo>
                <a:lnTo>
                  <a:pt x="234070" y="309462"/>
                </a:lnTo>
                <a:lnTo>
                  <a:pt x="242906" y="300456"/>
                </a:lnTo>
                <a:lnTo>
                  <a:pt x="250469" y="290194"/>
                </a:lnTo>
                <a:lnTo>
                  <a:pt x="258595" y="274781"/>
                </a:lnTo>
                <a:lnTo>
                  <a:pt x="262767" y="262742"/>
                </a:lnTo>
                <a:lnTo>
                  <a:pt x="265269" y="250314"/>
                </a:lnTo>
                <a:lnTo>
                  <a:pt x="266103" y="237489"/>
                </a:lnTo>
                <a:lnTo>
                  <a:pt x="266062" y="234052"/>
                </a:lnTo>
                <a:lnTo>
                  <a:pt x="264990" y="220206"/>
                </a:lnTo>
                <a:lnTo>
                  <a:pt x="262462" y="207465"/>
                </a:lnTo>
                <a:lnTo>
                  <a:pt x="258481" y="195827"/>
                </a:lnTo>
                <a:lnTo>
                  <a:pt x="253047" y="185292"/>
                </a:lnTo>
                <a:lnTo>
                  <a:pt x="246707" y="176352"/>
                </a:lnTo>
                <a:lnTo>
                  <a:pt x="238110" y="167073"/>
                </a:lnTo>
                <a:lnTo>
                  <a:pt x="228167" y="158991"/>
                </a:lnTo>
                <a:lnTo>
                  <a:pt x="216877" y="152145"/>
                </a:lnTo>
                <a:lnTo>
                  <a:pt x="199276" y="144328"/>
                </a:lnTo>
                <a:lnTo>
                  <a:pt x="187998" y="140312"/>
                </a:lnTo>
                <a:lnTo>
                  <a:pt x="175285" y="136339"/>
                </a:lnTo>
                <a:lnTo>
                  <a:pt x="161137" y="132409"/>
                </a:lnTo>
                <a:lnTo>
                  <a:pt x="145554" y="128523"/>
                </a:lnTo>
                <a:lnTo>
                  <a:pt x="144008" y="128155"/>
                </a:lnTo>
                <a:lnTo>
                  <a:pt x="126637" y="123707"/>
                </a:lnTo>
                <a:lnTo>
                  <a:pt x="112035" y="119341"/>
                </a:lnTo>
                <a:lnTo>
                  <a:pt x="100200" y="115052"/>
                </a:lnTo>
                <a:lnTo>
                  <a:pt x="91130" y="110833"/>
                </a:lnTo>
                <a:lnTo>
                  <a:pt x="84823" y="106679"/>
                </a:lnTo>
                <a:lnTo>
                  <a:pt x="78282" y="101091"/>
                </a:lnTo>
                <a:close/>
              </a:path>
              <a:path w="1666100" h="429005">
                <a:moveTo>
                  <a:pt x="1226172" y="332866"/>
                </a:moveTo>
                <a:lnTo>
                  <a:pt x="1226195" y="219880"/>
                </a:lnTo>
                <a:lnTo>
                  <a:pt x="1226600" y="203578"/>
                </a:lnTo>
                <a:lnTo>
                  <a:pt x="1227522" y="189988"/>
                </a:lnTo>
                <a:lnTo>
                  <a:pt x="1228982" y="179109"/>
                </a:lnTo>
                <a:lnTo>
                  <a:pt x="1230998" y="170941"/>
                </a:lnTo>
                <a:lnTo>
                  <a:pt x="1239038" y="156091"/>
                </a:lnTo>
                <a:lnTo>
                  <a:pt x="1248651" y="147319"/>
                </a:lnTo>
                <a:lnTo>
                  <a:pt x="1265017" y="139859"/>
                </a:lnTo>
                <a:lnTo>
                  <a:pt x="1277988" y="138302"/>
                </a:lnTo>
                <a:lnTo>
                  <a:pt x="1286370" y="138302"/>
                </a:lnTo>
                <a:lnTo>
                  <a:pt x="1293736" y="140462"/>
                </a:lnTo>
                <a:lnTo>
                  <a:pt x="1299705" y="144652"/>
                </a:lnTo>
                <a:lnTo>
                  <a:pt x="1305674" y="148716"/>
                </a:lnTo>
                <a:lnTo>
                  <a:pt x="1310119" y="154558"/>
                </a:lnTo>
                <a:lnTo>
                  <a:pt x="1312786" y="162178"/>
                </a:lnTo>
                <a:lnTo>
                  <a:pt x="1314456" y="168967"/>
                </a:lnTo>
                <a:lnTo>
                  <a:pt x="1315777" y="179713"/>
                </a:lnTo>
                <a:lnTo>
                  <a:pt x="1316580" y="193998"/>
                </a:lnTo>
                <a:lnTo>
                  <a:pt x="1316850" y="211835"/>
                </a:lnTo>
                <a:lnTo>
                  <a:pt x="1316850" y="332866"/>
                </a:lnTo>
                <a:lnTo>
                  <a:pt x="1379461" y="332866"/>
                </a:lnTo>
                <a:lnTo>
                  <a:pt x="1379427" y="180093"/>
                </a:lnTo>
                <a:lnTo>
                  <a:pt x="1378913" y="165513"/>
                </a:lnTo>
                <a:lnTo>
                  <a:pt x="1377782" y="153227"/>
                </a:lnTo>
                <a:lnTo>
                  <a:pt x="1376032" y="143255"/>
                </a:lnTo>
                <a:lnTo>
                  <a:pt x="1370496" y="127737"/>
                </a:lnTo>
                <a:lnTo>
                  <a:pt x="1363840" y="116966"/>
                </a:lnTo>
                <a:lnTo>
                  <a:pt x="1349987" y="104371"/>
                </a:lnTo>
                <a:lnTo>
                  <a:pt x="1337805" y="97789"/>
                </a:lnTo>
                <a:lnTo>
                  <a:pt x="1325588" y="93581"/>
                </a:lnTo>
                <a:lnTo>
                  <a:pt x="1313093" y="91208"/>
                </a:lnTo>
                <a:lnTo>
                  <a:pt x="1299832" y="90423"/>
                </a:lnTo>
                <a:lnTo>
                  <a:pt x="1287667" y="91123"/>
                </a:lnTo>
                <a:lnTo>
                  <a:pt x="1275003" y="93493"/>
                </a:lnTo>
                <a:lnTo>
                  <a:pt x="1263009" y="97540"/>
                </a:lnTo>
                <a:lnTo>
                  <a:pt x="1251685" y="103268"/>
                </a:lnTo>
                <a:lnTo>
                  <a:pt x="1241029" y="110678"/>
                </a:lnTo>
                <a:lnTo>
                  <a:pt x="1231043" y="119773"/>
                </a:lnTo>
                <a:lnTo>
                  <a:pt x="1221727" y="130555"/>
                </a:lnTo>
                <a:lnTo>
                  <a:pt x="1221727" y="95757"/>
                </a:lnTo>
                <a:lnTo>
                  <a:pt x="1163434" y="95757"/>
                </a:lnTo>
                <a:lnTo>
                  <a:pt x="1163434" y="332866"/>
                </a:lnTo>
                <a:lnTo>
                  <a:pt x="1226172" y="332866"/>
                </a:lnTo>
                <a:close/>
              </a:path>
              <a:path w="1666100" h="429005">
                <a:moveTo>
                  <a:pt x="531901" y="252602"/>
                </a:moveTo>
                <a:lnTo>
                  <a:pt x="535990" y="245237"/>
                </a:lnTo>
                <a:lnTo>
                  <a:pt x="544169" y="239521"/>
                </a:lnTo>
                <a:lnTo>
                  <a:pt x="550402" y="236379"/>
                </a:lnTo>
                <a:lnTo>
                  <a:pt x="562101" y="232506"/>
                </a:lnTo>
                <a:lnTo>
                  <a:pt x="578332" y="228600"/>
                </a:lnTo>
                <a:lnTo>
                  <a:pt x="580012" y="228231"/>
                </a:lnTo>
                <a:lnTo>
                  <a:pt x="595102" y="224777"/>
                </a:lnTo>
                <a:lnTo>
                  <a:pt x="607268" y="221691"/>
                </a:lnTo>
                <a:lnTo>
                  <a:pt x="616508" y="218947"/>
                </a:lnTo>
                <a:lnTo>
                  <a:pt x="616434" y="238785"/>
                </a:lnTo>
                <a:lnTo>
                  <a:pt x="615659" y="252896"/>
                </a:lnTo>
                <a:lnTo>
                  <a:pt x="614045" y="262000"/>
                </a:lnTo>
                <a:lnTo>
                  <a:pt x="608454" y="273463"/>
                </a:lnTo>
                <a:lnTo>
                  <a:pt x="599097" y="282828"/>
                </a:lnTo>
                <a:lnTo>
                  <a:pt x="591030" y="287821"/>
                </a:lnTo>
                <a:lnTo>
                  <a:pt x="579089" y="292446"/>
                </a:lnTo>
                <a:lnTo>
                  <a:pt x="566724" y="294004"/>
                </a:lnTo>
                <a:lnTo>
                  <a:pt x="565148" y="293977"/>
                </a:lnTo>
                <a:lnTo>
                  <a:pt x="562704" y="337154"/>
                </a:lnTo>
                <a:lnTo>
                  <a:pt x="575121" y="334527"/>
                </a:lnTo>
                <a:lnTo>
                  <a:pt x="587032" y="330326"/>
                </a:lnTo>
                <a:lnTo>
                  <a:pt x="590072" y="328970"/>
                </a:lnTo>
                <a:lnTo>
                  <a:pt x="600937" y="323090"/>
                </a:lnTo>
                <a:lnTo>
                  <a:pt x="611385" y="315760"/>
                </a:lnTo>
                <a:lnTo>
                  <a:pt x="621411" y="306958"/>
                </a:lnTo>
                <a:lnTo>
                  <a:pt x="622604" y="310514"/>
                </a:lnTo>
                <a:lnTo>
                  <a:pt x="623646" y="314325"/>
                </a:lnTo>
                <a:lnTo>
                  <a:pt x="626033" y="322452"/>
                </a:lnTo>
                <a:lnTo>
                  <a:pt x="628040" y="328675"/>
                </a:lnTo>
                <a:lnTo>
                  <a:pt x="629678" y="332866"/>
                </a:lnTo>
                <a:lnTo>
                  <a:pt x="691743" y="332866"/>
                </a:lnTo>
                <a:lnTo>
                  <a:pt x="687954" y="324496"/>
                </a:lnTo>
                <a:lnTo>
                  <a:pt x="683468" y="312434"/>
                </a:lnTo>
                <a:lnTo>
                  <a:pt x="680466" y="300989"/>
                </a:lnTo>
                <a:lnTo>
                  <a:pt x="679503" y="295276"/>
                </a:lnTo>
                <a:lnTo>
                  <a:pt x="678365" y="284290"/>
                </a:lnTo>
                <a:lnTo>
                  <a:pt x="677683" y="270827"/>
                </a:lnTo>
                <a:lnTo>
                  <a:pt x="677456" y="254888"/>
                </a:lnTo>
                <a:lnTo>
                  <a:pt x="678116" y="181609"/>
                </a:lnTo>
                <a:lnTo>
                  <a:pt x="678024" y="173336"/>
                </a:lnTo>
                <a:lnTo>
                  <a:pt x="677214" y="157564"/>
                </a:lnTo>
                <a:lnTo>
                  <a:pt x="675565" y="144335"/>
                </a:lnTo>
                <a:lnTo>
                  <a:pt x="673077" y="133642"/>
                </a:lnTo>
                <a:lnTo>
                  <a:pt x="669747" y="125475"/>
                </a:lnTo>
                <a:lnTo>
                  <a:pt x="662725" y="115809"/>
                </a:lnTo>
                <a:lnTo>
                  <a:pt x="653120" y="107483"/>
                </a:lnTo>
                <a:lnTo>
                  <a:pt x="640842" y="100329"/>
                </a:lnTo>
                <a:lnTo>
                  <a:pt x="631901" y="96806"/>
                </a:lnTo>
                <a:lnTo>
                  <a:pt x="621098" y="94013"/>
                </a:lnTo>
                <a:lnTo>
                  <a:pt x="608568" y="92019"/>
                </a:lnTo>
                <a:lnTo>
                  <a:pt x="594313" y="90822"/>
                </a:lnTo>
                <a:lnTo>
                  <a:pt x="578332" y="90423"/>
                </a:lnTo>
                <a:lnTo>
                  <a:pt x="568192" y="90632"/>
                </a:lnTo>
                <a:lnTo>
                  <a:pt x="553422" y="91807"/>
                </a:lnTo>
                <a:lnTo>
                  <a:pt x="540086" y="94020"/>
                </a:lnTo>
                <a:lnTo>
                  <a:pt x="528184" y="97276"/>
                </a:lnTo>
                <a:lnTo>
                  <a:pt x="517718" y="101579"/>
                </a:lnTo>
                <a:lnTo>
                  <a:pt x="508685" y="106933"/>
                </a:lnTo>
                <a:lnTo>
                  <a:pt x="501462" y="112711"/>
                </a:lnTo>
                <a:lnTo>
                  <a:pt x="493182" y="121608"/>
                </a:lnTo>
                <a:lnTo>
                  <a:pt x="486119" y="132087"/>
                </a:lnTo>
                <a:lnTo>
                  <a:pt x="480272" y="144134"/>
                </a:lnTo>
                <a:lnTo>
                  <a:pt x="475640" y="157733"/>
                </a:lnTo>
                <a:lnTo>
                  <a:pt x="532561" y="168020"/>
                </a:lnTo>
                <a:lnTo>
                  <a:pt x="533534" y="165409"/>
                </a:lnTo>
                <a:lnTo>
                  <a:pt x="539891" y="153106"/>
                </a:lnTo>
                <a:lnTo>
                  <a:pt x="547751" y="144906"/>
                </a:lnTo>
                <a:lnTo>
                  <a:pt x="548842" y="144189"/>
                </a:lnTo>
                <a:lnTo>
                  <a:pt x="559712" y="139801"/>
                </a:lnTo>
                <a:lnTo>
                  <a:pt x="573862" y="138302"/>
                </a:lnTo>
                <a:lnTo>
                  <a:pt x="585918" y="138863"/>
                </a:lnTo>
                <a:lnTo>
                  <a:pt x="598885" y="141443"/>
                </a:lnTo>
                <a:lnTo>
                  <a:pt x="607580" y="146050"/>
                </a:lnTo>
                <a:lnTo>
                  <a:pt x="614571" y="157268"/>
                </a:lnTo>
                <a:lnTo>
                  <a:pt x="616508" y="171830"/>
                </a:lnTo>
                <a:lnTo>
                  <a:pt x="616508" y="178053"/>
                </a:lnTo>
                <a:lnTo>
                  <a:pt x="608988" y="180866"/>
                </a:lnTo>
                <a:lnTo>
                  <a:pt x="598936" y="183894"/>
                </a:lnTo>
                <a:lnTo>
                  <a:pt x="586682" y="187008"/>
                </a:lnTo>
                <a:lnTo>
                  <a:pt x="572224" y="190222"/>
                </a:lnTo>
                <a:lnTo>
                  <a:pt x="555561" y="193547"/>
                </a:lnTo>
                <a:lnTo>
                  <a:pt x="554075" y="193828"/>
                </a:lnTo>
                <a:lnTo>
                  <a:pt x="539234" y="196991"/>
                </a:lnTo>
                <a:lnTo>
                  <a:pt x="526218" y="200447"/>
                </a:lnTo>
                <a:lnTo>
                  <a:pt x="515027" y="204175"/>
                </a:lnTo>
                <a:lnTo>
                  <a:pt x="505663" y="208152"/>
                </a:lnTo>
                <a:lnTo>
                  <a:pt x="496064" y="213775"/>
                </a:lnTo>
                <a:lnTo>
                  <a:pt x="486463" y="222104"/>
                </a:lnTo>
                <a:lnTo>
                  <a:pt x="478764" y="232282"/>
                </a:lnTo>
                <a:lnTo>
                  <a:pt x="473668" y="242576"/>
                </a:lnTo>
                <a:lnTo>
                  <a:pt x="470289" y="254800"/>
                </a:lnTo>
                <a:lnTo>
                  <a:pt x="469163" y="268096"/>
                </a:lnTo>
                <a:lnTo>
                  <a:pt x="469256" y="272080"/>
                </a:lnTo>
                <a:lnTo>
                  <a:pt x="471061" y="285335"/>
                </a:lnTo>
                <a:lnTo>
                  <a:pt x="475163" y="297456"/>
                </a:lnTo>
                <a:lnTo>
                  <a:pt x="481562" y="308435"/>
                </a:lnTo>
                <a:lnTo>
                  <a:pt x="490258" y="318262"/>
                </a:lnTo>
                <a:lnTo>
                  <a:pt x="497785" y="324412"/>
                </a:lnTo>
                <a:lnTo>
                  <a:pt x="508318" y="330455"/>
                </a:lnTo>
                <a:lnTo>
                  <a:pt x="520191" y="334763"/>
                </a:lnTo>
                <a:lnTo>
                  <a:pt x="533407" y="337342"/>
                </a:lnTo>
                <a:lnTo>
                  <a:pt x="547966" y="338200"/>
                </a:lnTo>
                <a:lnTo>
                  <a:pt x="552232" y="291299"/>
                </a:lnTo>
                <a:lnTo>
                  <a:pt x="541718" y="284352"/>
                </a:lnTo>
                <a:lnTo>
                  <a:pt x="535165" y="278002"/>
                </a:lnTo>
                <a:lnTo>
                  <a:pt x="531901" y="270382"/>
                </a:lnTo>
                <a:lnTo>
                  <a:pt x="531901" y="2526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639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639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7064" y="1154429"/>
            <a:ext cx="84607" cy="75057"/>
          </a:xfrm>
          <a:custGeom>
            <a:avLst/>
            <a:gdLst/>
            <a:ahLst/>
            <a:cxnLst/>
            <a:rect l="l" t="t" r="r" b="b"/>
            <a:pathLst>
              <a:path w="84607" h="75057">
                <a:moveTo>
                  <a:pt x="84607" y="0"/>
                </a:moveTo>
                <a:lnTo>
                  <a:pt x="75366" y="2743"/>
                </a:lnTo>
                <a:lnTo>
                  <a:pt x="63201" y="5829"/>
                </a:lnTo>
                <a:lnTo>
                  <a:pt x="48110" y="9283"/>
                </a:lnTo>
                <a:lnTo>
                  <a:pt x="46431" y="9652"/>
                </a:lnTo>
                <a:lnTo>
                  <a:pt x="30200" y="13558"/>
                </a:lnTo>
                <a:lnTo>
                  <a:pt x="18500" y="17431"/>
                </a:lnTo>
                <a:lnTo>
                  <a:pt x="12268" y="20574"/>
                </a:lnTo>
                <a:lnTo>
                  <a:pt x="4089" y="26289"/>
                </a:lnTo>
                <a:lnTo>
                  <a:pt x="0" y="33655"/>
                </a:lnTo>
                <a:lnTo>
                  <a:pt x="0" y="42672"/>
                </a:lnTo>
                <a:lnTo>
                  <a:pt x="0" y="51435"/>
                </a:lnTo>
                <a:lnTo>
                  <a:pt x="3263" y="59055"/>
                </a:lnTo>
                <a:lnTo>
                  <a:pt x="9817" y="65405"/>
                </a:lnTo>
                <a:lnTo>
                  <a:pt x="20330" y="72351"/>
                </a:lnTo>
                <a:lnTo>
                  <a:pt x="33247" y="75029"/>
                </a:lnTo>
                <a:lnTo>
                  <a:pt x="34823" y="75057"/>
                </a:lnTo>
                <a:lnTo>
                  <a:pt x="47187" y="73498"/>
                </a:lnTo>
                <a:lnTo>
                  <a:pt x="59129" y="68873"/>
                </a:lnTo>
                <a:lnTo>
                  <a:pt x="67195" y="63881"/>
                </a:lnTo>
                <a:lnTo>
                  <a:pt x="76553" y="54515"/>
                </a:lnTo>
                <a:lnTo>
                  <a:pt x="82077" y="43281"/>
                </a:lnTo>
                <a:lnTo>
                  <a:pt x="83758" y="33948"/>
                </a:lnTo>
                <a:lnTo>
                  <a:pt x="84533" y="19837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4258" y="1073785"/>
            <a:ext cx="105410" cy="143763"/>
          </a:xfrm>
          <a:custGeom>
            <a:avLst/>
            <a:gdLst/>
            <a:ahLst/>
            <a:cxnLst/>
            <a:rect l="l" t="t" r="r" b="b"/>
            <a:pathLst>
              <a:path w="105410" h="143763">
                <a:moveTo>
                  <a:pt x="51816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34"/>
                </a:lnTo>
                <a:lnTo>
                  <a:pt x="4269" y="37485"/>
                </a:lnTo>
                <a:lnTo>
                  <a:pt x="1418" y="50359"/>
                </a:lnTo>
                <a:lnTo>
                  <a:pt x="100" y="65139"/>
                </a:lnTo>
                <a:lnTo>
                  <a:pt x="0" y="70992"/>
                </a:lnTo>
                <a:lnTo>
                  <a:pt x="716" y="86776"/>
                </a:lnTo>
                <a:lnTo>
                  <a:pt x="2871" y="100577"/>
                </a:lnTo>
                <a:lnTo>
                  <a:pt x="6473" y="112370"/>
                </a:lnTo>
                <a:lnTo>
                  <a:pt x="11531" y="122131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3" y="143763"/>
                </a:lnTo>
                <a:lnTo>
                  <a:pt x="63718" y="142186"/>
                </a:lnTo>
                <a:lnTo>
                  <a:pt x="75488" y="137454"/>
                </a:lnTo>
                <a:lnTo>
                  <a:pt x="85982" y="129566"/>
                </a:lnTo>
                <a:lnTo>
                  <a:pt x="89535" y="125856"/>
                </a:lnTo>
                <a:lnTo>
                  <a:pt x="95948" y="116751"/>
                </a:lnTo>
                <a:lnTo>
                  <a:pt x="100719" y="105820"/>
                </a:lnTo>
                <a:lnTo>
                  <a:pt x="103837" y="93075"/>
                </a:lnTo>
                <a:lnTo>
                  <a:pt x="105293" y="78523"/>
                </a:lnTo>
                <a:lnTo>
                  <a:pt x="105410" y="72643"/>
                </a:lnTo>
                <a:lnTo>
                  <a:pt x="104648" y="57090"/>
                </a:lnTo>
                <a:lnTo>
                  <a:pt x="102364" y="43462"/>
                </a:lnTo>
                <a:lnTo>
                  <a:pt x="98557" y="31741"/>
                </a:lnTo>
                <a:lnTo>
                  <a:pt x="93227" y="21910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1694" y="1073785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34"/>
                </a:lnTo>
                <a:lnTo>
                  <a:pt x="4269" y="37485"/>
                </a:lnTo>
                <a:lnTo>
                  <a:pt x="1418" y="50359"/>
                </a:lnTo>
                <a:lnTo>
                  <a:pt x="100" y="65139"/>
                </a:lnTo>
                <a:lnTo>
                  <a:pt x="0" y="70992"/>
                </a:lnTo>
                <a:lnTo>
                  <a:pt x="716" y="86776"/>
                </a:lnTo>
                <a:lnTo>
                  <a:pt x="2871" y="100577"/>
                </a:lnTo>
                <a:lnTo>
                  <a:pt x="6473" y="112370"/>
                </a:lnTo>
                <a:lnTo>
                  <a:pt x="11531" y="122131"/>
                </a:lnTo>
                <a:lnTo>
                  <a:pt x="14605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18" y="142186"/>
                </a:lnTo>
                <a:lnTo>
                  <a:pt x="75488" y="137454"/>
                </a:lnTo>
                <a:lnTo>
                  <a:pt x="85982" y="129566"/>
                </a:lnTo>
                <a:lnTo>
                  <a:pt x="89534" y="125856"/>
                </a:lnTo>
                <a:lnTo>
                  <a:pt x="95948" y="116751"/>
                </a:lnTo>
                <a:lnTo>
                  <a:pt x="100719" y="105820"/>
                </a:lnTo>
                <a:lnTo>
                  <a:pt x="103837" y="93075"/>
                </a:lnTo>
                <a:lnTo>
                  <a:pt x="105293" y="78523"/>
                </a:lnTo>
                <a:lnTo>
                  <a:pt x="105409" y="72643"/>
                </a:lnTo>
                <a:lnTo>
                  <a:pt x="104648" y="57090"/>
                </a:lnTo>
                <a:lnTo>
                  <a:pt x="102364" y="43462"/>
                </a:lnTo>
                <a:lnTo>
                  <a:pt x="98557" y="31741"/>
                </a:lnTo>
                <a:lnTo>
                  <a:pt x="93227" y="21910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6390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9995" y="1025905"/>
            <a:ext cx="231267" cy="338582"/>
          </a:xfrm>
          <a:custGeom>
            <a:avLst/>
            <a:gdLst/>
            <a:ahLst/>
            <a:cxnLst/>
            <a:rect l="l" t="t" r="r" b="b"/>
            <a:pathLst>
              <a:path w="231267" h="338582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6" y="38608"/>
                </a:lnTo>
                <a:lnTo>
                  <a:pt x="172466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073"/>
                </a:lnTo>
                <a:lnTo>
                  <a:pt x="230148" y="248384"/>
                </a:lnTo>
                <a:lnTo>
                  <a:pt x="228740" y="260987"/>
                </a:lnTo>
                <a:lnTo>
                  <a:pt x="224281" y="280797"/>
                </a:lnTo>
                <a:lnTo>
                  <a:pt x="219040" y="293698"/>
                </a:lnTo>
                <a:lnTo>
                  <a:pt x="212513" y="304572"/>
                </a:lnTo>
                <a:lnTo>
                  <a:pt x="204851" y="313309"/>
                </a:lnTo>
                <a:lnTo>
                  <a:pt x="195629" y="320685"/>
                </a:lnTo>
                <a:lnTo>
                  <a:pt x="184516" y="326848"/>
                </a:lnTo>
                <a:lnTo>
                  <a:pt x="171577" y="331851"/>
                </a:lnTo>
                <a:lnTo>
                  <a:pt x="149090" y="336773"/>
                </a:lnTo>
                <a:lnTo>
                  <a:pt x="135987" y="338051"/>
                </a:lnTo>
                <a:lnTo>
                  <a:pt x="121660" y="338568"/>
                </a:lnTo>
                <a:lnTo>
                  <a:pt x="118745" y="338582"/>
                </a:lnTo>
                <a:lnTo>
                  <a:pt x="102036" y="338152"/>
                </a:lnTo>
                <a:lnTo>
                  <a:pt x="86804" y="336864"/>
                </a:lnTo>
                <a:lnTo>
                  <a:pt x="73046" y="334717"/>
                </a:lnTo>
                <a:lnTo>
                  <a:pt x="60761" y="331712"/>
                </a:lnTo>
                <a:lnTo>
                  <a:pt x="49945" y="327847"/>
                </a:lnTo>
                <a:lnTo>
                  <a:pt x="33274" y="318008"/>
                </a:lnTo>
                <a:lnTo>
                  <a:pt x="23433" y="308439"/>
                </a:lnTo>
                <a:lnTo>
                  <a:pt x="16015" y="297839"/>
                </a:lnTo>
                <a:lnTo>
                  <a:pt x="11009" y="286192"/>
                </a:lnTo>
                <a:lnTo>
                  <a:pt x="8409" y="273483"/>
                </a:lnTo>
                <a:lnTo>
                  <a:pt x="8001" y="265557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700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845"/>
                </a:lnTo>
                <a:lnTo>
                  <a:pt x="97998" y="288500"/>
                </a:lnTo>
                <a:lnTo>
                  <a:pt x="111776" y="290482"/>
                </a:lnTo>
                <a:lnTo>
                  <a:pt x="116205" y="290576"/>
                </a:lnTo>
                <a:lnTo>
                  <a:pt x="131384" y="289748"/>
                </a:lnTo>
                <a:lnTo>
                  <a:pt x="143793" y="287248"/>
                </a:lnTo>
                <a:lnTo>
                  <a:pt x="153162" y="283210"/>
                </a:lnTo>
                <a:lnTo>
                  <a:pt x="158623" y="279908"/>
                </a:lnTo>
                <a:lnTo>
                  <a:pt x="162814" y="274701"/>
                </a:lnTo>
                <a:lnTo>
                  <a:pt x="165608" y="267335"/>
                </a:lnTo>
                <a:lnTo>
                  <a:pt x="167596" y="257937"/>
                </a:lnTo>
                <a:lnTo>
                  <a:pt x="168485" y="243454"/>
                </a:lnTo>
                <a:lnTo>
                  <a:pt x="168529" y="238633"/>
                </a:lnTo>
                <a:lnTo>
                  <a:pt x="168529" y="203962"/>
                </a:lnTo>
                <a:lnTo>
                  <a:pt x="159302" y="215114"/>
                </a:lnTo>
                <a:lnTo>
                  <a:pt x="149356" y="224362"/>
                </a:lnTo>
                <a:lnTo>
                  <a:pt x="138687" y="231707"/>
                </a:lnTo>
                <a:lnTo>
                  <a:pt x="127294" y="237149"/>
                </a:lnTo>
                <a:lnTo>
                  <a:pt x="115173" y="240686"/>
                </a:lnTo>
                <a:lnTo>
                  <a:pt x="102320" y="242320"/>
                </a:lnTo>
                <a:lnTo>
                  <a:pt x="97536" y="242443"/>
                </a:lnTo>
                <a:lnTo>
                  <a:pt x="83823" y="241551"/>
                </a:lnTo>
                <a:lnTo>
                  <a:pt x="70980" y="238881"/>
                </a:lnTo>
                <a:lnTo>
                  <a:pt x="59009" y="234436"/>
                </a:lnTo>
                <a:lnTo>
                  <a:pt x="47912" y="228221"/>
                </a:lnTo>
                <a:lnTo>
                  <a:pt x="37693" y="220243"/>
                </a:lnTo>
                <a:lnTo>
                  <a:pt x="28352" y="210504"/>
                </a:lnTo>
                <a:lnTo>
                  <a:pt x="21843" y="201930"/>
                </a:lnTo>
                <a:lnTo>
                  <a:pt x="15610" y="191734"/>
                </a:lnTo>
                <a:lnTo>
                  <a:pt x="10425" y="180783"/>
                </a:lnTo>
                <a:lnTo>
                  <a:pt x="6286" y="169081"/>
                </a:lnTo>
                <a:lnTo>
                  <a:pt x="3191" y="156635"/>
                </a:lnTo>
                <a:lnTo>
                  <a:pt x="1137" y="143449"/>
                </a:lnTo>
                <a:lnTo>
                  <a:pt x="120" y="129529"/>
                </a:lnTo>
                <a:lnTo>
                  <a:pt x="0" y="122555"/>
                </a:lnTo>
                <a:lnTo>
                  <a:pt x="504" y="107209"/>
                </a:lnTo>
                <a:lnTo>
                  <a:pt x="2019" y="92857"/>
                </a:lnTo>
                <a:lnTo>
                  <a:pt x="4546" y="79497"/>
                </a:lnTo>
                <a:lnTo>
                  <a:pt x="8088" y="67126"/>
                </a:lnTo>
                <a:lnTo>
                  <a:pt x="12645" y="55743"/>
                </a:lnTo>
                <a:lnTo>
                  <a:pt x="18219" y="45347"/>
                </a:lnTo>
                <a:lnTo>
                  <a:pt x="24814" y="35935"/>
                </a:lnTo>
                <a:lnTo>
                  <a:pt x="38400" y="21954"/>
                </a:lnTo>
                <a:lnTo>
                  <a:pt x="48849" y="14219"/>
                </a:lnTo>
                <a:lnTo>
                  <a:pt x="60049" y="8161"/>
                </a:lnTo>
                <a:lnTo>
                  <a:pt x="71998" y="3776"/>
                </a:lnTo>
                <a:lnTo>
                  <a:pt x="84699" y="1061"/>
                </a:lnTo>
                <a:lnTo>
                  <a:pt x="98149" y="13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8597" y="1025905"/>
            <a:ext cx="216026" cy="242443"/>
          </a:xfrm>
          <a:custGeom>
            <a:avLst/>
            <a:gdLst/>
            <a:ahLst/>
            <a:cxnLst/>
            <a:rect l="l" t="t" r="r" b="b"/>
            <a:pathLst>
              <a:path w="216026" h="242443">
                <a:moveTo>
                  <a:pt x="136397" y="0"/>
                </a:moveTo>
                <a:lnTo>
                  <a:pt x="149658" y="784"/>
                </a:lnTo>
                <a:lnTo>
                  <a:pt x="162153" y="3157"/>
                </a:lnTo>
                <a:lnTo>
                  <a:pt x="173855" y="7144"/>
                </a:lnTo>
                <a:lnTo>
                  <a:pt x="186553" y="13947"/>
                </a:lnTo>
                <a:lnTo>
                  <a:pt x="196195" y="21749"/>
                </a:lnTo>
                <a:lnTo>
                  <a:pt x="207062" y="37313"/>
                </a:lnTo>
                <a:lnTo>
                  <a:pt x="211669" y="49255"/>
                </a:lnTo>
                <a:lnTo>
                  <a:pt x="214347" y="62803"/>
                </a:lnTo>
                <a:lnTo>
                  <a:pt x="215479" y="75089"/>
                </a:lnTo>
                <a:lnTo>
                  <a:pt x="215993" y="89669"/>
                </a:lnTo>
                <a:lnTo>
                  <a:pt x="216026" y="94996"/>
                </a:lnTo>
                <a:lnTo>
                  <a:pt x="216026" y="242443"/>
                </a:lnTo>
                <a:lnTo>
                  <a:pt x="153415" y="242443"/>
                </a:lnTo>
                <a:lnTo>
                  <a:pt x="153415" y="121412"/>
                </a:lnTo>
                <a:lnTo>
                  <a:pt x="153145" y="103574"/>
                </a:lnTo>
                <a:lnTo>
                  <a:pt x="152343" y="89289"/>
                </a:lnTo>
                <a:lnTo>
                  <a:pt x="151021" y="78543"/>
                </a:lnTo>
                <a:lnTo>
                  <a:pt x="149351" y="71755"/>
                </a:lnTo>
                <a:lnTo>
                  <a:pt x="146684" y="64135"/>
                </a:lnTo>
                <a:lnTo>
                  <a:pt x="142239" y="58293"/>
                </a:lnTo>
                <a:lnTo>
                  <a:pt x="136270" y="54229"/>
                </a:lnTo>
                <a:lnTo>
                  <a:pt x="130301" y="50038"/>
                </a:lnTo>
                <a:lnTo>
                  <a:pt x="122935" y="47879"/>
                </a:lnTo>
                <a:lnTo>
                  <a:pt x="114553" y="47879"/>
                </a:lnTo>
                <a:lnTo>
                  <a:pt x="101582" y="49435"/>
                </a:lnTo>
                <a:lnTo>
                  <a:pt x="89785" y="54069"/>
                </a:lnTo>
                <a:lnTo>
                  <a:pt x="75603" y="65667"/>
                </a:lnTo>
                <a:lnTo>
                  <a:pt x="69039" y="76559"/>
                </a:lnTo>
                <a:lnTo>
                  <a:pt x="65548" y="88685"/>
                </a:lnTo>
                <a:lnTo>
                  <a:pt x="64088" y="99564"/>
                </a:lnTo>
                <a:lnTo>
                  <a:pt x="63166" y="113154"/>
                </a:lnTo>
                <a:lnTo>
                  <a:pt x="62761" y="129456"/>
                </a:lnTo>
                <a:lnTo>
                  <a:pt x="62737" y="135001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2" y="5334"/>
                </a:lnTo>
                <a:lnTo>
                  <a:pt x="58292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7432" y="1025905"/>
            <a:ext cx="231267" cy="338582"/>
          </a:xfrm>
          <a:custGeom>
            <a:avLst/>
            <a:gdLst/>
            <a:ahLst/>
            <a:cxnLst/>
            <a:rect l="l" t="t" r="r" b="b"/>
            <a:pathLst>
              <a:path w="231267" h="338582">
                <a:moveTo>
                  <a:pt x="99949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7" y="5334"/>
                </a:lnTo>
                <a:lnTo>
                  <a:pt x="231267" y="218059"/>
                </a:lnTo>
                <a:lnTo>
                  <a:pt x="230988" y="234073"/>
                </a:lnTo>
                <a:lnTo>
                  <a:pt x="230148" y="248384"/>
                </a:lnTo>
                <a:lnTo>
                  <a:pt x="228740" y="260987"/>
                </a:lnTo>
                <a:lnTo>
                  <a:pt x="224281" y="280797"/>
                </a:lnTo>
                <a:lnTo>
                  <a:pt x="219040" y="293698"/>
                </a:lnTo>
                <a:lnTo>
                  <a:pt x="212513" y="304572"/>
                </a:lnTo>
                <a:lnTo>
                  <a:pt x="204851" y="313309"/>
                </a:lnTo>
                <a:lnTo>
                  <a:pt x="195629" y="320685"/>
                </a:lnTo>
                <a:lnTo>
                  <a:pt x="184516" y="326848"/>
                </a:lnTo>
                <a:lnTo>
                  <a:pt x="171577" y="331851"/>
                </a:lnTo>
                <a:lnTo>
                  <a:pt x="149090" y="336773"/>
                </a:lnTo>
                <a:lnTo>
                  <a:pt x="135987" y="338051"/>
                </a:lnTo>
                <a:lnTo>
                  <a:pt x="121660" y="338568"/>
                </a:lnTo>
                <a:lnTo>
                  <a:pt x="118745" y="338582"/>
                </a:lnTo>
                <a:lnTo>
                  <a:pt x="102036" y="338152"/>
                </a:lnTo>
                <a:lnTo>
                  <a:pt x="86804" y="336864"/>
                </a:lnTo>
                <a:lnTo>
                  <a:pt x="73046" y="334717"/>
                </a:lnTo>
                <a:lnTo>
                  <a:pt x="60761" y="331712"/>
                </a:lnTo>
                <a:lnTo>
                  <a:pt x="49945" y="327847"/>
                </a:lnTo>
                <a:lnTo>
                  <a:pt x="33274" y="318008"/>
                </a:lnTo>
                <a:lnTo>
                  <a:pt x="23433" y="308439"/>
                </a:lnTo>
                <a:lnTo>
                  <a:pt x="16015" y="297839"/>
                </a:lnTo>
                <a:lnTo>
                  <a:pt x="11009" y="286192"/>
                </a:lnTo>
                <a:lnTo>
                  <a:pt x="8409" y="273483"/>
                </a:lnTo>
                <a:lnTo>
                  <a:pt x="8001" y="265557"/>
                </a:lnTo>
                <a:lnTo>
                  <a:pt x="8001" y="263525"/>
                </a:lnTo>
                <a:lnTo>
                  <a:pt x="8128" y="260985"/>
                </a:lnTo>
                <a:lnTo>
                  <a:pt x="8255" y="258064"/>
                </a:lnTo>
                <a:lnTo>
                  <a:pt x="79883" y="266700"/>
                </a:lnTo>
                <a:lnTo>
                  <a:pt x="81026" y="275082"/>
                </a:lnTo>
                <a:lnTo>
                  <a:pt x="83820" y="280797"/>
                </a:lnTo>
                <a:lnTo>
                  <a:pt x="88137" y="283845"/>
                </a:lnTo>
                <a:lnTo>
                  <a:pt x="97998" y="288500"/>
                </a:lnTo>
                <a:lnTo>
                  <a:pt x="111776" y="290482"/>
                </a:lnTo>
                <a:lnTo>
                  <a:pt x="116205" y="290576"/>
                </a:lnTo>
                <a:lnTo>
                  <a:pt x="131384" y="289748"/>
                </a:lnTo>
                <a:lnTo>
                  <a:pt x="143793" y="287248"/>
                </a:lnTo>
                <a:lnTo>
                  <a:pt x="153162" y="283210"/>
                </a:lnTo>
                <a:lnTo>
                  <a:pt x="158623" y="279908"/>
                </a:lnTo>
                <a:lnTo>
                  <a:pt x="162814" y="274701"/>
                </a:lnTo>
                <a:lnTo>
                  <a:pt x="165608" y="267335"/>
                </a:lnTo>
                <a:lnTo>
                  <a:pt x="167596" y="257937"/>
                </a:lnTo>
                <a:lnTo>
                  <a:pt x="168485" y="243454"/>
                </a:lnTo>
                <a:lnTo>
                  <a:pt x="168529" y="238633"/>
                </a:lnTo>
                <a:lnTo>
                  <a:pt x="168529" y="203962"/>
                </a:lnTo>
                <a:lnTo>
                  <a:pt x="159302" y="215114"/>
                </a:lnTo>
                <a:lnTo>
                  <a:pt x="149356" y="224362"/>
                </a:lnTo>
                <a:lnTo>
                  <a:pt x="138687" y="231707"/>
                </a:lnTo>
                <a:lnTo>
                  <a:pt x="127294" y="237149"/>
                </a:lnTo>
                <a:lnTo>
                  <a:pt x="115173" y="240686"/>
                </a:lnTo>
                <a:lnTo>
                  <a:pt x="102320" y="242320"/>
                </a:lnTo>
                <a:lnTo>
                  <a:pt x="97536" y="242443"/>
                </a:lnTo>
                <a:lnTo>
                  <a:pt x="83823" y="241551"/>
                </a:lnTo>
                <a:lnTo>
                  <a:pt x="70980" y="238881"/>
                </a:lnTo>
                <a:lnTo>
                  <a:pt x="59009" y="234436"/>
                </a:lnTo>
                <a:lnTo>
                  <a:pt x="47912" y="228221"/>
                </a:lnTo>
                <a:lnTo>
                  <a:pt x="37693" y="220243"/>
                </a:lnTo>
                <a:lnTo>
                  <a:pt x="28352" y="210504"/>
                </a:lnTo>
                <a:lnTo>
                  <a:pt x="21843" y="201930"/>
                </a:lnTo>
                <a:lnTo>
                  <a:pt x="15610" y="191734"/>
                </a:lnTo>
                <a:lnTo>
                  <a:pt x="10425" y="180783"/>
                </a:lnTo>
                <a:lnTo>
                  <a:pt x="6286" y="169081"/>
                </a:lnTo>
                <a:lnTo>
                  <a:pt x="3191" y="156635"/>
                </a:lnTo>
                <a:lnTo>
                  <a:pt x="1137" y="143449"/>
                </a:lnTo>
                <a:lnTo>
                  <a:pt x="120" y="129529"/>
                </a:lnTo>
                <a:lnTo>
                  <a:pt x="0" y="122555"/>
                </a:lnTo>
                <a:lnTo>
                  <a:pt x="504" y="107209"/>
                </a:lnTo>
                <a:lnTo>
                  <a:pt x="2019" y="92857"/>
                </a:lnTo>
                <a:lnTo>
                  <a:pt x="4546" y="79497"/>
                </a:lnTo>
                <a:lnTo>
                  <a:pt x="8088" y="67126"/>
                </a:lnTo>
                <a:lnTo>
                  <a:pt x="12645" y="55743"/>
                </a:lnTo>
                <a:lnTo>
                  <a:pt x="18219" y="45347"/>
                </a:lnTo>
                <a:lnTo>
                  <a:pt x="24814" y="35935"/>
                </a:lnTo>
                <a:lnTo>
                  <a:pt x="38400" y="21954"/>
                </a:lnTo>
                <a:lnTo>
                  <a:pt x="48849" y="14219"/>
                </a:lnTo>
                <a:lnTo>
                  <a:pt x="60049" y="8161"/>
                </a:lnTo>
                <a:lnTo>
                  <a:pt x="71998" y="3776"/>
                </a:lnTo>
                <a:lnTo>
                  <a:pt x="84699" y="1061"/>
                </a:lnTo>
                <a:lnTo>
                  <a:pt x="98149" y="13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4326" y="1025905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57" y="17059"/>
                </a:lnTo>
                <a:lnTo>
                  <a:pt x="193562" y="25385"/>
                </a:lnTo>
                <a:lnTo>
                  <a:pt x="200490" y="34883"/>
                </a:lnTo>
                <a:lnTo>
                  <a:pt x="203913" y="43218"/>
                </a:lnTo>
                <a:lnTo>
                  <a:pt x="206402" y="53911"/>
                </a:lnTo>
                <a:lnTo>
                  <a:pt x="208050" y="67140"/>
                </a:lnTo>
                <a:lnTo>
                  <a:pt x="208861" y="82912"/>
                </a:lnTo>
                <a:lnTo>
                  <a:pt x="208953" y="91186"/>
                </a:lnTo>
                <a:lnTo>
                  <a:pt x="208292" y="164465"/>
                </a:lnTo>
                <a:lnTo>
                  <a:pt x="208520" y="180403"/>
                </a:lnTo>
                <a:lnTo>
                  <a:pt x="209202" y="193866"/>
                </a:lnTo>
                <a:lnTo>
                  <a:pt x="210339" y="204852"/>
                </a:lnTo>
                <a:lnTo>
                  <a:pt x="211302" y="210566"/>
                </a:lnTo>
                <a:lnTo>
                  <a:pt x="214305" y="222010"/>
                </a:lnTo>
                <a:lnTo>
                  <a:pt x="218791" y="234072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029"/>
                </a:lnTo>
                <a:lnTo>
                  <a:pt x="154482" y="223901"/>
                </a:lnTo>
                <a:lnTo>
                  <a:pt x="153441" y="220091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22" y="225336"/>
                </a:lnTo>
                <a:lnTo>
                  <a:pt x="131774" y="232666"/>
                </a:lnTo>
                <a:lnTo>
                  <a:pt x="120908" y="238546"/>
                </a:lnTo>
                <a:lnTo>
                  <a:pt x="105957" y="244103"/>
                </a:lnTo>
                <a:lnTo>
                  <a:pt x="93541" y="246730"/>
                </a:lnTo>
                <a:lnTo>
                  <a:pt x="80623" y="247761"/>
                </a:lnTo>
                <a:lnTo>
                  <a:pt x="78803" y="247777"/>
                </a:lnTo>
                <a:lnTo>
                  <a:pt x="64244" y="246918"/>
                </a:lnTo>
                <a:lnTo>
                  <a:pt x="51028" y="244339"/>
                </a:lnTo>
                <a:lnTo>
                  <a:pt x="39154" y="240031"/>
                </a:lnTo>
                <a:lnTo>
                  <a:pt x="28622" y="233988"/>
                </a:lnTo>
                <a:lnTo>
                  <a:pt x="21094" y="227838"/>
                </a:lnTo>
                <a:lnTo>
                  <a:pt x="12399" y="218011"/>
                </a:lnTo>
                <a:lnTo>
                  <a:pt x="6000" y="207032"/>
                </a:lnTo>
                <a:lnTo>
                  <a:pt x="1897" y="194911"/>
                </a:lnTo>
                <a:lnTo>
                  <a:pt x="93" y="181656"/>
                </a:lnTo>
                <a:lnTo>
                  <a:pt x="0" y="177673"/>
                </a:lnTo>
                <a:lnTo>
                  <a:pt x="1126" y="164376"/>
                </a:lnTo>
                <a:lnTo>
                  <a:pt x="4505" y="152152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51"/>
                </a:lnTo>
                <a:lnTo>
                  <a:pt x="57054" y="110023"/>
                </a:lnTo>
                <a:lnTo>
                  <a:pt x="70071" y="106567"/>
                </a:lnTo>
                <a:lnTo>
                  <a:pt x="84911" y="103404"/>
                </a:lnTo>
                <a:lnTo>
                  <a:pt x="86398" y="103124"/>
                </a:lnTo>
                <a:lnTo>
                  <a:pt x="103061" y="99798"/>
                </a:lnTo>
                <a:lnTo>
                  <a:pt x="117519" y="96584"/>
                </a:lnTo>
                <a:lnTo>
                  <a:pt x="129773" y="93470"/>
                </a:lnTo>
                <a:lnTo>
                  <a:pt x="139824" y="90442"/>
                </a:lnTo>
                <a:lnTo>
                  <a:pt x="147345" y="87630"/>
                </a:lnTo>
                <a:lnTo>
                  <a:pt x="147345" y="81407"/>
                </a:lnTo>
                <a:lnTo>
                  <a:pt x="145407" y="66844"/>
                </a:lnTo>
                <a:lnTo>
                  <a:pt x="139605" y="56751"/>
                </a:lnTo>
                <a:lnTo>
                  <a:pt x="129722" y="51019"/>
                </a:lnTo>
                <a:lnTo>
                  <a:pt x="116755" y="48439"/>
                </a:lnTo>
                <a:lnTo>
                  <a:pt x="104698" y="47879"/>
                </a:lnTo>
                <a:lnTo>
                  <a:pt x="90549" y="49377"/>
                </a:lnTo>
                <a:lnTo>
                  <a:pt x="79678" y="53765"/>
                </a:lnTo>
                <a:lnTo>
                  <a:pt x="70728" y="62682"/>
                </a:lnTo>
                <a:lnTo>
                  <a:pt x="64370" y="74985"/>
                </a:lnTo>
                <a:lnTo>
                  <a:pt x="63398" y="77597"/>
                </a:lnTo>
                <a:lnTo>
                  <a:pt x="6477" y="67310"/>
                </a:lnTo>
                <a:lnTo>
                  <a:pt x="11108" y="53710"/>
                </a:lnTo>
                <a:lnTo>
                  <a:pt x="16955" y="41663"/>
                </a:lnTo>
                <a:lnTo>
                  <a:pt x="24018" y="31184"/>
                </a:lnTo>
                <a:lnTo>
                  <a:pt x="32299" y="22287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6457" y="947547"/>
            <a:ext cx="139750" cy="326136"/>
          </a:xfrm>
          <a:custGeom>
            <a:avLst/>
            <a:gdLst/>
            <a:ahLst/>
            <a:cxnLst/>
            <a:rect l="l" t="t" r="r" b="b"/>
            <a:pathLst>
              <a:path w="139750" h="326136">
                <a:moveTo>
                  <a:pt x="91757" y="0"/>
                </a:moveTo>
                <a:lnTo>
                  <a:pt x="91757" y="83692"/>
                </a:lnTo>
                <a:lnTo>
                  <a:pt x="134620" y="83692"/>
                </a:lnTo>
                <a:lnTo>
                  <a:pt x="134620" y="133603"/>
                </a:lnTo>
                <a:lnTo>
                  <a:pt x="91757" y="133603"/>
                </a:lnTo>
                <a:lnTo>
                  <a:pt x="91757" y="229235"/>
                </a:lnTo>
                <a:lnTo>
                  <a:pt x="91929" y="247597"/>
                </a:lnTo>
                <a:lnTo>
                  <a:pt x="92445" y="259143"/>
                </a:lnTo>
                <a:lnTo>
                  <a:pt x="93802" y="266191"/>
                </a:lnTo>
                <a:lnTo>
                  <a:pt x="98564" y="271017"/>
                </a:lnTo>
                <a:lnTo>
                  <a:pt x="105003" y="274065"/>
                </a:lnTo>
                <a:lnTo>
                  <a:pt x="109169" y="274065"/>
                </a:lnTo>
                <a:lnTo>
                  <a:pt x="119575" y="272617"/>
                </a:lnTo>
                <a:lnTo>
                  <a:pt x="133733" y="268331"/>
                </a:lnTo>
                <a:lnTo>
                  <a:pt x="134391" y="268097"/>
                </a:lnTo>
                <a:lnTo>
                  <a:pt x="139750" y="316738"/>
                </a:lnTo>
                <a:lnTo>
                  <a:pt x="128365" y="320856"/>
                </a:lnTo>
                <a:lnTo>
                  <a:pt x="116247" y="323803"/>
                </a:lnTo>
                <a:lnTo>
                  <a:pt x="103393" y="325566"/>
                </a:lnTo>
                <a:lnTo>
                  <a:pt x="90182" y="326136"/>
                </a:lnTo>
                <a:lnTo>
                  <a:pt x="76893" y="325183"/>
                </a:lnTo>
                <a:lnTo>
                  <a:pt x="64714" y="322326"/>
                </a:lnTo>
                <a:lnTo>
                  <a:pt x="50520" y="316611"/>
                </a:lnTo>
                <a:lnTo>
                  <a:pt x="43865" y="311657"/>
                </a:lnTo>
                <a:lnTo>
                  <a:pt x="39624" y="305688"/>
                </a:lnTo>
                <a:lnTo>
                  <a:pt x="34350" y="295308"/>
                </a:lnTo>
                <a:lnTo>
                  <a:pt x="30934" y="281941"/>
                </a:lnTo>
                <a:lnTo>
                  <a:pt x="29819" y="273091"/>
                </a:lnTo>
                <a:lnTo>
                  <a:pt x="29164" y="261300"/>
                </a:lnTo>
                <a:lnTo>
                  <a:pt x="28841" y="245804"/>
                </a:lnTo>
                <a:lnTo>
                  <a:pt x="28803" y="236981"/>
                </a:lnTo>
                <a:lnTo>
                  <a:pt x="28803" y="133603"/>
                </a:lnTo>
                <a:lnTo>
                  <a:pt x="0" y="133603"/>
                </a:lnTo>
                <a:lnTo>
                  <a:pt x="0" y="83692"/>
                </a:lnTo>
                <a:lnTo>
                  <a:pt x="28803" y="83692"/>
                </a:lnTo>
                <a:lnTo>
                  <a:pt x="28803" y="36575"/>
                </a:lnTo>
                <a:lnTo>
                  <a:pt x="9175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96390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162" y="935482"/>
            <a:ext cx="266103" cy="338581"/>
          </a:xfrm>
          <a:custGeom>
            <a:avLst/>
            <a:gdLst/>
            <a:ahLst/>
            <a:cxnLst/>
            <a:rect l="l" t="t" r="r" b="b"/>
            <a:pathLst>
              <a:path w="266103" h="338581">
                <a:moveTo>
                  <a:pt x="131267" y="0"/>
                </a:moveTo>
                <a:lnTo>
                  <a:pt x="146943" y="467"/>
                </a:lnTo>
                <a:lnTo>
                  <a:pt x="161567" y="1868"/>
                </a:lnTo>
                <a:lnTo>
                  <a:pt x="175136" y="4202"/>
                </a:lnTo>
                <a:lnTo>
                  <a:pt x="187652" y="7466"/>
                </a:lnTo>
                <a:lnTo>
                  <a:pt x="199114" y="11658"/>
                </a:lnTo>
                <a:lnTo>
                  <a:pt x="209521" y="16777"/>
                </a:lnTo>
                <a:lnTo>
                  <a:pt x="218873" y="22822"/>
                </a:lnTo>
                <a:lnTo>
                  <a:pt x="224015" y="26923"/>
                </a:lnTo>
                <a:lnTo>
                  <a:pt x="233243" y="36059"/>
                </a:lnTo>
                <a:lnTo>
                  <a:pt x="240950" y="46118"/>
                </a:lnTo>
                <a:lnTo>
                  <a:pt x="247137" y="57105"/>
                </a:lnTo>
                <a:lnTo>
                  <a:pt x="251802" y="69021"/>
                </a:lnTo>
                <a:lnTo>
                  <a:pt x="254946" y="81871"/>
                </a:lnTo>
                <a:lnTo>
                  <a:pt x="256569" y="95657"/>
                </a:lnTo>
                <a:lnTo>
                  <a:pt x="256730" y="99059"/>
                </a:lnTo>
                <a:lnTo>
                  <a:pt x="190639" y="101980"/>
                </a:lnTo>
                <a:lnTo>
                  <a:pt x="187042" y="87605"/>
                </a:lnTo>
                <a:lnTo>
                  <a:pt x="181543" y="75958"/>
                </a:lnTo>
                <a:lnTo>
                  <a:pt x="174146" y="67085"/>
                </a:lnTo>
                <a:lnTo>
                  <a:pt x="163063" y="60127"/>
                </a:lnTo>
                <a:lnTo>
                  <a:pt x="151276" y="56497"/>
                </a:lnTo>
                <a:lnTo>
                  <a:pt x="137088" y="54768"/>
                </a:lnTo>
                <a:lnTo>
                  <a:pt x="130594" y="54609"/>
                </a:lnTo>
                <a:lnTo>
                  <a:pt x="115830" y="55486"/>
                </a:lnTo>
                <a:lnTo>
                  <a:pt x="102924" y="58116"/>
                </a:lnTo>
                <a:lnTo>
                  <a:pt x="91872" y="62498"/>
                </a:lnTo>
                <a:lnTo>
                  <a:pt x="85496" y="66420"/>
                </a:lnTo>
                <a:lnTo>
                  <a:pt x="78498" y="71500"/>
                </a:lnTo>
                <a:lnTo>
                  <a:pt x="75006" y="78358"/>
                </a:lnTo>
                <a:lnTo>
                  <a:pt x="75006" y="86740"/>
                </a:lnTo>
                <a:lnTo>
                  <a:pt x="75006" y="94487"/>
                </a:lnTo>
                <a:lnTo>
                  <a:pt x="78282" y="101091"/>
                </a:lnTo>
                <a:lnTo>
                  <a:pt x="84823" y="106679"/>
                </a:lnTo>
                <a:lnTo>
                  <a:pt x="91130" y="110833"/>
                </a:lnTo>
                <a:lnTo>
                  <a:pt x="100200" y="115052"/>
                </a:lnTo>
                <a:lnTo>
                  <a:pt x="112035" y="119341"/>
                </a:lnTo>
                <a:lnTo>
                  <a:pt x="126637" y="123707"/>
                </a:lnTo>
                <a:lnTo>
                  <a:pt x="144008" y="128155"/>
                </a:lnTo>
                <a:lnTo>
                  <a:pt x="145554" y="128523"/>
                </a:lnTo>
                <a:lnTo>
                  <a:pt x="161137" y="132409"/>
                </a:lnTo>
                <a:lnTo>
                  <a:pt x="175285" y="136339"/>
                </a:lnTo>
                <a:lnTo>
                  <a:pt x="187998" y="140312"/>
                </a:lnTo>
                <a:lnTo>
                  <a:pt x="199276" y="144328"/>
                </a:lnTo>
                <a:lnTo>
                  <a:pt x="209120" y="148388"/>
                </a:lnTo>
                <a:lnTo>
                  <a:pt x="228167" y="158991"/>
                </a:lnTo>
                <a:lnTo>
                  <a:pt x="238110" y="167073"/>
                </a:lnTo>
                <a:lnTo>
                  <a:pt x="246707" y="176352"/>
                </a:lnTo>
                <a:lnTo>
                  <a:pt x="253047" y="185292"/>
                </a:lnTo>
                <a:lnTo>
                  <a:pt x="258481" y="195827"/>
                </a:lnTo>
                <a:lnTo>
                  <a:pt x="262462" y="207465"/>
                </a:lnTo>
                <a:lnTo>
                  <a:pt x="264990" y="220206"/>
                </a:lnTo>
                <a:lnTo>
                  <a:pt x="266062" y="234052"/>
                </a:lnTo>
                <a:lnTo>
                  <a:pt x="266103" y="237489"/>
                </a:lnTo>
                <a:lnTo>
                  <a:pt x="265269" y="250314"/>
                </a:lnTo>
                <a:lnTo>
                  <a:pt x="262767" y="262742"/>
                </a:lnTo>
                <a:lnTo>
                  <a:pt x="258595" y="274781"/>
                </a:lnTo>
                <a:lnTo>
                  <a:pt x="252754" y="286442"/>
                </a:lnTo>
                <a:lnTo>
                  <a:pt x="242906" y="300456"/>
                </a:lnTo>
                <a:lnTo>
                  <a:pt x="234070" y="309462"/>
                </a:lnTo>
                <a:lnTo>
                  <a:pt x="223961" y="317227"/>
                </a:lnTo>
                <a:lnTo>
                  <a:pt x="212578" y="323769"/>
                </a:lnTo>
                <a:lnTo>
                  <a:pt x="195786" y="330489"/>
                </a:lnTo>
                <a:lnTo>
                  <a:pt x="184428" y="333584"/>
                </a:lnTo>
                <a:lnTo>
                  <a:pt x="172201" y="335933"/>
                </a:lnTo>
                <a:lnTo>
                  <a:pt x="159104" y="337540"/>
                </a:lnTo>
                <a:lnTo>
                  <a:pt x="145137" y="338410"/>
                </a:lnTo>
                <a:lnTo>
                  <a:pt x="135064" y="338581"/>
                </a:lnTo>
                <a:lnTo>
                  <a:pt x="119698" y="338116"/>
                </a:lnTo>
                <a:lnTo>
                  <a:pt x="105269" y="336719"/>
                </a:lnTo>
                <a:lnTo>
                  <a:pt x="91777" y="334389"/>
                </a:lnTo>
                <a:lnTo>
                  <a:pt x="79223" y="331124"/>
                </a:lnTo>
                <a:lnTo>
                  <a:pt x="67607" y="326923"/>
                </a:lnTo>
                <a:lnTo>
                  <a:pt x="56928" y="321783"/>
                </a:lnTo>
                <a:lnTo>
                  <a:pt x="47186" y="315705"/>
                </a:lnTo>
                <a:lnTo>
                  <a:pt x="39738" y="309879"/>
                </a:lnTo>
                <a:lnTo>
                  <a:pt x="31112" y="301534"/>
                </a:lnTo>
                <a:lnTo>
                  <a:pt x="23496" y="292188"/>
                </a:lnTo>
                <a:lnTo>
                  <a:pt x="16888" y="281845"/>
                </a:lnTo>
                <a:lnTo>
                  <a:pt x="11290" y="270509"/>
                </a:lnTo>
                <a:lnTo>
                  <a:pt x="6701" y="258183"/>
                </a:lnTo>
                <a:lnTo>
                  <a:pt x="3121" y="244873"/>
                </a:lnTo>
                <a:lnTo>
                  <a:pt x="549" y="230582"/>
                </a:lnTo>
                <a:lnTo>
                  <a:pt x="0" y="226313"/>
                </a:lnTo>
                <a:lnTo>
                  <a:pt x="64287" y="220090"/>
                </a:lnTo>
                <a:lnTo>
                  <a:pt x="67755" y="234620"/>
                </a:lnTo>
                <a:lnTo>
                  <a:pt x="72592" y="247171"/>
                </a:lnTo>
                <a:lnTo>
                  <a:pt x="78800" y="257734"/>
                </a:lnTo>
                <a:lnTo>
                  <a:pt x="86380" y="266298"/>
                </a:lnTo>
                <a:lnTo>
                  <a:pt x="97604" y="274319"/>
                </a:lnTo>
                <a:lnTo>
                  <a:pt x="108949" y="279102"/>
                </a:lnTo>
                <a:lnTo>
                  <a:pt x="121878" y="281938"/>
                </a:lnTo>
                <a:lnTo>
                  <a:pt x="135724" y="282828"/>
                </a:lnTo>
                <a:lnTo>
                  <a:pt x="150931" y="281945"/>
                </a:lnTo>
                <a:lnTo>
                  <a:pt x="164106" y="279304"/>
                </a:lnTo>
                <a:lnTo>
                  <a:pt x="175246" y="274917"/>
                </a:lnTo>
                <a:lnTo>
                  <a:pt x="183832" y="269239"/>
                </a:lnTo>
                <a:lnTo>
                  <a:pt x="193363" y="259044"/>
                </a:lnTo>
                <a:lnTo>
                  <a:pt x="198730" y="247610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51" y="223392"/>
                </a:lnTo>
                <a:lnTo>
                  <a:pt x="193217" y="217931"/>
                </a:lnTo>
                <a:lnTo>
                  <a:pt x="184835" y="210890"/>
                </a:lnTo>
                <a:lnTo>
                  <a:pt x="172193" y="204735"/>
                </a:lnTo>
                <a:lnTo>
                  <a:pt x="162462" y="201524"/>
                </a:lnTo>
                <a:lnTo>
                  <a:pt x="152294" y="198675"/>
                </a:lnTo>
                <a:lnTo>
                  <a:pt x="138937" y="195153"/>
                </a:lnTo>
                <a:lnTo>
                  <a:pt x="122388" y="190946"/>
                </a:lnTo>
                <a:lnTo>
                  <a:pt x="116535" y="189483"/>
                </a:lnTo>
                <a:lnTo>
                  <a:pt x="100704" y="185228"/>
                </a:lnTo>
                <a:lnTo>
                  <a:pt x="86423" y="180676"/>
                </a:lnTo>
                <a:lnTo>
                  <a:pt x="73689" y="175825"/>
                </a:lnTo>
                <a:lnTo>
                  <a:pt x="62504" y="170678"/>
                </a:lnTo>
                <a:lnTo>
                  <a:pt x="52866" y="165232"/>
                </a:lnTo>
                <a:lnTo>
                  <a:pt x="44775" y="159490"/>
                </a:lnTo>
                <a:lnTo>
                  <a:pt x="32310" y="147240"/>
                </a:lnTo>
                <a:lnTo>
                  <a:pt x="24516" y="136658"/>
                </a:lnTo>
                <a:lnTo>
                  <a:pt x="18579" y="125356"/>
                </a:lnTo>
                <a:lnTo>
                  <a:pt x="14499" y="113339"/>
                </a:lnTo>
                <a:lnTo>
                  <a:pt x="12275" y="100611"/>
                </a:lnTo>
                <a:lnTo>
                  <a:pt x="11823" y="91312"/>
                </a:lnTo>
                <a:lnTo>
                  <a:pt x="12777" y="78517"/>
                </a:lnTo>
                <a:lnTo>
                  <a:pt x="15639" y="66195"/>
                </a:lnTo>
                <a:lnTo>
                  <a:pt x="20411" y="54306"/>
                </a:lnTo>
                <a:lnTo>
                  <a:pt x="26009" y="44450"/>
                </a:lnTo>
                <a:lnTo>
                  <a:pt x="33582" y="34562"/>
                </a:lnTo>
                <a:lnTo>
                  <a:pt x="42611" y="25875"/>
                </a:lnTo>
                <a:lnTo>
                  <a:pt x="53097" y="18386"/>
                </a:lnTo>
                <a:lnTo>
                  <a:pt x="65040" y="12097"/>
                </a:lnTo>
                <a:lnTo>
                  <a:pt x="77633" y="7307"/>
                </a:lnTo>
                <a:lnTo>
                  <a:pt x="89246" y="4191"/>
                </a:lnTo>
                <a:lnTo>
                  <a:pt x="101692" y="1943"/>
                </a:lnTo>
                <a:lnTo>
                  <a:pt x="114971" y="553"/>
                </a:lnTo>
                <a:lnTo>
                  <a:pt x="129085" y="9"/>
                </a:lnTo>
                <a:lnTo>
                  <a:pt x="13126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6390" y="941070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1596390" y="1015174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398526">
              <a:lnSpc>
                <a:spcPct val="95825"/>
              </a:lnSpc>
              <a:spcBef>
                <a:spcPts val="11000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8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umors confin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to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al</a:t>
            </a:r>
            <a:r>
              <a:rPr sz="2400" spc="4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yer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have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no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assoc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ated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mina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propr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muscu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aris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mucosae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5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% 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18%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perficial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 deep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submucosal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- 50%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 55%</a:t>
            </a:r>
            <a:endParaRPr sz="2400" dirty="0">
              <a:latin typeface="Arial"/>
              <a:cs typeface="Arial"/>
            </a:endParaRPr>
          </a:p>
          <a:p>
            <a:pPr marL="672846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lymph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volv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men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162" y="935482"/>
            <a:ext cx="937882" cy="338581"/>
          </a:xfrm>
          <a:custGeom>
            <a:avLst/>
            <a:gdLst/>
            <a:ahLst/>
            <a:cxnLst/>
            <a:rect l="l" t="t" r="r" b="b"/>
            <a:pathLst>
              <a:path w="937882" h="338581">
                <a:moveTo>
                  <a:pt x="378878" y="312257"/>
                </a:moveTo>
                <a:lnTo>
                  <a:pt x="389532" y="319186"/>
                </a:lnTo>
                <a:lnTo>
                  <a:pt x="400743" y="325043"/>
                </a:lnTo>
                <a:lnTo>
                  <a:pt x="412511" y="329831"/>
                </a:lnTo>
                <a:lnTo>
                  <a:pt x="424835" y="333551"/>
                </a:lnTo>
                <a:lnTo>
                  <a:pt x="437716" y="336206"/>
                </a:lnTo>
                <a:lnTo>
                  <a:pt x="451155" y="337797"/>
                </a:lnTo>
                <a:lnTo>
                  <a:pt x="465150" y="338327"/>
                </a:lnTo>
                <a:lnTo>
                  <a:pt x="467273" y="338317"/>
                </a:lnTo>
                <a:lnTo>
                  <a:pt x="481558" y="337663"/>
                </a:lnTo>
                <a:lnTo>
                  <a:pt x="495120" y="335993"/>
                </a:lnTo>
                <a:lnTo>
                  <a:pt x="507961" y="333309"/>
                </a:lnTo>
                <a:lnTo>
                  <a:pt x="520080" y="329609"/>
                </a:lnTo>
                <a:lnTo>
                  <a:pt x="531477" y="324894"/>
                </a:lnTo>
                <a:lnTo>
                  <a:pt x="542152" y="319165"/>
                </a:lnTo>
                <a:lnTo>
                  <a:pt x="552107" y="312419"/>
                </a:lnTo>
                <a:lnTo>
                  <a:pt x="564117" y="301825"/>
                </a:lnTo>
                <a:lnTo>
                  <a:pt x="572085" y="292850"/>
                </a:lnTo>
                <a:lnTo>
                  <a:pt x="579331" y="282863"/>
                </a:lnTo>
                <a:lnTo>
                  <a:pt x="585856" y="271863"/>
                </a:lnTo>
                <a:lnTo>
                  <a:pt x="591660" y="259851"/>
                </a:lnTo>
                <a:lnTo>
                  <a:pt x="596742" y="246827"/>
                </a:lnTo>
                <a:lnTo>
                  <a:pt x="601103" y="232790"/>
                </a:lnTo>
                <a:lnTo>
                  <a:pt x="537032" y="212470"/>
                </a:lnTo>
                <a:lnTo>
                  <a:pt x="534440" y="222415"/>
                </a:lnTo>
                <a:lnTo>
                  <a:pt x="529755" y="235751"/>
                </a:lnTo>
                <a:lnTo>
                  <a:pt x="524087" y="247318"/>
                </a:lnTo>
                <a:lnTo>
                  <a:pt x="517436" y="257123"/>
                </a:lnTo>
                <a:lnTo>
                  <a:pt x="509803" y="265175"/>
                </a:lnTo>
                <a:lnTo>
                  <a:pt x="501450" y="271515"/>
                </a:lnTo>
                <a:lnTo>
                  <a:pt x="490145" y="277306"/>
                </a:lnTo>
                <a:lnTo>
                  <a:pt x="477824" y="280781"/>
                </a:lnTo>
                <a:lnTo>
                  <a:pt x="464489" y="281939"/>
                </a:lnTo>
                <a:lnTo>
                  <a:pt x="464177" y="281939"/>
                </a:lnTo>
                <a:lnTo>
                  <a:pt x="450505" y="280850"/>
                </a:lnTo>
                <a:lnTo>
                  <a:pt x="437895" y="277670"/>
                </a:lnTo>
                <a:lnTo>
                  <a:pt x="426347" y="272392"/>
                </a:lnTo>
                <a:lnTo>
                  <a:pt x="415861" y="265012"/>
                </a:lnTo>
                <a:lnTo>
                  <a:pt x="406438" y="255523"/>
                </a:lnTo>
                <a:lnTo>
                  <a:pt x="399708" y="245926"/>
                </a:lnTo>
                <a:lnTo>
                  <a:pt x="394942" y="236268"/>
                </a:lnTo>
                <a:lnTo>
                  <a:pt x="391043" y="225221"/>
                </a:lnTo>
                <a:lnTo>
                  <a:pt x="388010" y="212783"/>
                </a:lnTo>
                <a:lnTo>
                  <a:pt x="385844" y="198956"/>
                </a:lnTo>
                <a:lnTo>
                  <a:pt x="384544" y="183739"/>
                </a:lnTo>
                <a:lnTo>
                  <a:pt x="384111" y="167131"/>
                </a:lnTo>
                <a:lnTo>
                  <a:pt x="384493" y="152494"/>
                </a:lnTo>
                <a:lnTo>
                  <a:pt x="385823" y="137430"/>
                </a:lnTo>
                <a:lnTo>
                  <a:pt x="388108" y="123729"/>
                </a:lnTo>
                <a:lnTo>
                  <a:pt x="391345" y="111391"/>
                </a:lnTo>
                <a:lnTo>
                  <a:pt x="395537" y="100415"/>
                </a:lnTo>
                <a:lnTo>
                  <a:pt x="400682" y="90801"/>
                </a:lnTo>
                <a:lnTo>
                  <a:pt x="406781" y="82550"/>
                </a:lnTo>
                <a:lnTo>
                  <a:pt x="417072" y="72593"/>
                </a:lnTo>
                <a:lnTo>
                  <a:pt x="427666" y="65512"/>
                </a:lnTo>
                <a:lnTo>
                  <a:pt x="439323" y="60447"/>
                </a:lnTo>
                <a:lnTo>
                  <a:pt x="452042" y="57403"/>
                </a:lnTo>
                <a:lnTo>
                  <a:pt x="465823" y="56387"/>
                </a:lnTo>
                <a:lnTo>
                  <a:pt x="475617" y="56931"/>
                </a:lnTo>
                <a:lnTo>
                  <a:pt x="488425" y="59532"/>
                </a:lnTo>
                <a:lnTo>
                  <a:pt x="500079" y="64266"/>
                </a:lnTo>
                <a:lnTo>
                  <a:pt x="510578" y="71119"/>
                </a:lnTo>
                <a:lnTo>
                  <a:pt x="517096" y="77111"/>
                </a:lnTo>
                <a:lnTo>
                  <a:pt x="524843" y="86969"/>
                </a:lnTo>
                <a:lnTo>
                  <a:pt x="530747" y="98382"/>
                </a:lnTo>
                <a:lnTo>
                  <a:pt x="534809" y="111378"/>
                </a:lnTo>
                <a:lnTo>
                  <a:pt x="600214" y="95757"/>
                </a:lnTo>
                <a:lnTo>
                  <a:pt x="593549" y="76253"/>
                </a:lnTo>
                <a:lnTo>
                  <a:pt x="587978" y="64173"/>
                </a:lnTo>
                <a:lnTo>
                  <a:pt x="581650" y="53345"/>
                </a:lnTo>
                <a:lnTo>
                  <a:pt x="574565" y="43767"/>
                </a:lnTo>
                <a:lnTo>
                  <a:pt x="566724" y="35432"/>
                </a:lnTo>
                <a:lnTo>
                  <a:pt x="555506" y="25998"/>
                </a:lnTo>
                <a:lnTo>
                  <a:pt x="545200" y="19100"/>
                </a:lnTo>
                <a:lnTo>
                  <a:pt x="534218" y="13264"/>
                </a:lnTo>
                <a:lnTo>
                  <a:pt x="522560" y="8489"/>
                </a:lnTo>
                <a:lnTo>
                  <a:pt x="510226" y="4775"/>
                </a:lnTo>
                <a:lnTo>
                  <a:pt x="497217" y="2122"/>
                </a:lnTo>
                <a:lnTo>
                  <a:pt x="483534" y="530"/>
                </a:lnTo>
                <a:lnTo>
                  <a:pt x="469176" y="0"/>
                </a:lnTo>
                <a:lnTo>
                  <a:pt x="462898" y="95"/>
                </a:lnTo>
                <a:lnTo>
                  <a:pt x="448878" y="1040"/>
                </a:lnTo>
                <a:lnTo>
                  <a:pt x="435455" y="2997"/>
                </a:lnTo>
                <a:lnTo>
                  <a:pt x="422630" y="5970"/>
                </a:lnTo>
                <a:lnTo>
                  <a:pt x="410402" y="9958"/>
                </a:lnTo>
                <a:lnTo>
                  <a:pt x="398770" y="14965"/>
                </a:lnTo>
                <a:lnTo>
                  <a:pt x="387736" y="20992"/>
                </a:lnTo>
                <a:lnTo>
                  <a:pt x="377299" y="28041"/>
                </a:lnTo>
                <a:lnTo>
                  <a:pt x="367459" y="36113"/>
                </a:lnTo>
                <a:lnTo>
                  <a:pt x="358216" y="45212"/>
                </a:lnTo>
                <a:lnTo>
                  <a:pt x="346861" y="59086"/>
                </a:lnTo>
                <a:lnTo>
                  <a:pt x="340391" y="69002"/>
                </a:lnTo>
                <a:lnTo>
                  <a:pt x="334682" y="79577"/>
                </a:lnTo>
                <a:lnTo>
                  <a:pt x="329733" y="90812"/>
                </a:lnTo>
                <a:lnTo>
                  <a:pt x="325546" y="102708"/>
                </a:lnTo>
                <a:lnTo>
                  <a:pt x="322119" y="115263"/>
                </a:lnTo>
                <a:lnTo>
                  <a:pt x="319454" y="128478"/>
                </a:lnTo>
                <a:lnTo>
                  <a:pt x="317550" y="142354"/>
                </a:lnTo>
                <a:lnTo>
                  <a:pt x="316407" y="156889"/>
                </a:lnTo>
                <a:lnTo>
                  <a:pt x="316026" y="172084"/>
                </a:lnTo>
                <a:lnTo>
                  <a:pt x="316035" y="174261"/>
                </a:lnTo>
                <a:lnTo>
                  <a:pt x="316560" y="189068"/>
                </a:lnTo>
                <a:lnTo>
                  <a:pt x="317901" y="203245"/>
                </a:lnTo>
                <a:lnTo>
                  <a:pt x="320058" y="216790"/>
                </a:lnTo>
                <a:lnTo>
                  <a:pt x="323031" y="229704"/>
                </a:lnTo>
                <a:lnTo>
                  <a:pt x="326820" y="241985"/>
                </a:lnTo>
                <a:lnTo>
                  <a:pt x="331425" y="253633"/>
                </a:lnTo>
                <a:lnTo>
                  <a:pt x="336845" y="264647"/>
                </a:lnTo>
                <a:lnTo>
                  <a:pt x="343081" y="275026"/>
                </a:lnTo>
                <a:lnTo>
                  <a:pt x="350133" y="284770"/>
                </a:lnTo>
                <a:lnTo>
                  <a:pt x="358000" y="293877"/>
                </a:lnTo>
                <a:lnTo>
                  <a:pt x="368779" y="304255"/>
                </a:lnTo>
                <a:lnTo>
                  <a:pt x="378878" y="312257"/>
                </a:lnTo>
                <a:close/>
              </a:path>
              <a:path w="937882" h="338581">
                <a:moveTo>
                  <a:pt x="715696" y="312273"/>
                </a:moveTo>
                <a:lnTo>
                  <a:pt x="726355" y="319197"/>
                </a:lnTo>
                <a:lnTo>
                  <a:pt x="737574" y="325051"/>
                </a:lnTo>
                <a:lnTo>
                  <a:pt x="749350" y="329836"/>
                </a:lnTo>
                <a:lnTo>
                  <a:pt x="761682" y="333554"/>
                </a:lnTo>
                <a:lnTo>
                  <a:pt x="774568" y="336207"/>
                </a:lnTo>
                <a:lnTo>
                  <a:pt x="788005" y="337798"/>
                </a:lnTo>
                <a:lnTo>
                  <a:pt x="801992" y="338327"/>
                </a:lnTo>
                <a:lnTo>
                  <a:pt x="804014" y="338318"/>
                </a:lnTo>
                <a:lnTo>
                  <a:pt x="818297" y="337669"/>
                </a:lnTo>
                <a:lnTo>
                  <a:pt x="831869" y="336004"/>
                </a:lnTo>
                <a:lnTo>
                  <a:pt x="844725" y="333321"/>
                </a:lnTo>
                <a:lnTo>
                  <a:pt x="856859" y="329621"/>
                </a:lnTo>
                <a:lnTo>
                  <a:pt x="868263" y="324904"/>
                </a:lnTo>
                <a:lnTo>
                  <a:pt x="878932" y="319170"/>
                </a:lnTo>
                <a:lnTo>
                  <a:pt x="888860" y="312419"/>
                </a:lnTo>
                <a:lnTo>
                  <a:pt x="900888" y="301818"/>
                </a:lnTo>
                <a:lnTo>
                  <a:pt x="908863" y="292843"/>
                </a:lnTo>
                <a:lnTo>
                  <a:pt x="916117" y="282857"/>
                </a:lnTo>
                <a:lnTo>
                  <a:pt x="922648" y="271858"/>
                </a:lnTo>
                <a:lnTo>
                  <a:pt x="928454" y="259848"/>
                </a:lnTo>
                <a:lnTo>
                  <a:pt x="933532" y="246825"/>
                </a:lnTo>
                <a:lnTo>
                  <a:pt x="937882" y="232790"/>
                </a:lnTo>
                <a:lnTo>
                  <a:pt x="873874" y="212470"/>
                </a:lnTo>
                <a:lnTo>
                  <a:pt x="871242" y="222449"/>
                </a:lnTo>
                <a:lnTo>
                  <a:pt x="866539" y="235773"/>
                </a:lnTo>
                <a:lnTo>
                  <a:pt x="860869" y="247330"/>
                </a:lnTo>
                <a:lnTo>
                  <a:pt x="854217" y="257129"/>
                </a:lnTo>
                <a:lnTo>
                  <a:pt x="846569" y="265175"/>
                </a:lnTo>
                <a:lnTo>
                  <a:pt x="838237" y="271525"/>
                </a:lnTo>
                <a:lnTo>
                  <a:pt x="826954" y="277311"/>
                </a:lnTo>
                <a:lnTo>
                  <a:pt x="814618" y="280782"/>
                </a:lnTo>
                <a:lnTo>
                  <a:pt x="801230" y="281939"/>
                </a:lnTo>
                <a:lnTo>
                  <a:pt x="800931" y="281939"/>
                </a:lnTo>
                <a:lnTo>
                  <a:pt x="787291" y="280851"/>
                </a:lnTo>
                <a:lnTo>
                  <a:pt x="774704" y="277672"/>
                </a:lnTo>
                <a:lnTo>
                  <a:pt x="763162" y="272395"/>
                </a:lnTo>
                <a:lnTo>
                  <a:pt x="752659" y="265014"/>
                </a:lnTo>
                <a:lnTo>
                  <a:pt x="743191" y="255523"/>
                </a:lnTo>
                <a:lnTo>
                  <a:pt x="736486" y="245940"/>
                </a:lnTo>
                <a:lnTo>
                  <a:pt x="731735" y="236282"/>
                </a:lnTo>
                <a:lnTo>
                  <a:pt x="727853" y="225234"/>
                </a:lnTo>
                <a:lnTo>
                  <a:pt x="724837" y="212794"/>
                </a:lnTo>
                <a:lnTo>
                  <a:pt x="722685" y="198964"/>
                </a:lnTo>
                <a:lnTo>
                  <a:pt x="721395" y="183743"/>
                </a:lnTo>
                <a:lnTo>
                  <a:pt x="720966" y="167131"/>
                </a:lnTo>
                <a:lnTo>
                  <a:pt x="721344" y="152511"/>
                </a:lnTo>
                <a:lnTo>
                  <a:pt x="722665" y="137444"/>
                </a:lnTo>
                <a:lnTo>
                  <a:pt x="724936" y="123739"/>
                </a:lnTo>
                <a:lnTo>
                  <a:pt x="728160" y="111397"/>
                </a:lnTo>
                <a:lnTo>
                  <a:pt x="732339" y="100419"/>
                </a:lnTo>
                <a:lnTo>
                  <a:pt x="737476" y="90803"/>
                </a:lnTo>
                <a:lnTo>
                  <a:pt x="743572" y="82550"/>
                </a:lnTo>
                <a:lnTo>
                  <a:pt x="753877" y="72587"/>
                </a:lnTo>
                <a:lnTo>
                  <a:pt x="764474" y="65509"/>
                </a:lnTo>
                <a:lnTo>
                  <a:pt x="776131" y="60445"/>
                </a:lnTo>
                <a:lnTo>
                  <a:pt x="788849" y="57403"/>
                </a:lnTo>
                <a:lnTo>
                  <a:pt x="802627" y="56387"/>
                </a:lnTo>
                <a:lnTo>
                  <a:pt x="812367" y="56926"/>
                </a:lnTo>
                <a:lnTo>
                  <a:pt x="825192" y="59524"/>
                </a:lnTo>
                <a:lnTo>
                  <a:pt x="836857" y="64260"/>
                </a:lnTo>
                <a:lnTo>
                  <a:pt x="847331" y="71119"/>
                </a:lnTo>
                <a:lnTo>
                  <a:pt x="853878" y="77119"/>
                </a:lnTo>
                <a:lnTo>
                  <a:pt x="861648" y="86975"/>
                </a:lnTo>
                <a:lnTo>
                  <a:pt x="867556" y="98385"/>
                </a:lnTo>
                <a:lnTo>
                  <a:pt x="871588" y="111378"/>
                </a:lnTo>
                <a:lnTo>
                  <a:pt x="936993" y="95757"/>
                </a:lnTo>
                <a:lnTo>
                  <a:pt x="930385" y="76285"/>
                </a:lnTo>
                <a:lnTo>
                  <a:pt x="924828" y="64194"/>
                </a:lnTo>
                <a:lnTo>
                  <a:pt x="918507" y="53358"/>
                </a:lnTo>
                <a:lnTo>
                  <a:pt x="911426" y="43773"/>
                </a:lnTo>
                <a:lnTo>
                  <a:pt x="903592" y="35432"/>
                </a:lnTo>
                <a:lnTo>
                  <a:pt x="892292" y="25944"/>
                </a:lnTo>
                <a:lnTo>
                  <a:pt x="881986" y="19061"/>
                </a:lnTo>
                <a:lnTo>
                  <a:pt x="871005" y="13237"/>
                </a:lnTo>
                <a:lnTo>
                  <a:pt x="859348" y="8471"/>
                </a:lnTo>
                <a:lnTo>
                  <a:pt x="847013" y="4765"/>
                </a:lnTo>
                <a:lnTo>
                  <a:pt x="833999" y="2117"/>
                </a:lnTo>
                <a:lnTo>
                  <a:pt x="820305" y="529"/>
                </a:lnTo>
                <a:lnTo>
                  <a:pt x="805929" y="0"/>
                </a:lnTo>
                <a:lnTo>
                  <a:pt x="799702" y="93"/>
                </a:lnTo>
                <a:lnTo>
                  <a:pt x="785676" y="1035"/>
                </a:lnTo>
                <a:lnTo>
                  <a:pt x="772249" y="2991"/>
                </a:lnTo>
                <a:lnTo>
                  <a:pt x="759421" y="5961"/>
                </a:lnTo>
                <a:lnTo>
                  <a:pt x="747192" y="9949"/>
                </a:lnTo>
                <a:lnTo>
                  <a:pt x="735562" y="14956"/>
                </a:lnTo>
                <a:lnTo>
                  <a:pt x="724530" y="20984"/>
                </a:lnTo>
                <a:lnTo>
                  <a:pt x="714095" y="28035"/>
                </a:lnTo>
                <a:lnTo>
                  <a:pt x="704259" y="36110"/>
                </a:lnTo>
                <a:lnTo>
                  <a:pt x="695020" y="45212"/>
                </a:lnTo>
                <a:lnTo>
                  <a:pt x="683665" y="59086"/>
                </a:lnTo>
                <a:lnTo>
                  <a:pt x="677195" y="69002"/>
                </a:lnTo>
                <a:lnTo>
                  <a:pt x="671486" y="79577"/>
                </a:lnTo>
                <a:lnTo>
                  <a:pt x="666537" y="90812"/>
                </a:lnTo>
                <a:lnTo>
                  <a:pt x="662350" y="102708"/>
                </a:lnTo>
                <a:lnTo>
                  <a:pt x="658923" y="115263"/>
                </a:lnTo>
                <a:lnTo>
                  <a:pt x="656258" y="128478"/>
                </a:lnTo>
                <a:lnTo>
                  <a:pt x="654354" y="142354"/>
                </a:lnTo>
                <a:lnTo>
                  <a:pt x="653211" y="156889"/>
                </a:lnTo>
                <a:lnTo>
                  <a:pt x="652830" y="172084"/>
                </a:lnTo>
                <a:lnTo>
                  <a:pt x="652839" y="174261"/>
                </a:lnTo>
                <a:lnTo>
                  <a:pt x="653364" y="189068"/>
                </a:lnTo>
                <a:lnTo>
                  <a:pt x="654705" y="203245"/>
                </a:lnTo>
                <a:lnTo>
                  <a:pt x="656862" y="216790"/>
                </a:lnTo>
                <a:lnTo>
                  <a:pt x="659835" y="229704"/>
                </a:lnTo>
                <a:lnTo>
                  <a:pt x="663624" y="241985"/>
                </a:lnTo>
                <a:lnTo>
                  <a:pt x="668229" y="253633"/>
                </a:lnTo>
                <a:lnTo>
                  <a:pt x="673649" y="264647"/>
                </a:lnTo>
                <a:lnTo>
                  <a:pt x="679885" y="275026"/>
                </a:lnTo>
                <a:lnTo>
                  <a:pt x="686937" y="284770"/>
                </a:lnTo>
                <a:lnTo>
                  <a:pt x="694804" y="293877"/>
                </a:lnTo>
                <a:lnTo>
                  <a:pt x="705599" y="304276"/>
                </a:lnTo>
                <a:lnTo>
                  <a:pt x="715696" y="312273"/>
                </a:lnTo>
                <a:close/>
              </a:path>
              <a:path w="937882" h="338581">
                <a:moveTo>
                  <a:pt x="78282" y="101091"/>
                </a:moveTo>
                <a:lnTo>
                  <a:pt x="75006" y="94487"/>
                </a:lnTo>
                <a:lnTo>
                  <a:pt x="75006" y="78358"/>
                </a:lnTo>
                <a:lnTo>
                  <a:pt x="78498" y="71500"/>
                </a:lnTo>
                <a:lnTo>
                  <a:pt x="85496" y="66420"/>
                </a:lnTo>
                <a:lnTo>
                  <a:pt x="91872" y="62498"/>
                </a:lnTo>
                <a:lnTo>
                  <a:pt x="102924" y="58116"/>
                </a:lnTo>
                <a:lnTo>
                  <a:pt x="115830" y="55486"/>
                </a:lnTo>
                <a:lnTo>
                  <a:pt x="130594" y="54609"/>
                </a:lnTo>
                <a:lnTo>
                  <a:pt x="137088" y="54768"/>
                </a:lnTo>
                <a:lnTo>
                  <a:pt x="151276" y="56497"/>
                </a:lnTo>
                <a:lnTo>
                  <a:pt x="163063" y="60127"/>
                </a:lnTo>
                <a:lnTo>
                  <a:pt x="172453" y="65658"/>
                </a:lnTo>
                <a:lnTo>
                  <a:pt x="181543" y="75958"/>
                </a:lnTo>
                <a:lnTo>
                  <a:pt x="187042" y="87605"/>
                </a:lnTo>
                <a:lnTo>
                  <a:pt x="190639" y="101980"/>
                </a:lnTo>
                <a:lnTo>
                  <a:pt x="256730" y="99059"/>
                </a:lnTo>
                <a:lnTo>
                  <a:pt x="254946" y="81871"/>
                </a:lnTo>
                <a:lnTo>
                  <a:pt x="251802" y="69021"/>
                </a:lnTo>
                <a:lnTo>
                  <a:pt x="247137" y="57105"/>
                </a:lnTo>
                <a:lnTo>
                  <a:pt x="240950" y="46118"/>
                </a:lnTo>
                <a:lnTo>
                  <a:pt x="233243" y="36059"/>
                </a:lnTo>
                <a:lnTo>
                  <a:pt x="224015" y="26923"/>
                </a:lnTo>
                <a:lnTo>
                  <a:pt x="209521" y="16777"/>
                </a:lnTo>
                <a:lnTo>
                  <a:pt x="199114" y="11658"/>
                </a:lnTo>
                <a:lnTo>
                  <a:pt x="187652" y="7466"/>
                </a:lnTo>
                <a:lnTo>
                  <a:pt x="175136" y="4202"/>
                </a:lnTo>
                <a:lnTo>
                  <a:pt x="161567" y="1868"/>
                </a:lnTo>
                <a:lnTo>
                  <a:pt x="146943" y="467"/>
                </a:lnTo>
                <a:lnTo>
                  <a:pt x="131267" y="0"/>
                </a:lnTo>
                <a:lnTo>
                  <a:pt x="129085" y="9"/>
                </a:lnTo>
                <a:lnTo>
                  <a:pt x="114971" y="553"/>
                </a:lnTo>
                <a:lnTo>
                  <a:pt x="101692" y="1943"/>
                </a:lnTo>
                <a:lnTo>
                  <a:pt x="89246" y="4191"/>
                </a:lnTo>
                <a:lnTo>
                  <a:pt x="77633" y="7307"/>
                </a:lnTo>
                <a:lnTo>
                  <a:pt x="66852" y="11302"/>
                </a:lnTo>
                <a:lnTo>
                  <a:pt x="53097" y="18386"/>
                </a:lnTo>
                <a:lnTo>
                  <a:pt x="42611" y="25875"/>
                </a:lnTo>
                <a:lnTo>
                  <a:pt x="33582" y="34562"/>
                </a:lnTo>
                <a:lnTo>
                  <a:pt x="26009" y="44450"/>
                </a:lnTo>
                <a:lnTo>
                  <a:pt x="20411" y="54306"/>
                </a:lnTo>
                <a:lnTo>
                  <a:pt x="15639" y="66195"/>
                </a:lnTo>
                <a:lnTo>
                  <a:pt x="12777" y="78517"/>
                </a:lnTo>
                <a:lnTo>
                  <a:pt x="11823" y="91312"/>
                </a:lnTo>
                <a:lnTo>
                  <a:pt x="12275" y="100611"/>
                </a:lnTo>
                <a:lnTo>
                  <a:pt x="14499" y="113339"/>
                </a:lnTo>
                <a:lnTo>
                  <a:pt x="18579" y="125356"/>
                </a:lnTo>
                <a:lnTo>
                  <a:pt x="24516" y="136658"/>
                </a:lnTo>
                <a:lnTo>
                  <a:pt x="32310" y="147240"/>
                </a:lnTo>
                <a:lnTo>
                  <a:pt x="41960" y="157098"/>
                </a:lnTo>
                <a:lnTo>
                  <a:pt x="52866" y="165232"/>
                </a:lnTo>
                <a:lnTo>
                  <a:pt x="62504" y="170678"/>
                </a:lnTo>
                <a:lnTo>
                  <a:pt x="73689" y="175825"/>
                </a:lnTo>
                <a:lnTo>
                  <a:pt x="86423" y="180676"/>
                </a:lnTo>
                <a:lnTo>
                  <a:pt x="100704" y="185228"/>
                </a:lnTo>
                <a:lnTo>
                  <a:pt x="116535" y="189483"/>
                </a:lnTo>
                <a:lnTo>
                  <a:pt x="122388" y="190946"/>
                </a:lnTo>
                <a:lnTo>
                  <a:pt x="138937" y="195153"/>
                </a:lnTo>
                <a:lnTo>
                  <a:pt x="152294" y="198675"/>
                </a:lnTo>
                <a:lnTo>
                  <a:pt x="162462" y="201524"/>
                </a:lnTo>
                <a:lnTo>
                  <a:pt x="169443" y="203707"/>
                </a:lnTo>
                <a:lnTo>
                  <a:pt x="184835" y="210890"/>
                </a:lnTo>
                <a:lnTo>
                  <a:pt x="193217" y="217931"/>
                </a:lnTo>
                <a:lnTo>
                  <a:pt x="197751" y="223392"/>
                </a:lnTo>
                <a:lnTo>
                  <a:pt x="200025" y="229996"/>
                </a:lnTo>
                <a:lnTo>
                  <a:pt x="200025" y="237743"/>
                </a:lnTo>
                <a:lnTo>
                  <a:pt x="198730" y="247610"/>
                </a:lnTo>
                <a:lnTo>
                  <a:pt x="193363" y="259044"/>
                </a:lnTo>
                <a:lnTo>
                  <a:pt x="183832" y="269239"/>
                </a:lnTo>
                <a:lnTo>
                  <a:pt x="175246" y="274917"/>
                </a:lnTo>
                <a:lnTo>
                  <a:pt x="164106" y="279304"/>
                </a:lnTo>
                <a:lnTo>
                  <a:pt x="150931" y="281945"/>
                </a:lnTo>
                <a:lnTo>
                  <a:pt x="135724" y="282828"/>
                </a:lnTo>
                <a:lnTo>
                  <a:pt x="121878" y="281938"/>
                </a:lnTo>
                <a:lnTo>
                  <a:pt x="108949" y="279102"/>
                </a:lnTo>
                <a:lnTo>
                  <a:pt x="97604" y="274319"/>
                </a:lnTo>
                <a:lnTo>
                  <a:pt x="87845" y="267588"/>
                </a:lnTo>
                <a:lnTo>
                  <a:pt x="78800" y="257734"/>
                </a:lnTo>
                <a:lnTo>
                  <a:pt x="72592" y="247171"/>
                </a:lnTo>
                <a:lnTo>
                  <a:pt x="67755" y="234620"/>
                </a:lnTo>
                <a:lnTo>
                  <a:pt x="64287" y="220090"/>
                </a:lnTo>
                <a:lnTo>
                  <a:pt x="0" y="226313"/>
                </a:lnTo>
                <a:lnTo>
                  <a:pt x="3121" y="244873"/>
                </a:lnTo>
                <a:lnTo>
                  <a:pt x="6701" y="258183"/>
                </a:lnTo>
                <a:lnTo>
                  <a:pt x="11290" y="270509"/>
                </a:lnTo>
                <a:lnTo>
                  <a:pt x="16888" y="281845"/>
                </a:lnTo>
                <a:lnTo>
                  <a:pt x="23496" y="292188"/>
                </a:lnTo>
                <a:lnTo>
                  <a:pt x="31112" y="301534"/>
                </a:lnTo>
                <a:lnTo>
                  <a:pt x="39738" y="309879"/>
                </a:lnTo>
                <a:lnTo>
                  <a:pt x="47186" y="315705"/>
                </a:lnTo>
                <a:lnTo>
                  <a:pt x="56928" y="321783"/>
                </a:lnTo>
                <a:lnTo>
                  <a:pt x="67607" y="326923"/>
                </a:lnTo>
                <a:lnTo>
                  <a:pt x="79223" y="331124"/>
                </a:lnTo>
                <a:lnTo>
                  <a:pt x="91777" y="334389"/>
                </a:lnTo>
                <a:lnTo>
                  <a:pt x="105269" y="336719"/>
                </a:lnTo>
                <a:lnTo>
                  <a:pt x="119698" y="338116"/>
                </a:lnTo>
                <a:lnTo>
                  <a:pt x="135064" y="338581"/>
                </a:lnTo>
                <a:lnTo>
                  <a:pt x="145137" y="338410"/>
                </a:lnTo>
                <a:lnTo>
                  <a:pt x="159104" y="337540"/>
                </a:lnTo>
                <a:lnTo>
                  <a:pt x="172201" y="335933"/>
                </a:lnTo>
                <a:lnTo>
                  <a:pt x="184428" y="333584"/>
                </a:lnTo>
                <a:lnTo>
                  <a:pt x="195786" y="330489"/>
                </a:lnTo>
                <a:lnTo>
                  <a:pt x="206273" y="326643"/>
                </a:lnTo>
                <a:lnTo>
                  <a:pt x="223961" y="317227"/>
                </a:lnTo>
                <a:lnTo>
                  <a:pt x="234070" y="309462"/>
                </a:lnTo>
                <a:lnTo>
                  <a:pt x="242906" y="300456"/>
                </a:lnTo>
                <a:lnTo>
                  <a:pt x="250469" y="290194"/>
                </a:lnTo>
                <a:lnTo>
                  <a:pt x="258595" y="274781"/>
                </a:lnTo>
                <a:lnTo>
                  <a:pt x="262767" y="262742"/>
                </a:lnTo>
                <a:lnTo>
                  <a:pt x="265269" y="250314"/>
                </a:lnTo>
                <a:lnTo>
                  <a:pt x="266103" y="237489"/>
                </a:lnTo>
                <a:lnTo>
                  <a:pt x="266062" y="234052"/>
                </a:lnTo>
                <a:lnTo>
                  <a:pt x="264990" y="220206"/>
                </a:lnTo>
                <a:lnTo>
                  <a:pt x="262462" y="207465"/>
                </a:lnTo>
                <a:lnTo>
                  <a:pt x="258481" y="195827"/>
                </a:lnTo>
                <a:lnTo>
                  <a:pt x="253047" y="185292"/>
                </a:lnTo>
                <a:lnTo>
                  <a:pt x="246707" y="176352"/>
                </a:lnTo>
                <a:lnTo>
                  <a:pt x="238110" y="167073"/>
                </a:lnTo>
                <a:lnTo>
                  <a:pt x="228167" y="158991"/>
                </a:lnTo>
                <a:lnTo>
                  <a:pt x="216877" y="152145"/>
                </a:lnTo>
                <a:lnTo>
                  <a:pt x="199276" y="144328"/>
                </a:lnTo>
                <a:lnTo>
                  <a:pt x="187998" y="140312"/>
                </a:lnTo>
                <a:lnTo>
                  <a:pt x="175285" y="136339"/>
                </a:lnTo>
                <a:lnTo>
                  <a:pt x="161137" y="132409"/>
                </a:lnTo>
                <a:lnTo>
                  <a:pt x="145554" y="128523"/>
                </a:lnTo>
                <a:lnTo>
                  <a:pt x="144008" y="128155"/>
                </a:lnTo>
                <a:lnTo>
                  <a:pt x="126637" y="123707"/>
                </a:lnTo>
                <a:lnTo>
                  <a:pt x="112035" y="119341"/>
                </a:lnTo>
                <a:lnTo>
                  <a:pt x="100200" y="115052"/>
                </a:lnTo>
                <a:lnTo>
                  <a:pt x="91130" y="110833"/>
                </a:lnTo>
                <a:lnTo>
                  <a:pt x="84823" y="106679"/>
                </a:lnTo>
                <a:lnTo>
                  <a:pt x="78282" y="1010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7993" y="935482"/>
            <a:ext cx="285051" cy="338327"/>
          </a:xfrm>
          <a:custGeom>
            <a:avLst/>
            <a:gdLst/>
            <a:ahLst/>
            <a:cxnLst/>
            <a:rect l="l" t="t" r="r" b="b"/>
            <a:pathLst>
              <a:path w="285051" h="338327">
                <a:moveTo>
                  <a:pt x="153098" y="0"/>
                </a:moveTo>
                <a:lnTo>
                  <a:pt x="167474" y="529"/>
                </a:lnTo>
                <a:lnTo>
                  <a:pt x="181168" y="2117"/>
                </a:lnTo>
                <a:lnTo>
                  <a:pt x="194182" y="4765"/>
                </a:lnTo>
                <a:lnTo>
                  <a:pt x="206517" y="8471"/>
                </a:lnTo>
                <a:lnTo>
                  <a:pt x="218174" y="13237"/>
                </a:lnTo>
                <a:lnTo>
                  <a:pt x="229155" y="19061"/>
                </a:lnTo>
                <a:lnTo>
                  <a:pt x="239461" y="25944"/>
                </a:lnTo>
                <a:lnTo>
                  <a:pt x="249094" y="33886"/>
                </a:lnTo>
                <a:lnTo>
                  <a:pt x="258596" y="43773"/>
                </a:lnTo>
                <a:lnTo>
                  <a:pt x="265676" y="53358"/>
                </a:lnTo>
                <a:lnTo>
                  <a:pt x="271997" y="64194"/>
                </a:lnTo>
                <a:lnTo>
                  <a:pt x="277554" y="76285"/>
                </a:lnTo>
                <a:lnTo>
                  <a:pt x="282343" y="89636"/>
                </a:lnTo>
                <a:lnTo>
                  <a:pt x="284162" y="95757"/>
                </a:lnTo>
                <a:lnTo>
                  <a:pt x="218757" y="111378"/>
                </a:lnTo>
                <a:lnTo>
                  <a:pt x="214725" y="98385"/>
                </a:lnTo>
                <a:lnTo>
                  <a:pt x="208817" y="86975"/>
                </a:lnTo>
                <a:lnTo>
                  <a:pt x="201048" y="77119"/>
                </a:lnTo>
                <a:lnTo>
                  <a:pt x="194500" y="71119"/>
                </a:lnTo>
                <a:lnTo>
                  <a:pt x="184026" y="64260"/>
                </a:lnTo>
                <a:lnTo>
                  <a:pt x="172361" y="59524"/>
                </a:lnTo>
                <a:lnTo>
                  <a:pt x="159536" y="56926"/>
                </a:lnTo>
                <a:lnTo>
                  <a:pt x="149796" y="56387"/>
                </a:lnTo>
                <a:lnTo>
                  <a:pt x="136018" y="57403"/>
                </a:lnTo>
                <a:lnTo>
                  <a:pt x="123300" y="60445"/>
                </a:lnTo>
                <a:lnTo>
                  <a:pt x="111643" y="65509"/>
                </a:lnTo>
                <a:lnTo>
                  <a:pt x="101046" y="72587"/>
                </a:lnTo>
                <a:lnTo>
                  <a:pt x="91510" y="81676"/>
                </a:lnTo>
                <a:lnTo>
                  <a:pt x="84645" y="90803"/>
                </a:lnTo>
                <a:lnTo>
                  <a:pt x="79508" y="100419"/>
                </a:lnTo>
                <a:lnTo>
                  <a:pt x="75329" y="111397"/>
                </a:lnTo>
                <a:lnTo>
                  <a:pt x="72105" y="123739"/>
                </a:lnTo>
                <a:lnTo>
                  <a:pt x="69834" y="137444"/>
                </a:lnTo>
                <a:lnTo>
                  <a:pt x="68513" y="152511"/>
                </a:lnTo>
                <a:lnTo>
                  <a:pt x="68135" y="167131"/>
                </a:lnTo>
                <a:lnTo>
                  <a:pt x="68564" y="183743"/>
                </a:lnTo>
                <a:lnTo>
                  <a:pt x="69854" y="198964"/>
                </a:lnTo>
                <a:lnTo>
                  <a:pt x="72006" y="212794"/>
                </a:lnTo>
                <a:lnTo>
                  <a:pt x="75022" y="225234"/>
                </a:lnTo>
                <a:lnTo>
                  <a:pt x="78904" y="236282"/>
                </a:lnTo>
                <a:lnTo>
                  <a:pt x="83655" y="245940"/>
                </a:lnTo>
                <a:lnTo>
                  <a:pt x="89276" y="254208"/>
                </a:lnTo>
                <a:lnTo>
                  <a:pt x="99829" y="265014"/>
                </a:lnTo>
                <a:lnTo>
                  <a:pt x="110331" y="272395"/>
                </a:lnTo>
                <a:lnTo>
                  <a:pt x="121873" y="277672"/>
                </a:lnTo>
                <a:lnTo>
                  <a:pt x="134461" y="280851"/>
                </a:lnTo>
                <a:lnTo>
                  <a:pt x="148100" y="281939"/>
                </a:lnTo>
                <a:lnTo>
                  <a:pt x="148399" y="281939"/>
                </a:lnTo>
                <a:lnTo>
                  <a:pt x="161787" y="280782"/>
                </a:lnTo>
                <a:lnTo>
                  <a:pt x="174123" y="277311"/>
                </a:lnTo>
                <a:lnTo>
                  <a:pt x="185407" y="271525"/>
                </a:lnTo>
                <a:lnTo>
                  <a:pt x="193738" y="265175"/>
                </a:lnTo>
                <a:lnTo>
                  <a:pt x="201386" y="257129"/>
                </a:lnTo>
                <a:lnTo>
                  <a:pt x="208038" y="247330"/>
                </a:lnTo>
                <a:lnTo>
                  <a:pt x="213708" y="235773"/>
                </a:lnTo>
                <a:lnTo>
                  <a:pt x="218411" y="222449"/>
                </a:lnTo>
                <a:lnTo>
                  <a:pt x="221043" y="212470"/>
                </a:lnTo>
                <a:lnTo>
                  <a:pt x="285051" y="232790"/>
                </a:lnTo>
                <a:lnTo>
                  <a:pt x="280701" y="246825"/>
                </a:lnTo>
                <a:lnTo>
                  <a:pt x="275623" y="259848"/>
                </a:lnTo>
                <a:lnTo>
                  <a:pt x="269817" y="271858"/>
                </a:lnTo>
                <a:lnTo>
                  <a:pt x="263286" y="282857"/>
                </a:lnTo>
                <a:lnTo>
                  <a:pt x="256032" y="292843"/>
                </a:lnTo>
                <a:lnTo>
                  <a:pt x="248057" y="301818"/>
                </a:lnTo>
                <a:lnTo>
                  <a:pt x="239362" y="309780"/>
                </a:lnTo>
                <a:lnTo>
                  <a:pt x="226101" y="319170"/>
                </a:lnTo>
                <a:lnTo>
                  <a:pt x="215432" y="324904"/>
                </a:lnTo>
                <a:lnTo>
                  <a:pt x="204028" y="329621"/>
                </a:lnTo>
                <a:lnTo>
                  <a:pt x="191895" y="333321"/>
                </a:lnTo>
                <a:lnTo>
                  <a:pt x="179038" y="336004"/>
                </a:lnTo>
                <a:lnTo>
                  <a:pt x="165466" y="337669"/>
                </a:lnTo>
                <a:lnTo>
                  <a:pt x="151183" y="338318"/>
                </a:lnTo>
                <a:lnTo>
                  <a:pt x="149161" y="338327"/>
                </a:lnTo>
                <a:lnTo>
                  <a:pt x="135174" y="337798"/>
                </a:lnTo>
                <a:lnTo>
                  <a:pt x="121737" y="336207"/>
                </a:lnTo>
                <a:lnTo>
                  <a:pt x="108851" y="333554"/>
                </a:lnTo>
                <a:lnTo>
                  <a:pt x="96519" y="329836"/>
                </a:lnTo>
                <a:lnTo>
                  <a:pt x="84743" y="325051"/>
                </a:lnTo>
                <a:lnTo>
                  <a:pt x="73525" y="319197"/>
                </a:lnTo>
                <a:lnTo>
                  <a:pt x="62866" y="312273"/>
                </a:lnTo>
                <a:lnTo>
                  <a:pt x="52768" y="304276"/>
                </a:lnTo>
                <a:lnTo>
                  <a:pt x="43235" y="295204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3" y="142354"/>
                </a:lnTo>
                <a:lnTo>
                  <a:pt x="3427" y="128478"/>
                </a:lnTo>
                <a:lnTo>
                  <a:pt x="6092" y="115263"/>
                </a:lnTo>
                <a:lnTo>
                  <a:pt x="9519" y="102708"/>
                </a:lnTo>
                <a:lnTo>
                  <a:pt x="13706" y="90812"/>
                </a:lnTo>
                <a:lnTo>
                  <a:pt x="18655" y="79577"/>
                </a:lnTo>
                <a:lnTo>
                  <a:pt x="24364" y="69002"/>
                </a:lnTo>
                <a:lnTo>
                  <a:pt x="30835" y="59086"/>
                </a:lnTo>
                <a:lnTo>
                  <a:pt x="38065" y="49831"/>
                </a:lnTo>
                <a:lnTo>
                  <a:pt x="51428" y="36110"/>
                </a:lnTo>
                <a:lnTo>
                  <a:pt x="61265" y="28035"/>
                </a:lnTo>
                <a:lnTo>
                  <a:pt x="71699" y="20984"/>
                </a:lnTo>
                <a:lnTo>
                  <a:pt x="82731" y="14956"/>
                </a:lnTo>
                <a:lnTo>
                  <a:pt x="94362" y="9949"/>
                </a:lnTo>
                <a:lnTo>
                  <a:pt x="106591" y="5961"/>
                </a:lnTo>
                <a:lnTo>
                  <a:pt x="119418" y="2991"/>
                </a:lnTo>
                <a:lnTo>
                  <a:pt x="132845" y="1035"/>
                </a:lnTo>
                <a:lnTo>
                  <a:pt x="146872" y="93"/>
                </a:lnTo>
                <a:lnTo>
                  <a:pt x="1530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189" y="935482"/>
            <a:ext cx="285076" cy="338327"/>
          </a:xfrm>
          <a:custGeom>
            <a:avLst/>
            <a:gdLst/>
            <a:ahLst/>
            <a:cxnLst/>
            <a:rect l="l" t="t" r="r" b="b"/>
            <a:pathLst>
              <a:path w="285076" h="338327">
                <a:moveTo>
                  <a:pt x="153149" y="0"/>
                </a:moveTo>
                <a:lnTo>
                  <a:pt x="167507" y="530"/>
                </a:lnTo>
                <a:lnTo>
                  <a:pt x="181191" y="2122"/>
                </a:lnTo>
                <a:lnTo>
                  <a:pt x="194199" y="4775"/>
                </a:lnTo>
                <a:lnTo>
                  <a:pt x="206533" y="8489"/>
                </a:lnTo>
                <a:lnTo>
                  <a:pt x="218191" y="13264"/>
                </a:lnTo>
                <a:lnTo>
                  <a:pt x="229173" y="19100"/>
                </a:lnTo>
                <a:lnTo>
                  <a:pt x="239479" y="25998"/>
                </a:lnTo>
                <a:lnTo>
                  <a:pt x="249109" y="33957"/>
                </a:lnTo>
                <a:lnTo>
                  <a:pt x="258538" y="43767"/>
                </a:lnTo>
                <a:lnTo>
                  <a:pt x="265623" y="53345"/>
                </a:lnTo>
                <a:lnTo>
                  <a:pt x="271951" y="64173"/>
                </a:lnTo>
                <a:lnTo>
                  <a:pt x="277522" y="76253"/>
                </a:lnTo>
                <a:lnTo>
                  <a:pt x="282338" y="89592"/>
                </a:lnTo>
                <a:lnTo>
                  <a:pt x="284187" y="95757"/>
                </a:lnTo>
                <a:lnTo>
                  <a:pt x="218782" y="111378"/>
                </a:lnTo>
                <a:lnTo>
                  <a:pt x="214720" y="98382"/>
                </a:lnTo>
                <a:lnTo>
                  <a:pt x="208816" y="86969"/>
                </a:lnTo>
                <a:lnTo>
                  <a:pt x="201069" y="77111"/>
                </a:lnTo>
                <a:lnTo>
                  <a:pt x="194551" y="71119"/>
                </a:lnTo>
                <a:lnTo>
                  <a:pt x="184052" y="64266"/>
                </a:lnTo>
                <a:lnTo>
                  <a:pt x="172398" y="59532"/>
                </a:lnTo>
                <a:lnTo>
                  <a:pt x="159590" y="56931"/>
                </a:lnTo>
                <a:lnTo>
                  <a:pt x="149796" y="56387"/>
                </a:lnTo>
                <a:lnTo>
                  <a:pt x="136016" y="57403"/>
                </a:lnTo>
                <a:lnTo>
                  <a:pt x="123297" y="60447"/>
                </a:lnTo>
                <a:lnTo>
                  <a:pt x="111640" y="65512"/>
                </a:lnTo>
                <a:lnTo>
                  <a:pt x="101045" y="72593"/>
                </a:lnTo>
                <a:lnTo>
                  <a:pt x="91514" y="81685"/>
                </a:lnTo>
                <a:lnTo>
                  <a:pt x="84655" y="90801"/>
                </a:lnTo>
                <a:lnTo>
                  <a:pt x="79510" y="100415"/>
                </a:lnTo>
                <a:lnTo>
                  <a:pt x="75318" y="111391"/>
                </a:lnTo>
                <a:lnTo>
                  <a:pt x="72081" y="123729"/>
                </a:lnTo>
                <a:lnTo>
                  <a:pt x="69797" y="137430"/>
                </a:lnTo>
                <a:lnTo>
                  <a:pt x="68466" y="152494"/>
                </a:lnTo>
                <a:lnTo>
                  <a:pt x="68084" y="167131"/>
                </a:lnTo>
                <a:lnTo>
                  <a:pt x="68517" y="183739"/>
                </a:lnTo>
                <a:lnTo>
                  <a:pt x="69817" y="198956"/>
                </a:lnTo>
                <a:lnTo>
                  <a:pt x="71984" y="212783"/>
                </a:lnTo>
                <a:lnTo>
                  <a:pt x="75016" y="225221"/>
                </a:lnTo>
                <a:lnTo>
                  <a:pt x="78916" y="236268"/>
                </a:lnTo>
                <a:lnTo>
                  <a:pt x="83681" y="245926"/>
                </a:lnTo>
                <a:lnTo>
                  <a:pt x="89314" y="254193"/>
                </a:lnTo>
                <a:lnTo>
                  <a:pt x="99834" y="265012"/>
                </a:lnTo>
                <a:lnTo>
                  <a:pt x="110320" y="272392"/>
                </a:lnTo>
                <a:lnTo>
                  <a:pt x="121868" y="277670"/>
                </a:lnTo>
                <a:lnTo>
                  <a:pt x="134479" y="280850"/>
                </a:lnTo>
                <a:lnTo>
                  <a:pt x="148150" y="281939"/>
                </a:lnTo>
                <a:lnTo>
                  <a:pt x="148462" y="281939"/>
                </a:lnTo>
                <a:lnTo>
                  <a:pt x="161797" y="280781"/>
                </a:lnTo>
                <a:lnTo>
                  <a:pt x="174118" y="277306"/>
                </a:lnTo>
                <a:lnTo>
                  <a:pt x="185423" y="271515"/>
                </a:lnTo>
                <a:lnTo>
                  <a:pt x="193776" y="265175"/>
                </a:lnTo>
                <a:lnTo>
                  <a:pt x="201409" y="257123"/>
                </a:lnTo>
                <a:lnTo>
                  <a:pt x="208060" y="247318"/>
                </a:lnTo>
                <a:lnTo>
                  <a:pt x="213728" y="235751"/>
                </a:lnTo>
                <a:lnTo>
                  <a:pt x="218413" y="222415"/>
                </a:lnTo>
                <a:lnTo>
                  <a:pt x="221005" y="212470"/>
                </a:lnTo>
                <a:lnTo>
                  <a:pt x="285076" y="232790"/>
                </a:lnTo>
                <a:lnTo>
                  <a:pt x="280715" y="246827"/>
                </a:lnTo>
                <a:lnTo>
                  <a:pt x="275633" y="259851"/>
                </a:lnTo>
                <a:lnTo>
                  <a:pt x="269829" y="271863"/>
                </a:lnTo>
                <a:lnTo>
                  <a:pt x="263304" y="282863"/>
                </a:lnTo>
                <a:lnTo>
                  <a:pt x="256058" y="292850"/>
                </a:lnTo>
                <a:lnTo>
                  <a:pt x="248090" y="301825"/>
                </a:lnTo>
                <a:lnTo>
                  <a:pt x="239402" y="309788"/>
                </a:lnTo>
                <a:lnTo>
                  <a:pt x="226125" y="319165"/>
                </a:lnTo>
                <a:lnTo>
                  <a:pt x="215450" y="324894"/>
                </a:lnTo>
                <a:lnTo>
                  <a:pt x="204053" y="329609"/>
                </a:lnTo>
                <a:lnTo>
                  <a:pt x="191934" y="333309"/>
                </a:lnTo>
                <a:lnTo>
                  <a:pt x="179094" y="335993"/>
                </a:lnTo>
                <a:lnTo>
                  <a:pt x="165531" y="337663"/>
                </a:lnTo>
                <a:lnTo>
                  <a:pt x="151246" y="338317"/>
                </a:lnTo>
                <a:lnTo>
                  <a:pt x="149123" y="338327"/>
                </a:lnTo>
                <a:lnTo>
                  <a:pt x="135128" y="337797"/>
                </a:lnTo>
                <a:lnTo>
                  <a:pt x="121690" y="336206"/>
                </a:lnTo>
                <a:lnTo>
                  <a:pt x="108808" y="333551"/>
                </a:lnTo>
                <a:lnTo>
                  <a:pt x="96484" y="329831"/>
                </a:lnTo>
                <a:lnTo>
                  <a:pt x="84716" y="325043"/>
                </a:lnTo>
                <a:lnTo>
                  <a:pt x="73505" y="319186"/>
                </a:lnTo>
                <a:lnTo>
                  <a:pt x="62851" y="312257"/>
                </a:lnTo>
                <a:lnTo>
                  <a:pt x="52753" y="304255"/>
                </a:lnTo>
                <a:lnTo>
                  <a:pt x="43211" y="295177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3" y="142354"/>
                </a:lnTo>
                <a:lnTo>
                  <a:pt x="3427" y="128478"/>
                </a:lnTo>
                <a:lnTo>
                  <a:pt x="6092" y="115263"/>
                </a:lnTo>
                <a:lnTo>
                  <a:pt x="9519" y="102708"/>
                </a:lnTo>
                <a:lnTo>
                  <a:pt x="13706" y="90812"/>
                </a:lnTo>
                <a:lnTo>
                  <a:pt x="18655" y="79577"/>
                </a:lnTo>
                <a:lnTo>
                  <a:pt x="24364" y="69002"/>
                </a:lnTo>
                <a:lnTo>
                  <a:pt x="30835" y="59086"/>
                </a:lnTo>
                <a:lnTo>
                  <a:pt x="38065" y="49831"/>
                </a:lnTo>
                <a:lnTo>
                  <a:pt x="51432" y="36113"/>
                </a:lnTo>
                <a:lnTo>
                  <a:pt x="61272" y="28041"/>
                </a:lnTo>
                <a:lnTo>
                  <a:pt x="71710" y="20992"/>
                </a:lnTo>
                <a:lnTo>
                  <a:pt x="82744" y="14965"/>
                </a:lnTo>
                <a:lnTo>
                  <a:pt x="94375" y="9958"/>
                </a:lnTo>
                <a:lnTo>
                  <a:pt x="106603" y="5970"/>
                </a:lnTo>
                <a:lnTo>
                  <a:pt x="119428" y="2997"/>
                </a:lnTo>
                <a:lnTo>
                  <a:pt x="132851" y="1040"/>
                </a:lnTo>
                <a:lnTo>
                  <a:pt x="146872" y="95"/>
                </a:lnTo>
                <a:lnTo>
                  <a:pt x="1531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162" y="935482"/>
            <a:ext cx="266103" cy="338581"/>
          </a:xfrm>
          <a:custGeom>
            <a:avLst/>
            <a:gdLst/>
            <a:ahLst/>
            <a:cxnLst/>
            <a:rect l="l" t="t" r="r" b="b"/>
            <a:pathLst>
              <a:path w="266103" h="338581">
                <a:moveTo>
                  <a:pt x="131267" y="0"/>
                </a:moveTo>
                <a:lnTo>
                  <a:pt x="146943" y="467"/>
                </a:lnTo>
                <a:lnTo>
                  <a:pt x="161567" y="1868"/>
                </a:lnTo>
                <a:lnTo>
                  <a:pt x="175136" y="4202"/>
                </a:lnTo>
                <a:lnTo>
                  <a:pt x="187652" y="7466"/>
                </a:lnTo>
                <a:lnTo>
                  <a:pt x="199114" y="11658"/>
                </a:lnTo>
                <a:lnTo>
                  <a:pt x="209521" y="16777"/>
                </a:lnTo>
                <a:lnTo>
                  <a:pt x="218873" y="22822"/>
                </a:lnTo>
                <a:lnTo>
                  <a:pt x="224015" y="26923"/>
                </a:lnTo>
                <a:lnTo>
                  <a:pt x="233243" y="36059"/>
                </a:lnTo>
                <a:lnTo>
                  <a:pt x="240950" y="46118"/>
                </a:lnTo>
                <a:lnTo>
                  <a:pt x="247137" y="57105"/>
                </a:lnTo>
                <a:lnTo>
                  <a:pt x="251802" y="69021"/>
                </a:lnTo>
                <a:lnTo>
                  <a:pt x="254946" y="81871"/>
                </a:lnTo>
                <a:lnTo>
                  <a:pt x="256569" y="95657"/>
                </a:lnTo>
                <a:lnTo>
                  <a:pt x="256730" y="99059"/>
                </a:lnTo>
                <a:lnTo>
                  <a:pt x="190639" y="101980"/>
                </a:lnTo>
                <a:lnTo>
                  <a:pt x="187042" y="87605"/>
                </a:lnTo>
                <a:lnTo>
                  <a:pt x="181543" y="75958"/>
                </a:lnTo>
                <a:lnTo>
                  <a:pt x="174146" y="67085"/>
                </a:lnTo>
                <a:lnTo>
                  <a:pt x="163063" y="60127"/>
                </a:lnTo>
                <a:lnTo>
                  <a:pt x="151276" y="56497"/>
                </a:lnTo>
                <a:lnTo>
                  <a:pt x="137088" y="54768"/>
                </a:lnTo>
                <a:lnTo>
                  <a:pt x="130594" y="54609"/>
                </a:lnTo>
                <a:lnTo>
                  <a:pt x="115830" y="55486"/>
                </a:lnTo>
                <a:lnTo>
                  <a:pt x="102924" y="58116"/>
                </a:lnTo>
                <a:lnTo>
                  <a:pt x="91872" y="62498"/>
                </a:lnTo>
                <a:lnTo>
                  <a:pt x="85496" y="66420"/>
                </a:lnTo>
                <a:lnTo>
                  <a:pt x="78498" y="71500"/>
                </a:lnTo>
                <a:lnTo>
                  <a:pt x="75006" y="78358"/>
                </a:lnTo>
                <a:lnTo>
                  <a:pt x="75006" y="86740"/>
                </a:lnTo>
                <a:lnTo>
                  <a:pt x="75006" y="94487"/>
                </a:lnTo>
                <a:lnTo>
                  <a:pt x="78282" y="101091"/>
                </a:lnTo>
                <a:lnTo>
                  <a:pt x="84823" y="106679"/>
                </a:lnTo>
                <a:lnTo>
                  <a:pt x="91130" y="110833"/>
                </a:lnTo>
                <a:lnTo>
                  <a:pt x="100200" y="115052"/>
                </a:lnTo>
                <a:lnTo>
                  <a:pt x="112035" y="119341"/>
                </a:lnTo>
                <a:lnTo>
                  <a:pt x="126637" y="123707"/>
                </a:lnTo>
                <a:lnTo>
                  <a:pt x="144008" y="128155"/>
                </a:lnTo>
                <a:lnTo>
                  <a:pt x="145554" y="128523"/>
                </a:lnTo>
                <a:lnTo>
                  <a:pt x="161137" y="132409"/>
                </a:lnTo>
                <a:lnTo>
                  <a:pt x="175285" y="136339"/>
                </a:lnTo>
                <a:lnTo>
                  <a:pt x="187998" y="140312"/>
                </a:lnTo>
                <a:lnTo>
                  <a:pt x="199276" y="144328"/>
                </a:lnTo>
                <a:lnTo>
                  <a:pt x="209120" y="148388"/>
                </a:lnTo>
                <a:lnTo>
                  <a:pt x="228167" y="158991"/>
                </a:lnTo>
                <a:lnTo>
                  <a:pt x="238110" y="167073"/>
                </a:lnTo>
                <a:lnTo>
                  <a:pt x="246707" y="176352"/>
                </a:lnTo>
                <a:lnTo>
                  <a:pt x="253047" y="185292"/>
                </a:lnTo>
                <a:lnTo>
                  <a:pt x="258481" y="195827"/>
                </a:lnTo>
                <a:lnTo>
                  <a:pt x="262462" y="207465"/>
                </a:lnTo>
                <a:lnTo>
                  <a:pt x="264990" y="220206"/>
                </a:lnTo>
                <a:lnTo>
                  <a:pt x="266062" y="234052"/>
                </a:lnTo>
                <a:lnTo>
                  <a:pt x="266103" y="237489"/>
                </a:lnTo>
                <a:lnTo>
                  <a:pt x="265269" y="250314"/>
                </a:lnTo>
                <a:lnTo>
                  <a:pt x="262767" y="262742"/>
                </a:lnTo>
                <a:lnTo>
                  <a:pt x="258595" y="274781"/>
                </a:lnTo>
                <a:lnTo>
                  <a:pt x="252754" y="286442"/>
                </a:lnTo>
                <a:lnTo>
                  <a:pt x="242906" y="300456"/>
                </a:lnTo>
                <a:lnTo>
                  <a:pt x="234070" y="309462"/>
                </a:lnTo>
                <a:lnTo>
                  <a:pt x="223961" y="317227"/>
                </a:lnTo>
                <a:lnTo>
                  <a:pt x="212578" y="323769"/>
                </a:lnTo>
                <a:lnTo>
                  <a:pt x="195786" y="330489"/>
                </a:lnTo>
                <a:lnTo>
                  <a:pt x="184428" y="333584"/>
                </a:lnTo>
                <a:lnTo>
                  <a:pt x="172201" y="335933"/>
                </a:lnTo>
                <a:lnTo>
                  <a:pt x="159104" y="337540"/>
                </a:lnTo>
                <a:lnTo>
                  <a:pt x="145137" y="338410"/>
                </a:lnTo>
                <a:lnTo>
                  <a:pt x="135064" y="338581"/>
                </a:lnTo>
                <a:lnTo>
                  <a:pt x="119698" y="338116"/>
                </a:lnTo>
                <a:lnTo>
                  <a:pt x="105269" y="336719"/>
                </a:lnTo>
                <a:lnTo>
                  <a:pt x="91777" y="334389"/>
                </a:lnTo>
                <a:lnTo>
                  <a:pt x="79223" y="331124"/>
                </a:lnTo>
                <a:lnTo>
                  <a:pt x="67607" y="326923"/>
                </a:lnTo>
                <a:lnTo>
                  <a:pt x="56928" y="321783"/>
                </a:lnTo>
                <a:lnTo>
                  <a:pt x="47186" y="315705"/>
                </a:lnTo>
                <a:lnTo>
                  <a:pt x="39738" y="309879"/>
                </a:lnTo>
                <a:lnTo>
                  <a:pt x="31112" y="301534"/>
                </a:lnTo>
                <a:lnTo>
                  <a:pt x="23496" y="292188"/>
                </a:lnTo>
                <a:lnTo>
                  <a:pt x="16888" y="281845"/>
                </a:lnTo>
                <a:lnTo>
                  <a:pt x="11290" y="270509"/>
                </a:lnTo>
                <a:lnTo>
                  <a:pt x="6701" y="258183"/>
                </a:lnTo>
                <a:lnTo>
                  <a:pt x="3121" y="244873"/>
                </a:lnTo>
                <a:lnTo>
                  <a:pt x="549" y="230582"/>
                </a:lnTo>
                <a:lnTo>
                  <a:pt x="0" y="226313"/>
                </a:lnTo>
                <a:lnTo>
                  <a:pt x="64287" y="220090"/>
                </a:lnTo>
                <a:lnTo>
                  <a:pt x="67755" y="234620"/>
                </a:lnTo>
                <a:lnTo>
                  <a:pt x="72592" y="247171"/>
                </a:lnTo>
                <a:lnTo>
                  <a:pt x="78800" y="257734"/>
                </a:lnTo>
                <a:lnTo>
                  <a:pt x="86380" y="266298"/>
                </a:lnTo>
                <a:lnTo>
                  <a:pt x="97604" y="274319"/>
                </a:lnTo>
                <a:lnTo>
                  <a:pt x="108949" y="279102"/>
                </a:lnTo>
                <a:lnTo>
                  <a:pt x="121878" y="281938"/>
                </a:lnTo>
                <a:lnTo>
                  <a:pt x="135724" y="282828"/>
                </a:lnTo>
                <a:lnTo>
                  <a:pt x="150931" y="281945"/>
                </a:lnTo>
                <a:lnTo>
                  <a:pt x="164106" y="279304"/>
                </a:lnTo>
                <a:lnTo>
                  <a:pt x="175246" y="274917"/>
                </a:lnTo>
                <a:lnTo>
                  <a:pt x="183832" y="269239"/>
                </a:lnTo>
                <a:lnTo>
                  <a:pt x="193363" y="259044"/>
                </a:lnTo>
                <a:lnTo>
                  <a:pt x="198730" y="247610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51" y="223392"/>
                </a:lnTo>
                <a:lnTo>
                  <a:pt x="193217" y="217931"/>
                </a:lnTo>
                <a:lnTo>
                  <a:pt x="184835" y="210890"/>
                </a:lnTo>
                <a:lnTo>
                  <a:pt x="172193" y="204735"/>
                </a:lnTo>
                <a:lnTo>
                  <a:pt x="162462" y="201524"/>
                </a:lnTo>
                <a:lnTo>
                  <a:pt x="152294" y="198675"/>
                </a:lnTo>
                <a:lnTo>
                  <a:pt x="138937" y="195153"/>
                </a:lnTo>
                <a:lnTo>
                  <a:pt x="122388" y="190946"/>
                </a:lnTo>
                <a:lnTo>
                  <a:pt x="116535" y="189483"/>
                </a:lnTo>
                <a:lnTo>
                  <a:pt x="100704" y="185228"/>
                </a:lnTo>
                <a:lnTo>
                  <a:pt x="86423" y="180676"/>
                </a:lnTo>
                <a:lnTo>
                  <a:pt x="73689" y="175825"/>
                </a:lnTo>
                <a:lnTo>
                  <a:pt x="62504" y="170678"/>
                </a:lnTo>
                <a:lnTo>
                  <a:pt x="52866" y="165232"/>
                </a:lnTo>
                <a:lnTo>
                  <a:pt x="44775" y="159490"/>
                </a:lnTo>
                <a:lnTo>
                  <a:pt x="32310" y="147240"/>
                </a:lnTo>
                <a:lnTo>
                  <a:pt x="24516" y="136658"/>
                </a:lnTo>
                <a:lnTo>
                  <a:pt x="18579" y="125356"/>
                </a:lnTo>
                <a:lnTo>
                  <a:pt x="14499" y="113339"/>
                </a:lnTo>
                <a:lnTo>
                  <a:pt x="12275" y="100611"/>
                </a:lnTo>
                <a:lnTo>
                  <a:pt x="11823" y="91312"/>
                </a:lnTo>
                <a:lnTo>
                  <a:pt x="12777" y="78517"/>
                </a:lnTo>
                <a:lnTo>
                  <a:pt x="15639" y="66195"/>
                </a:lnTo>
                <a:lnTo>
                  <a:pt x="20411" y="54306"/>
                </a:lnTo>
                <a:lnTo>
                  <a:pt x="26009" y="44450"/>
                </a:lnTo>
                <a:lnTo>
                  <a:pt x="33582" y="34562"/>
                </a:lnTo>
                <a:lnTo>
                  <a:pt x="42611" y="25875"/>
                </a:lnTo>
                <a:lnTo>
                  <a:pt x="53097" y="18386"/>
                </a:lnTo>
                <a:lnTo>
                  <a:pt x="65040" y="12097"/>
                </a:lnTo>
                <a:lnTo>
                  <a:pt x="77633" y="7307"/>
                </a:lnTo>
                <a:lnTo>
                  <a:pt x="89246" y="4191"/>
                </a:lnTo>
                <a:lnTo>
                  <a:pt x="101692" y="1943"/>
                </a:lnTo>
                <a:lnTo>
                  <a:pt x="114971" y="553"/>
                </a:lnTo>
                <a:lnTo>
                  <a:pt x="129085" y="9"/>
                </a:lnTo>
                <a:lnTo>
                  <a:pt x="13126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672846" marR="959235" indent="-274319">
              <a:lnSpc>
                <a:spcPct val="100041"/>
              </a:lnSpc>
              <a:spcBef>
                <a:spcPts val="11000"/>
              </a:spcBef>
              <a:tabLst>
                <a:tab pos="6604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q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uamous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cell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carcinomas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arise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qu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mous mucosa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native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 the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 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endParaRPr lang="en-GB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672846" marR="959235" indent="-274319">
              <a:lnSpc>
                <a:spcPct val="100041"/>
              </a:lnSpc>
              <a:spcBef>
                <a:spcPts val="11000"/>
              </a:spcBef>
              <a:tabLst>
                <a:tab pos="660400" algn="l"/>
              </a:tabLst>
            </a:pP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70%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DFE6D0"/>
                </a:solidFill>
                <a:latin typeface="Arial"/>
                <a:cs typeface="Arial"/>
              </a:rPr>
              <a:t> of the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up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er and midd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thirds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Ca. esophagus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03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Most 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mmon type of es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in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ia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(90%)</a:t>
            </a:r>
            <a:endParaRPr sz="2400" dirty="0">
              <a:latin typeface="Arial"/>
              <a:cs typeface="Arial"/>
            </a:endParaRPr>
          </a:p>
          <a:p>
            <a:pPr marL="672846" marR="903457" indent="-274319">
              <a:lnSpc>
                <a:spcPct val="100041"/>
              </a:lnSpc>
              <a:spcBef>
                <a:spcPts val="4154"/>
              </a:spcBef>
              <a:tabLst>
                <a:tab pos="6604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Smoki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cohol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are com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tiol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5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fac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ors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(5 fold increase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isk)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03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mbined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crease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risk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rom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25 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- 100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folds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692" y="935482"/>
            <a:ext cx="2490851" cy="338581"/>
          </a:xfrm>
          <a:custGeom>
            <a:avLst/>
            <a:gdLst/>
            <a:ahLst/>
            <a:cxnLst/>
            <a:rect l="l" t="t" r="r" b="b"/>
            <a:pathLst>
              <a:path w="2490851" h="338581">
                <a:moveTo>
                  <a:pt x="1970405" y="5587"/>
                </a:moveTo>
                <a:lnTo>
                  <a:pt x="1904238" y="5587"/>
                </a:lnTo>
                <a:lnTo>
                  <a:pt x="1904285" y="189256"/>
                </a:lnTo>
                <a:lnTo>
                  <a:pt x="1904604" y="204670"/>
                </a:lnTo>
                <a:lnTo>
                  <a:pt x="1905224" y="218843"/>
                </a:lnTo>
                <a:lnTo>
                  <a:pt x="1906145" y="231778"/>
                </a:lnTo>
                <a:lnTo>
                  <a:pt x="1907367" y="243473"/>
                </a:lnTo>
                <a:lnTo>
                  <a:pt x="1910714" y="263143"/>
                </a:lnTo>
                <a:lnTo>
                  <a:pt x="1915478" y="277249"/>
                </a:lnTo>
                <a:lnTo>
                  <a:pt x="1921429" y="288517"/>
                </a:lnTo>
                <a:lnTo>
                  <a:pt x="1929257" y="299465"/>
                </a:lnTo>
                <a:lnTo>
                  <a:pt x="1944599" y="314146"/>
                </a:lnTo>
                <a:lnTo>
                  <a:pt x="1955390" y="321289"/>
                </a:lnTo>
                <a:lnTo>
                  <a:pt x="1967610" y="327532"/>
                </a:lnTo>
                <a:lnTo>
                  <a:pt x="1983797" y="332962"/>
                </a:lnTo>
                <a:lnTo>
                  <a:pt x="1995414" y="335316"/>
                </a:lnTo>
                <a:lnTo>
                  <a:pt x="2008444" y="336992"/>
                </a:lnTo>
                <a:lnTo>
                  <a:pt x="2022885" y="337994"/>
                </a:lnTo>
                <a:lnTo>
                  <a:pt x="2038731" y="338327"/>
                </a:lnTo>
                <a:lnTo>
                  <a:pt x="2038902" y="338327"/>
                </a:lnTo>
                <a:lnTo>
                  <a:pt x="2053808" y="337924"/>
                </a:lnTo>
                <a:lnTo>
                  <a:pt x="2067530" y="336732"/>
                </a:lnTo>
                <a:lnTo>
                  <a:pt x="2080069" y="334751"/>
                </a:lnTo>
                <a:lnTo>
                  <a:pt x="2091424" y="331981"/>
                </a:lnTo>
                <a:lnTo>
                  <a:pt x="2110345" y="324453"/>
                </a:lnTo>
                <a:lnTo>
                  <a:pt x="2121719" y="317891"/>
                </a:lnTo>
                <a:lnTo>
                  <a:pt x="2131666" y="310323"/>
                </a:lnTo>
                <a:lnTo>
                  <a:pt x="2140204" y="301751"/>
                </a:lnTo>
                <a:lnTo>
                  <a:pt x="2151106" y="285464"/>
                </a:lnTo>
                <a:lnTo>
                  <a:pt x="2156201" y="273670"/>
                </a:lnTo>
                <a:lnTo>
                  <a:pt x="2159889" y="260730"/>
                </a:lnTo>
                <a:lnTo>
                  <a:pt x="2162136" y="247073"/>
                </a:lnTo>
                <a:lnTo>
                  <a:pt x="2164112" y="223994"/>
                </a:lnTo>
                <a:lnTo>
                  <a:pt x="2164729" y="210060"/>
                </a:lnTo>
                <a:lnTo>
                  <a:pt x="2165099" y="194534"/>
                </a:lnTo>
                <a:lnTo>
                  <a:pt x="2165222" y="5587"/>
                </a:lnTo>
                <a:lnTo>
                  <a:pt x="2099183" y="5587"/>
                </a:lnTo>
                <a:lnTo>
                  <a:pt x="2099159" y="193232"/>
                </a:lnTo>
                <a:lnTo>
                  <a:pt x="2098882" y="208917"/>
                </a:lnTo>
                <a:lnTo>
                  <a:pt x="2098301" y="222305"/>
                </a:lnTo>
                <a:lnTo>
                  <a:pt x="2097424" y="233396"/>
                </a:lnTo>
                <a:lnTo>
                  <a:pt x="2096262" y="242188"/>
                </a:lnTo>
                <a:lnTo>
                  <a:pt x="2094340" y="249626"/>
                </a:lnTo>
                <a:lnTo>
                  <a:pt x="2088421" y="260794"/>
                </a:lnTo>
                <a:lnTo>
                  <a:pt x="2079116" y="270382"/>
                </a:lnTo>
                <a:lnTo>
                  <a:pt x="2075055" y="273273"/>
                </a:lnTo>
                <a:lnTo>
                  <a:pt x="2064556" y="278100"/>
                </a:lnTo>
                <a:lnTo>
                  <a:pt x="2051758" y="280983"/>
                </a:lnTo>
                <a:lnTo>
                  <a:pt x="2036699" y="281939"/>
                </a:lnTo>
                <a:lnTo>
                  <a:pt x="2028109" y="281627"/>
                </a:lnTo>
                <a:lnTo>
                  <a:pt x="2014562" y="279579"/>
                </a:lnTo>
                <a:lnTo>
                  <a:pt x="2002873" y="275619"/>
                </a:lnTo>
                <a:lnTo>
                  <a:pt x="1993010" y="269747"/>
                </a:lnTo>
                <a:lnTo>
                  <a:pt x="1983673" y="260758"/>
                </a:lnTo>
                <a:lnTo>
                  <a:pt x="1976930" y="249986"/>
                </a:lnTo>
                <a:lnTo>
                  <a:pt x="1972818" y="237489"/>
                </a:lnTo>
                <a:lnTo>
                  <a:pt x="1971553" y="227100"/>
                </a:lnTo>
                <a:lnTo>
                  <a:pt x="1970908" y="215520"/>
                </a:lnTo>
                <a:lnTo>
                  <a:pt x="1970529" y="200744"/>
                </a:lnTo>
                <a:lnTo>
                  <a:pt x="1970405" y="5587"/>
                </a:lnTo>
                <a:close/>
              </a:path>
              <a:path w="2490851" h="338581">
                <a:moveTo>
                  <a:pt x="1693418" y="332866"/>
                </a:moveTo>
                <a:lnTo>
                  <a:pt x="1759458" y="332866"/>
                </a:lnTo>
                <a:lnTo>
                  <a:pt x="1759458" y="60832"/>
                </a:lnTo>
                <a:lnTo>
                  <a:pt x="1856358" y="60832"/>
                </a:lnTo>
                <a:lnTo>
                  <a:pt x="1856358" y="5587"/>
                </a:lnTo>
                <a:lnTo>
                  <a:pt x="1596263" y="5587"/>
                </a:lnTo>
                <a:lnTo>
                  <a:pt x="1596263" y="60832"/>
                </a:lnTo>
                <a:lnTo>
                  <a:pt x="1693418" y="60832"/>
                </a:lnTo>
                <a:lnTo>
                  <a:pt x="1693418" y="332866"/>
                </a:lnTo>
                <a:close/>
              </a:path>
              <a:path w="2490851" h="338581">
                <a:moveTo>
                  <a:pt x="1380363" y="258444"/>
                </a:moveTo>
                <a:lnTo>
                  <a:pt x="1400683" y="203326"/>
                </a:lnTo>
                <a:lnTo>
                  <a:pt x="1444878" y="81914"/>
                </a:lnTo>
                <a:lnTo>
                  <a:pt x="1489964" y="203326"/>
                </a:lnTo>
                <a:lnTo>
                  <a:pt x="1511172" y="258444"/>
                </a:lnTo>
                <a:lnTo>
                  <a:pt x="1539747" y="332866"/>
                </a:lnTo>
                <a:lnTo>
                  <a:pt x="1611630" y="332866"/>
                </a:lnTo>
                <a:lnTo>
                  <a:pt x="1480565" y="5587"/>
                </a:lnTo>
                <a:lnTo>
                  <a:pt x="1410715" y="5587"/>
                </a:lnTo>
                <a:lnTo>
                  <a:pt x="1283208" y="332866"/>
                </a:lnTo>
                <a:lnTo>
                  <a:pt x="1353312" y="332866"/>
                </a:lnTo>
                <a:lnTo>
                  <a:pt x="1380363" y="258444"/>
                </a:lnTo>
                <a:close/>
              </a:path>
              <a:path w="2490851" h="338581">
                <a:moveTo>
                  <a:pt x="1400683" y="203326"/>
                </a:moveTo>
                <a:lnTo>
                  <a:pt x="1380363" y="258444"/>
                </a:lnTo>
                <a:lnTo>
                  <a:pt x="1511172" y="258444"/>
                </a:lnTo>
                <a:lnTo>
                  <a:pt x="1489964" y="203326"/>
                </a:lnTo>
                <a:lnTo>
                  <a:pt x="1400683" y="203326"/>
                </a:lnTo>
                <a:close/>
              </a:path>
              <a:path w="2490851" h="338581">
                <a:moveTo>
                  <a:pt x="1138682" y="332866"/>
                </a:moveTo>
                <a:lnTo>
                  <a:pt x="1204721" y="332866"/>
                </a:lnTo>
                <a:lnTo>
                  <a:pt x="1204721" y="60832"/>
                </a:lnTo>
                <a:lnTo>
                  <a:pt x="1301622" y="60832"/>
                </a:lnTo>
                <a:lnTo>
                  <a:pt x="1301622" y="5587"/>
                </a:lnTo>
                <a:lnTo>
                  <a:pt x="1041526" y="5587"/>
                </a:lnTo>
                <a:lnTo>
                  <a:pt x="1041526" y="60832"/>
                </a:lnTo>
                <a:lnTo>
                  <a:pt x="1138682" y="60832"/>
                </a:lnTo>
                <a:lnTo>
                  <a:pt x="1138682" y="332866"/>
                </a:lnTo>
                <a:close/>
              </a:path>
              <a:path w="2490851" h="338581">
                <a:moveTo>
                  <a:pt x="283870" y="332866"/>
                </a:moveTo>
                <a:lnTo>
                  <a:pt x="345262" y="332866"/>
                </a:lnTo>
                <a:lnTo>
                  <a:pt x="345262" y="119379"/>
                </a:lnTo>
                <a:lnTo>
                  <a:pt x="477202" y="332866"/>
                </a:lnTo>
                <a:lnTo>
                  <a:pt x="543496" y="332866"/>
                </a:lnTo>
                <a:lnTo>
                  <a:pt x="543496" y="5587"/>
                </a:lnTo>
                <a:lnTo>
                  <a:pt x="482104" y="5587"/>
                </a:lnTo>
                <a:lnTo>
                  <a:pt x="482104" y="224027"/>
                </a:lnTo>
                <a:lnTo>
                  <a:pt x="348157" y="5587"/>
                </a:lnTo>
                <a:lnTo>
                  <a:pt x="283870" y="5587"/>
                </a:lnTo>
                <a:lnTo>
                  <a:pt x="283870" y="332866"/>
                </a:lnTo>
                <a:close/>
              </a:path>
              <a:path w="2490851" h="338581">
                <a:moveTo>
                  <a:pt x="815594" y="101091"/>
                </a:moveTo>
                <a:lnTo>
                  <a:pt x="812419" y="94487"/>
                </a:lnTo>
                <a:lnTo>
                  <a:pt x="812419" y="78358"/>
                </a:lnTo>
                <a:lnTo>
                  <a:pt x="815848" y="71500"/>
                </a:lnTo>
                <a:lnTo>
                  <a:pt x="822832" y="66420"/>
                </a:lnTo>
                <a:lnTo>
                  <a:pt x="829220" y="62503"/>
                </a:lnTo>
                <a:lnTo>
                  <a:pt x="840278" y="58118"/>
                </a:lnTo>
                <a:lnTo>
                  <a:pt x="853172" y="55487"/>
                </a:lnTo>
                <a:lnTo>
                  <a:pt x="867918" y="54609"/>
                </a:lnTo>
                <a:lnTo>
                  <a:pt x="874485" y="54771"/>
                </a:lnTo>
                <a:lnTo>
                  <a:pt x="888687" y="56503"/>
                </a:lnTo>
                <a:lnTo>
                  <a:pt x="900467" y="60132"/>
                </a:lnTo>
                <a:lnTo>
                  <a:pt x="909827" y="65658"/>
                </a:lnTo>
                <a:lnTo>
                  <a:pt x="918901" y="75952"/>
                </a:lnTo>
                <a:lnTo>
                  <a:pt x="924402" y="87602"/>
                </a:lnTo>
                <a:lnTo>
                  <a:pt x="927988" y="101980"/>
                </a:lnTo>
                <a:lnTo>
                  <a:pt x="994156" y="99059"/>
                </a:lnTo>
                <a:lnTo>
                  <a:pt x="992331" y="81853"/>
                </a:lnTo>
                <a:lnTo>
                  <a:pt x="989179" y="69008"/>
                </a:lnTo>
                <a:lnTo>
                  <a:pt x="984519" y="57095"/>
                </a:lnTo>
                <a:lnTo>
                  <a:pt x="978340" y="46113"/>
                </a:lnTo>
                <a:lnTo>
                  <a:pt x="970634" y="36056"/>
                </a:lnTo>
                <a:lnTo>
                  <a:pt x="961389" y="26923"/>
                </a:lnTo>
                <a:lnTo>
                  <a:pt x="946937" y="16790"/>
                </a:lnTo>
                <a:lnTo>
                  <a:pt x="936531" y="11667"/>
                </a:lnTo>
                <a:lnTo>
                  <a:pt x="925065" y="7471"/>
                </a:lnTo>
                <a:lnTo>
                  <a:pt x="912543" y="4205"/>
                </a:lnTo>
                <a:lnTo>
                  <a:pt x="898969" y="1870"/>
                </a:lnTo>
                <a:lnTo>
                  <a:pt x="884347" y="467"/>
                </a:lnTo>
                <a:lnTo>
                  <a:pt x="868680" y="0"/>
                </a:lnTo>
                <a:lnTo>
                  <a:pt x="866527" y="9"/>
                </a:lnTo>
                <a:lnTo>
                  <a:pt x="852411" y="551"/>
                </a:lnTo>
                <a:lnTo>
                  <a:pt x="839130" y="1941"/>
                </a:lnTo>
                <a:lnTo>
                  <a:pt x="826683" y="4189"/>
                </a:lnTo>
                <a:lnTo>
                  <a:pt x="815070" y="7305"/>
                </a:lnTo>
                <a:lnTo>
                  <a:pt x="804291" y="11302"/>
                </a:lnTo>
                <a:lnTo>
                  <a:pt x="790492" y="18402"/>
                </a:lnTo>
                <a:lnTo>
                  <a:pt x="779988" y="25887"/>
                </a:lnTo>
                <a:lnTo>
                  <a:pt x="770949" y="34569"/>
                </a:lnTo>
                <a:lnTo>
                  <a:pt x="763396" y="44450"/>
                </a:lnTo>
                <a:lnTo>
                  <a:pt x="757764" y="54314"/>
                </a:lnTo>
                <a:lnTo>
                  <a:pt x="752982" y="66201"/>
                </a:lnTo>
                <a:lnTo>
                  <a:pt x="750123" y="78520"/>
                </a:lnTo>
                <a:lnTo>
                  <a:pt x="749173" y="91312"/>
                </a:lnTo>
                <a:lnTo>
                  <a:pt x="749627" y="100645"/>
                </a:lnTo>
                <a:lnTo>
                  <a:pt x="751855" y="113365"/>
                </a:lnTo>
                <a:lnTo>
                  <a:pt x="755941" y="125374"/>
                </a:lnTo>
                <a:lnTo>
                  <a:pt x="761891" y="136669"/>
                </a:lnTo>
                <a:lnTo>
                  <a:pt x="769709" y="147245"/>
                </a:lnTo>
                <a:lnTo>
                  <a:pt x="779399" y="157098"/>
                </a:lnTo>
                <a:lnTo>
                  <a:pt x="790263" y="165224"/>
                </a:lnTo>
                <a:lnTo>
                  <a:pt x="799894" y="170671"/>
                </a:lnTo>
                <a:lnTo>
                  <a:pt x="811081" y="175821"/>
                </a:lnTo>
                <a:lnTo>
                  <a:pt x="823821" y="180673"/>
                </a:lnTo>
                <a:lnTo>
                  <a:pt x="838111" y="185227"/>
                </a:lnTo>
                <a:lnTo>
                  <a:pt x="853948" y="189483"/>
                </a:lnTo>
                <a:lnTo>
                  <a:pt x="859683" y="190922"/>
                </a:lnTo>
                <a:lnTo>
                  <a:pt x="876228" y="195137"/>
                </a:lnTo>
                <a:lnTo>
                  <a:pt x="889598" y="198667"/>
                </a:lnTo>
                <a:lnTo>
                  <a:pt x="899785" y="201520"/>
                </a:lnTo>
                <a:lnTo>
                  <a:pt x="906780" y="203707"/>
                </a:lnTo>
                <a:lnTo>
                  <a:pt x="922190" y="210884"/>
                </a:lnTo>
                <a:lnTo>
                  <a:pt x="930529" y="217931"/>
                </a:lnTo>
                <a:lnTo>
                  <a:pt x="935101" y="223392"/>
                </a:lnTo>
                <a:lnTo>
                  <a:pt x="937387" y="229996"/>
                </a:lnTo>
                <a:lnTo>
                  <a:pt x="937387" y="237743"/>
                </a:lnTo>
                <a:lnTo>
                  <a:pt x="936109" y="247591"/>
                </a:lnTo>
                <a:lnTo>
                  <a:pt x="930776" y="259035"/>
                </a:lnTo>
                <a:lnTo>
                  <a:pt x="921257" y="269239"/>
                </a:lnTo>
                <a:lnTo>
                  <a:pt x="912638" y="274925"/>
                </a:lnTo>
                <a:lnTo>
                  <a:pt x="901474" y="279308"/>
                </a:lnTo>
                <a:lnTo>
                  <a:pt x="888294" y="281946"/>
                </a:lnTo>
                <a:lnTo>
                  <a:pt x="873125" y="282828"/>
                </a:lnTo>
                <a:lnTo>
                  <a:pt x="859287" y="281938"/>
                </a:lnTo>
                <a:lnTo>
                  <a:pt x="846354" y="279102"/>
                </a:lnTo>
                <a:lnTo>
                  <a:pt x="835003" y="274319"/>
                </a:lnTo>
                <a:lnTo>
                  <a:pt x="825245" y="267588"/>
                </a:lnTo>
                <a:lnTo>
                  <a:pt x="816199" y="257719"/>
                </a:lnTo>
                <a:lnTo>
                  <a:pt x="809987" y="247159"/>
                </a:lnTo>
                <a:lnTo>
                  <a:pt x="805128" y="234612"/>
                </a:lnTo>
                <a:lnTo>
                  <a:pt x="801624" y="220090"/>
                </a:lnTo>
                <a:lnTo>
                  <a:pt x="737361" y="226313"/>
                </a:lnTo>
                <a:lnTo>
                  <a:pt x="740481" y="244878"/>
                </a:lnTo>
                <a:lnTo>
                  <a:pt x="744057" y="258187"/>
                </a:lnTo>
                <a:lnTo>
                  <a:pt x="748642" y="270511"/>
                </a:lnTo>
                <a:lnTo>
                  <a:pt x="754238" y="281847"/>
                </a:lnTo>
                <a:lnTo>
                  <a:pt x="760847" y="292189"/>
                </a:lnTo>
                <a:lnTo>
                  <a:pt x="768471" y="301535"/>
                </a:lnTo>
                <a:lnTo>
                  <a:pt x="777113" y="309879"/>
                </a:lnTo>
                <a:lnTo>
                  <a:pt x="784607" y="315727"/>
                </a:lnTo>
                <a:lnTo>
                  <a:pt x="794357" y="321800"/>
                </a:lnTo>
                <a:lnTo>
                  <a:pt x="805040" y="326934"/>
                </a:lnTo>
                <a:lnTo>
                  <a:pt x="816656" y="331131"/>
                </a:lnTo>
                <a:lnTo>
                  <a:pt x="829208" y="334393"/>
                </a:lnTo>
                <a:lnTo>
                  <a:pt x="842696" y="336721"/>
                </a:lnTo>
                <a:lnTo>
                  <a:pt x="857123" y="338117"/>
                </a:lnTo>
                <a:lnTo>
                  <a:pt x="872489" y="338581"/>
                </a:lnTo>
                <a:lnTo>
                  <a:pt x="882443" y="338413"/>
                </a:lnTo>
                <a:lnTo>
                  <a:pt x="896400" y="337546"/>
                </a:lnTo>
                <a:lnTo>
                  <a:pt x="909500" y="335940"/>
                </a:lnTo>
                <a:lnTo>
                  <a:pt x="921737" y="333591"/>
                </a:lnTo>
                <a:lnTo>
                  <a:pt x="933108" y="330493"/>
                </a:lnTo>
                <a:lnTo>
                  <a:pt x="943610" y="326643"/>
                </a:lnTo>
                <a:lnTo>
                  <a:pt x="961298" y="317227"/>
                </a:lnTo>
                <a:lnTo>
                  <a:pt x="971407" y="309462"/>
                </a:lnTo>
                <a:lnTo>
                  <a:pt x="980243" y="300456"/>
                </a:lnTo>
                <a:lnTo>
                  <a:pt x="987806" y="290194"/>
                </a:lnTo>
                <a:lnTo>
                  <a:pt x="995923" y="274784"/>
                </a:lnTo>
                <a:lnTo>
                  <a:pt x="1000091" y="262743"/>
                </a:lnTo>
                <a:lnTo>
                  <a:pt x="1002593" y="250315"/>
                </a:lnTo>
                <a:lnTo>
                  <a:pt x="1003426" y="237489"/>
                </a:lnTo>
                <a:lnTo>
                  <a:pt x="1003387" y="234078"/>
                </a:lnTo>
                <a:lnTo>
                  <a:pt x="1002325" y="220225"/>
                </a:lnTo>
                <a:lnTo>
                  <a:pt x="999819" y="207476"/>
                </a:lnTo>
                <a:lnTo>
                  <a:pt x="995868" y="195832"/>
                </a:lnTo>
                <a:lnTo>
                  <a:pt x="990473" y="185292"/>
                </a:lnTo>
                <a:lnTo>
                  <a:pt x="984096" y="176341"/>
                </a:lnTo>
                <a:lnTo>
                  <a:pt x="975483" y="167066"/>
                </a:lnTo>
                <a:lnTo>
                  <a:pt x="965543" y="158988"/>
                </a:lnTo>
                <a:lnTo>
                  <a:pt x="954277" y="152145"/>
                </a:lnTo>
                <a:lnTo>
                  <a:pt x="936651" y="144318"/>
                </a:lnTo>
                <a:lnTo>
                  <a:pt x="925360" y="140304"/>
                </a:lnTo>
                <a:lnTo>
                  <a:pt x="912633" y="136334"/>
                </a:lnTo>
                <a:lnTo>
                  <a:pt x="898479" y="132407"/>
                </a:lnTo>
                <a:lnTo>
                  <a:pt x="882904" y="128523"/>
                </a:lnTo>
                <a:lnTo>
                  <a:pt x="881394" y="128164"/>
                </a:lnTo>
                <a:lnTo>
                  <a:pt x="864028" y="123714"/>
                </a:lnTo>
                <a:lnTo>
                  <a:pt x="849431" y="119346"/>
                </a:lnTo>
                <a:lnTo>
                  <a:pt x="837597" y="115055"/>
                </a:lnTo>
                <a:lnTo>
                  <a:pt x="828521" y="110835"/>
                </a:lnTo>
                <a:lnTo>
                  <a:pt x="822198" y="106679"/>
                </a:lnTo>
                <a:lnTo>
                  <a:pt x="815594" y="101091"/>
                </a:lnTo>
                <a:close/>
              </a:path>
              <a:path w="2490851" h="338581">
                <a:moveTo>
                  <a:pt x="2303018" y="101091"/>
                </a:moveTo>
                <a:lnTo>
                  <a:pt x="2299843" y="94487"/>
                </a:lnTo>
                <a:lnTo>
                  <a:pt x="2299843" y="78358"/>
                </a:lnTo>
                <a:lnTo>
                  <a:pt x="2303272" y="71500"/>
                </a:lnTo>
                <a:lnTo>
                  <a:pt x="2310257" y="66420"/>
                </a:lnTo>
                <a:lnTo>
                  <a:pt x="2316644" y="62503"/>
                </a:lnTo>
                <a:lnTo>
                  <a:pt x="2327702" y="58118"/>
                </a:lnTo>
                <a:lnTo>
                  <a:pt x="2340596" y="55487"/>
                </a:lnTo>
                <a:lnTo>
                  <a:pt x="2355341" y="54609"/>
                </a:lnTo>
                <a:lnTo>
                  <a:pt x="2361909" y="54771"/>
                </a:lnTo>
                <a:lnTo>
                  <a:pt x="2376111" y="56503"/>
                </a:lnTo>
                <a:lnTo>
                  <a:pt x="2387891" y="60132"/>
                </a:lnTo>
                <a:lnTo>
                  <a:pt x="2397252" y="65658"/>
                </a:lnTo>
                <a:lnTo>
                  <a:pt x="2406325" y="75952"/>
                </a:lnTo>
                <a:lnTo>
                  <a:pt x="2411826" y="87602"/>
                </a:lnTo>
                <a:lnTo>
                  <a:pt x="2415413" y="101980"/>
                </a:lnTo>
                <a:lnTo>
                  <a:pt x="2481580" y="99059"/>
                </a:lnTo>
                <a:lnTo>
                  <a:pt x="2479755" y="81853"/>
                </a:lnTo>
                <a:lnTo>
                  <a:pt x="2476603" y="69008"/>
                </a:lnTo>
                <a:lnTo>
                  <a:pt x="2471943" y="57095"/>
                </a:lnTo>
                <a:lnTo>
                  <a:pt x="2465764" y="46113"/>
                </a:lnTo>
                <a:lnTo>
                  <a:pt x="2458058" y="36056"/>
                </a:lnTo>
                <a:lnTo>
                  <a:pt x="2448814" y="26923"/>
                </a:lnTo>
                <a:lnTo>
                  <a:pt x="2434361" y="16790"/>
                </a:lnTo>
                <a:lnTo>
                  <a:pt x="2423955" y="11667"/>
                </a:lnTo>
                <a:lnTo>
                  <a:pt x="2412489" y="7471"/>
                </a:lnTo>
                <a:lnTo>
                  <a:pt x="2399967" y="4205"/>
                </a:lnTo>
                <a:lnTo>
                  <a:pt x="2386393" y="1870"/>
                </a:lnTo>
                <a:lnTo>
                  <a:pt x="2371771" y="467"/>
                </a:lnTo>
                <a:lnTo>
                  <a:pt x="2356104" y="0"/>
                </a:lnTo>
                <a:lnTo>
                  <a:pt x="2353951" y="9"/>
                </a:lnTo>
                <a:lnTo>
                  <a:pt x="2339835" y="551"/>
                </a:lnTo>
                <a:lnTo>
                  <a:pt x="2326554" y="1941"/>
                </a:lnTo>
                <a:lnTo>
                  <a:pt x="2314107" y="4189"/>
                </a:lnTo>
                <a:lnTo>
                  <a:pt x="2302494" y="7305"/>
                </a:lnTo>
                <a:lnTo>
                  <a:pt x="2291715" y="11302"/>
                </a:lnTo>
                <a:lnTo>
                  <a:pt x="2277916" y="18402"/>
                </a:lnTo>
                <a:lnTo>
                  <a:pt x="2267412" y="25887"/>
                </a:lnTo>
                <a:lnTo>
                  <a:pt x="2258373" y="34569"/>
                </a:lnTo>
                <a:lnTo>
                  <a:pt x="2250821" y="44450"/>
                </a:lnTo>
                <a:lnTo>
                  <a:pt x="2245188" y="54314"/>
                </a:lnTo>
                <a:lnTo>
                  <a:pt x="2240406" y="66201"/>
                </a:lnTo>
                <a:lnTo>
                  <a:pt x="2237547" y="78520"/>
                </a:lnTo>
                <a:lnTo>
                  <a:pt x="2236597" y="91312"/>
                </a:lnTo>
                <a:lnTo>
                  <a:pt x="2237051" y="100645"/>
                </a:lnTo>
                <a:lnTo>
                  <a:pt x="2239279" y="113365"/>
                </a:lnTo>
                <a:lnTo>
                  <a:pt x="2243365" y="125374"/>
                </a:lnTo>
                <a:lnTo>
                  <a:pt x="2249315" y="136669"/>
                </a:lnTo>
                <a:lnTo>
                  <a:pt x="2257133" y="147245"/>
                </a:lnTo>
                <a:lnTo>
                  <a:pt x="2266822" y="157098"/>
                </a:lnTo>
                <a:lnTo>
                  <a:pt x="2277687" y="165224"/>
                </a:lnTo>
                <a:lnTo>
                  <a:pt x="2287318" y="170671"/>
                </a:lnTo>
                <a:lnTo>
                  <a:pt x="2298505" y="175821"/>
                </a:lnTo>
                <a:lnTo>
                  <a:pt x="2311245" y="180673"/>
                </a:lnTo>
                <a:lnTo>
                  <a:pt x="2325535" y="185227"/>
                </a:lnTo>
                <a:lnTo>
                  <a:pt x="2341372" y="189483"/>
                </a:lnTo>
                <a:lnTo>
                  <a:pt x="2347107" y="190922"/>
                </a:lnTo>
                <a:lnTo>
                  <a:pt x="2363652" y="195137"/>
                </a:lnTo>
                <a:lnTo>
                  <a:pt x="2377022" y="198667"/>
                </a:lnTo>
                <a:lnTo>
                  <a:pt x="2387209" y="201520"/>
                </a:lnTo>
                <a:lnTo>
                  <a:pt x="2394204" y="203707"/>
                </a:lnTo>
                <a:lnTo>
                  <a:pt x="2409614" y="210884"/>
                </a:lnTo>
                <a:lnTo>
                  <a:pt x="2417953" y="217931"/>
                </a:lnTo>
                <a:lnTo>
                  <a:pt x="2422525" y="223392"/>
                </a:lnTo>
                <a:lnTo>
                  <a:pt x="2424810" y="229996"/>
                </a:lnTo>
                <a:lnTo>
                  <a:pt x="2424810" y="237743"/>
                </a:lnTo>
                <a:lnTo>
                  <a:pt x="2423533" y="247591"/>
                </a:lnTo>
                <a:lnTo>
                  <a:pt x="2418200" y="259035"/>
                </a:lnTo>
                <a:lnTo>
                  <a:pt x="2408682" y="269239"/>
                </a:lnTo>
                <a:lnTo>
                  <a:pt x="2400062" y="274925"/>
                </a:lnTo>
                <a:lnTo>
                  <a:pt x="2388898" y="279308"/>
                </a:lnTo>
                <a:lnTo>
                  <a:pt x="2375718" y="281946"/>
                </a:lnTo>
                <a:lnTo>
                  <a:pt x="2360549" y="282828"/>
                </a:lnTo>
                <a:lnTo>
                  <a:pt x="2346711" y="281938"/>
                </a:lnTo>
                <a:lnTo>
                  <a:pt x="2333778" y="279102"/>
                </a:lnTo>
                <a:lnTo>
                  <a:pt x="2322427" y="274319"/>
                </a:lnTo>
                <a:lnTo>
                  <a:pt x="2312670" y="267588"/>
                </a:lnTo>
                <a:lnTo>
                  <a:pt x="2303623" y="257719"/>
                </a:lnTo>
                <a:lnTo>
                  <a:pt x="2297411" y="247159"/>
                </a:lnTo>
                <a:lnTo>
                  <a:pt x="2292552" y="234612"/>
                </a:lnTo>
                <a:lnTo>
                  <a:pt x="2289047" y="220090"/>
                </a:lnTo>
                <a:lnTo>
                  <a:pt x="2224785" y="226313"/>
                </a:lnTo>
                <a:lnTo>
                  <a:pt x="2227905" y="244878"/>
                </a:lnTo>
                <a:lnTo>
                  <a:pt x="2231481" y="258187"/>
                </a:lnTo>
                <a:lnTo>
                  <a:pt x="2236066" y="270511"/>
                </a:lnTo>
                <a:lnTo>
                  <a:pt x="2241662" y="281847"/>
                </a:lnTo>
                <a:lnTo>
                  <a:pt x="2248271" y="292189"/>
                </a:lnTo>
                <a:lnTo>
                  <a:pt x="2255895" y="301535"/>
                </a:lnTo>
                <a:lnTo>
                  <a:pt x="2264537" y="309879"/>
                </a:lnTo>
                <a:lnTo>
                  <a:pt x="2272031" y="315727"/>
                </a:lnTo>
                <a:lnTo>
                  <a:pt x="2281781" y="321800"/>
                </a:lnTo>
                <a:lnTo>
                  <a:pt x="2292464" y="326934"/>
                </a:lnTo>
                <a:lnTo>
                  <a:pt x="2304080" y="331131"/>
                </a:lnTo>
                <a:lnTo>
                  <a:pt x="2316632" y="334393"/>
                </a:lnTo>
                <a:lnTo>
                  <a:pt x="2330120" y="336721"/>
                </a:lnTo>
                <a:lnTo>
                  <a:pt x="2344547" y="338117"/>
                </a:lnTo>
                <a:lnTo>
                  <a:pt x="2359914" y="338581"/>
                </a:lnTo>
                <a:lnTo>
                  <a:pt x="2369867" y="338413"/>
                </a:lnTo>
                <a:lnTo>
                  <a:pt x="2383824" y="337546"/>
                </a:lnTo>
                <a:lnTo>
                  <a:pt x="2396924" y="335940"/>
                </a:lnTo>
                <a:lnTo>
                  <a:pt x="2409161" y="333591"/>
                </a:lnTo>
                <a:lnTo>
                  <a:pt x="2420532" y="330493"/>
                </a:lnTo>
                <a:lnTo>
                  <a:pt x="2431034" y="326643"/>
                </a:lnTo>
                <a:lnTo>
                  <a:pt x="2448722" y="317227"/>
                </a:lnTo>
                <a:lnTo>
                  <a:pt x="2458831" y="309462"/>
                </a:lnTo>
                <a:lnTo>
                  <a:pt x="2467667" y="300456"/>
                </a:lnTo>
                <a:lnTo>
                  <a:pt x="2475230" y="290194"/>
                </a:lnTo>
                <a:lnTo>
                  <a:pt x="2483347" y="274784"/>
                </a:lnTo>
                <a:lnTo>
                  <a:pt x="2487515" y="262743"/>
                </a:lnTo>
                <a:lnTo>
                  <a:pt x="2490017" y="250315"/>
                </a:lnTo>
                <a:lnTo>
                  <a:pt x="2490851" y="237489"/>
                </a:lnTo>
                <a:lnTo>
                  <a:pt x="2490811" y="234078"/>
                </a:lnTo>
                <a:lnTo>
                  <a:pt x="2489749" y="220225"/>
                </a:lnTo>
                <a:lnTo>
                  <a:pt x="2487243" y="207476"/>
                </a:lnTo>
                <a:lnTo>
                  <a:pt x="2483292" y="195832"/>
                </a:lnTo>
                <a:lnTo>
                  <a:pt x="2477897" y="185292"/>
                </a:lnTo>
                <a:lnTo>
                  <a:pt x="2471520" y="176341"/>
                </a:lnTo>
                <a:lnTo>
                  <a:pt x="2462907" y="167066"/>
                </a:lnTo>
                <a:lnTo>
                  <a:pt x="2452967" y="158988"/>
                </a:lnTo>
                <a:lnTo>
                  <a:pt x="2441702" y="152145"/>
                </a:lnTo>
                <a:lnTo>
                  <a:pt x="2424075" y="144318"/>
                </a:lnTo>
                <a:lnTo>
                  <a:pt x="2412784" y="140304"/>
                </a:lnTo>
                <a:lnTo>
                  <a:pt x="2400057" y="136334"/>
                </a:lnTo>
                <a:lnTo>
                  <a:pt x="2385903" y="132407"/>
                </a:lnTo>
                <a:lnTo>
                  <a:pt x="2370328" y="128523"/>
                </a:lnTo>
                <a:lnTo>
                  <a:pt x="2368818" y="128164"/>
                </a:lnTo>
                <a:lnTo>
                  <a:pt x="2351452" y="123714"/>
                </a:lnTo>
                <a:lnTo>
                  <a:pt x="2336855" y="119346"/>
                </a:lnTo>
                <a:lnTo>
                  <a:pt x="2325021" y="115055"/>
                </a:lnTo>
                <a:lnTo>
                  <a:pt x="2315945" y="110835"/>
                </a:lnTo>
                <a:lnTo>
                  <a:pt x="2309622" y="106679"/>
                </a:lnTo>
                <a:lnTo>
                  <a:pt x="2303018" y="101091"/>
                </a:lnTo>
                <a:close/>
              </a:path>
              <a:path w="2490851" h="338581">
                <a:moveTo>
                  <a:pt x="66078" y="277621"/>
                </a:moveTo>
                <a:lnTo>
                  <a:pt x="66078" y="8254"/>
                </a:lnTo>
                <a:lnTo>
                  <a:pt x="0" y="8254"/>
                </a:lnTo>
                <a:lnTo>
                  <a:pt x="0" y="332866"/>
                </a:lnTo>
                <a:lnTo>
                  <a:pt x="230377" y="332866"/>
                </a:lnTo>
                <a:lnTo>
                  <a:pt x="230377" y="277621"/>
                </a:lnTo>
                <a:lnTo>
                  <a:pt x="66078" y="2776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4375" y="1017397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5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692" y="943737"/>
            <a:ext cx="230377" cy="324612"/>
          </a:xfrm>
          <a:custGeom>
            <a:avLst/>
            <a:gdLst/>
            <a:ahLst/>
            <a:cxnLst/>
            <a:rect l="l" t="t" r="r" b="b"/>
            <a:pathLst>
              <a:path w="230377" h="324612">
                <a:moveTo>
                  <a:pt x="0" y="0"/>
                </a:moveTo>
                <a:lnTo>
                  <a:pt x="66078" y="0"/>
                </a:lnTo>
                <a:lnTo>
                  <a:pt x="66078" y="269366"/>
                </a:lnTo>
                <a:lnTo>
                  <a:pt x="230377" y="269366"/>
                </a:lnTo>
                <a:lnTo>
                  <a:pt x="23037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7930" y="941070"/>
            <a:ext cx="260984" cy="332739"/>
          </a:xfrm>
          <a:custGeom>
            <a:avLst/>
            <a:gdLst/>
            <a:ahLst/>
            <a:cxnLst/>
            <a:rect l="l" t="t" r="r" b="b"/>
            <a:pathLst>
              <a:path w="260984" h="332739">
                <a:moveTo>
                  <a:pt x="0" y="0"/>
                </a:moveTo>
                <a:lnTo>
                  <a:pt x="66167" y="0"/>
                </a:lnTo>
                <a:lnTo>
                  <a:pt x="66167" y="177164"/>
                </a:lnTo>
                <a:lnTo>
                  <a:pt x="66291" y="195156"/>
                </a:lnTo>
                <a:lnTo>
                  <a:pt x="66670" y="209932"/>
                </a:lnTo>
                <a:lnTo>
                  <a:pt x="67315" y="221512"/>
                </a:lnTo>
                <a:lnTo>
                  <a:pt x="68580" y="231901"/>
                </a:lnTo>
                <a:lnTo>
                  <a:pt x="72692" y="244398"/>
                </a:lnTo>
                <a:lnTo>
                  <a:pt x="79435" y="255170"/>
                </a:lnTo>
                <a:lnTo>
                  <a:pt x="88772" y="264159"/>
                </a:lnTo>
                <a:lnTo>
                  <a:pt x="98635" y="270031"/>
                </a:lnTo>
                <a:lnTo>
                  <a:pt x="110324" y="273991"/>
                </a:lnTo>
                <a:lnTo>
                  <a:pt x="123871" y="276039"/>
                </a:lnTo>
                <a:lnTo>
                  <a:pt x="132461" y="276351"/>
                </a:lnTo>
                <a:lnTo>
                  <a:pt x="147520" y="275395"/>
                </a:lnTo>
                <a:lnTo>
                  <a:pt x="160318" y="272512"/>
                </a:lnTo>
                <a:lnTo>
                  <a:pt x="170817" y="267685"/>
                </a:lnTo>
                <a:lnTo>
                  <a:pt x="184183" y="255206"/>
                </a:lnTo>
                <a:lnTo>
                  <a:pt x="190102" y="244038"/>
                </a:lnTo>
                <a:lnTo>
                  <a:pt x="193186" y="227808"/>
                </a:lnTo>
                <a:lnTo>
                  <a:pt x="194063" y="216717"/>
                </a:lnTo>
                <a:lnTo>
                  <a:pt x="194644" y="203329"/>
                </a:lnTo>
                <a:lnTo>
                  <a:pt x="194921" y="187644"/>
                </a:lnTo>
                <a:lnTo>
                  <a:pt x="194944" y="180975"/>
                </a:lnTo>
                <a:lnTo>
                  <a:pt x="194944" y="0"/>
                </a:lnTo>
                <a:lnTo>
                  <a:pt x="260984" y="0"/>
                </a:lnTo>
                <a:lnTo>
                  <a:pt x="260984" y="171830"/>
                </a:lnTo>
                <a:lnTo>
                  <a:pt x="260861" y="188946"/>
                </a:lnTo>
                <a:lnTo>
                  <a:pt x="260491" y="204472"/>
                </a:lnTo>
                <a:lnTo>
                  <a:pt x="259874" y="218406"/>
                </a:lnTo>
                <a:lnTo>
                  <a:pt x="259009" y="230744"/>
                </a:lnTo>
                <a:lnTo>
                  <a:pt x="256541" y="250624"/>
                </a:lnTo>
                <a:lnTo>
                  <a:pt x="251963" y="268082"/>
                </a:lnTo>
                <a:lnTo>
                  <a:pt x="246868" y="279876"/>
                </a:lnTo>
                <a:lnTo>
                  <a:pt x="240380" y="290510"/>
                </a:lnTo>
                <a:lnTo>
                  <a:pt x="227428" y="304735"/>
                </a:lnTo>
                <a:lnTo>
                  <a:pt x="217481" y="312303"/>
                </a:lnTo>
                <a:lnTo>
                  <a:pt x="206107" y="318865"/>
                </a:lnTo>
                <a:lnTo>
                  <a:pt x="187186" y="326393"/>
                </a:lnTo>
                <a:lnTo>
                  <a:pt x="175831" y="329163"/>
                </a:lnTo>
                <a:lnTo>
                  <a:pt x="163292" y="331144"/>
                </a:lnTo>
                <a:lnTo>
                  <a:pt x="149570" y="332336"/>
                </a:lnTo>
                <a:lnTo>
                  <a:pt x="134664" y="332739"/>
                </a:lnTo>
                <a:lnTo>
                  <a:pt x="134493" y="332739"/>
                </a:lnTo>
                <a:lnTo>
                  <a:pt x="118647" y="332406"/>
                </a:lnTo>
                <a:lnTo>
                  <a:pt x="104206" y="331404"/>
                </a:lnTo>
                <a:lnTo>
                  <a:pt x="91176" y="329728"/>
                </a:lnTo>
                <a:lnTo>
                  <a:pt x="79559" y="327374"/>
                </a:lnTo>
                <a:lnTo>
                  <a:pt x="63372" y="321944"/>
                </a:lnTo>
                <a:lnTo>
                  <a:pt x="51152" y="315701"/>
                </a:lnTo>
                <a:lnTo>
                  <a:pt x="40361" y="308558"/>
                </a:lnTo>
                <a:lnTo>
                  <a:pt x="31014" y="300487"/>
                </a:lnTo>
                <a:lnTo>
                  <a:pt x="17191" y="282929"/>
                </a:lnTo>
                <a:lnTo>
                  <a:pt x="11240" y="271661"/>
                </a:lnTo>
                <a:lnTo>
                  <a:pt x="7117" y="260052"/>
                </a:lnTo>
                <a:lnTo>
                  <a:pt x="4652" y="248340"/>
                </a:lnTo>
                <a:lnTo>
                  <a:pt x="1907" y="226190"/>
                </a:lnTo>
                <a:lnTo>
                  <a:pt x="986" y="213255"/>
                </a:lnTo>
                <a:lnTo>
                  <a:pt x="366" y="199082"/>
                </a:lnTo>
                <a:lnTo>
                  <a:pt x="47" y="183668"/>
                </a:lnTo>
                <a:lnTo>
                  <a:pt x="0" y="17449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79955" y="941070"/>
            <a:ext cx="260095" cy="327278"/>
          </a:xfrm>
          <a:custGeom>
            <a:avLst/>
            <a:gdLst/>
            <a:ahLst/>
            <a:cxnLst/>
            <a:rect l="l" t="t" r="r" b="b"/>
            <a:pathLst>
              <a:path w="260095" h="327278">
                <a:moveTo>
                  <a:pt x="0" y="0"/>
                </a:moveTo>
                <a:lnTo>
                  <a:pt x="260095" y="0"/>
                </a:lnTo>
                <a:lnTo>
                  <a:pt x="260095" y="55244"/>
                </a:lnTo>
                <a:lnTo>
                  <a:pt x="163194" y="55244"/>
                </a:lnTo>
                <a:lnTo>
                  <a:pt x="163194" y="327278"/>
                </a:lnTo>
                <a:lnTo>
                  <a:pt x="97155" y="327278"/>
                </a:lnTo>
                <a:lnTo>
                  <a:pt x="97155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941070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7" y="0"/>
                </a:moveTo>
                <a:lnTo>
                  <a:pt x="197357" y="0"/>
                </a:lnTo>
                <a:lnTo>
                  <a:pt x="328422" y="327278"/>
                </a:lnTo>
                <a:lnTo>
                  <a:pt x="256539" y="327278"/>
                </a:lnTo>
                <a:lnTo>
                  <a:pt x="227964" y="252856"/>
                </a:lnTo>
                <a:lnTo>
                  <a:pt x="97155" y="252856"/>
                </a:lnTo>
                <a:lnTo>
                  <a:pt x="70104" y="327278"/>
                </a:lnTo>
                <a:lnTo>
                  <a:pt x="0" y="327278"/>
                </a:lnTo>
                <a:lnTo>
                  <a:pt x="1275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5219" y="941070"/>
            <a:ext cx="260095" cy="327278"/>
          </a:xfrm>
          <a:custGeom>
            <a:avLst/>
            <a:gdLst/>
            <a:ahLst/>
            <a:cxnLst/>
            <a:rect l="l" t="t" r="r" b="b"/>
            <a:pathLst>
              <a:path w="260095" h="327278">
                <a:moveTo>
                  <a:pt x="0" y="0"/>
                </a:moveTo>
                <a:lnTo>
                  <a:pt x="260095" y="0"/>
                </a:lnTo>
                <a:lnTo>
                  <a:pt x="260095" y="55244"/>
                </a:lnTo>
                <a:lnTo>
                  <a:pt x="163194" y="55244"/>
                </a:lnTo>
                <a:lnTo>
                  <a:pt x="163194" y="327278"/>
                </a:lnTo>
                <a:lnTo>
                  <a:pt x="97155" y="327278"/>
                </a:lnTo>
                <a:lnTo>
                  <a:pt x="97155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7562" y="941070"/>
            <a:ext cx="259626" cy="327278"/>
          </a:xfrm>
          <a:custGeom>
            <a:avLst/>
            <a:gdLst/>
            <a:ahLst/>
            <a:cxnLst/>
            <a:rect l="l" t="t" r="r" b="b"/>
            <a:pathLst>
              <a:path w="259626" h="327278">
                <a:moveTo>
                  <a:pt x="0" y="0"/>
                </a:moveTo>
                <a:lnTo>
                  <a:pt x="64287" y="0"/>
                </a:lnTo>
                <a:lnTo>
                  <a:pt x="198234" y="218439"/>
                </a:lnTo>
                <a:lnTo>
                  <a:pt x="198234" y="0"/>
                </a:lnTo>
                <a:lnTo>
                  <a:pt x="259626" y="0"/>
                </a:lnTo>
                <a:lnTo>
                  <a:pt x="259626" y="327278"/>
                </a:lnTo>
                <a:lnTo>
                  <a:pt x="193332" y="327278"/>
                </a:lnTo>
                <a:lnTo>
                  <a:pt x="61391" y="113791"/>
                </a:lnTo>
                <a:lnTo>
                  <a:pt x="61391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08478" y="935482"/>
            <a:ext cx="266065" cy="338581"/>
          </a:xfrm>
          <a:custGeom>
            <a:avLst/>
            <a:gdLst/>
            <a:ahLst/>
            <a:cxnLst/>
            <a:rect l="l" t="t" r="r" b="b"/>
            <a:pathLst>
              <a:path w="266065" h="338581">
                <a:moveTo>
                  <a:pt x="131318" y="0"/>
                </a:moveTo>
                <a:lnTo>
                  <a:pt x="146985" y="467"/>
                </a:lnTo>
                <a:lnTo>
                  <a:pt x="161607" y="1870"/>
                </a:lnTo>
                <a:lnTo>
                  <a:pt x="175181" y="4205"/>
                </a:lnTo>
                <a:lnTo>
                  <a:pt x="187703" y="7471"/>
                </a:lnTo>
                <a:lnTo>
                  <a:pt x="199169" y="11667"/>
                </a:lnTo>
                <a:lnTo>
                  <a:pt x="209575" y="16790"/>
                </a:lnTo>
                <a:lnTo>
                  <a:pt x="218919" y="22839"/>
                </a:lnTo>
                <a:lnTo>
                  <a:pt x="224028" y="26923"/>
                </a:lnTo>
                <a:lnTo>
                  <a:pt x="233272" y="36056"/>
                </a:lnTo>
                <a:lnTo>
                  <a:pt x="240978" y="46113"/>
                </a:lnTo>
                <a:lnTo>
                  <a:pt x="247157" y="57095"/>
                </a:lnTo>
                <a:lnTo>
                  <a:pt x="251817" y="69008"/>
                </a:lnTo>
                <a:lnTo>
                  <a:pt x="254969" y="81853"/>
                </a:lnTo>
                <a:lnTo>
                  <a:pt x="256620" y="95634"/>
                </a:lnTo>
                <a:lnTo>
                  <a:pt x="256794" y="99059"/>
                </a:lnTo>
                <a:lnTo>
                  <a:pt x="190627" y="101980"/>
                </a:lnTo>
                <a:lnTo>
                  <a:pt x="187040" y="87602"/>
                </a:lnTo>
                <a:lnTo>
                  <a:pt x="181539" y="75952"/>
                </a:lnTo>
                <a:lnTo>
                  <a:pt x="174148" y="67079"/>
                </a:lnTo>
                <a:lnTo>
                  <a:pt x="163105" y="60132"/>
                </a:lnTo>
                <a:lnTo>
                  <a:pt x="151325" y="56503"/>
                </a:lnTo>
                <a:lnTo>
                  <a:pt x="137123" y="54771"/>
                </a:lnTo>
                <a:lnTo>
                  <a:pt x="130556" y="54609"/>
                </a:lnTo>
                <a:lnTo>
                  <a:pt x="115810" y="55487"/>
                </a:lnTo>
                <a:lnTo>
                  <a:pt x="102916" y="58118"/>
                </a:lnTo>
                <a:lnTo>
                  <a:pt x="91858" y="62503"/>
                </a:lnTo>
                <a:lnTo>
                  <a:pt x="85471" y="66420"/>
                </a:lnTo>
                <a:lnTo>
                  <a:pt x="78486" y="71500"/>
                </a:lnTo>
                <a:lnTo>
                  <a:pt x="75057" y="78358"/>
                </a:lnTo>
                <a:lnTo>
                  <a:pt x="75057" y="86740"/>
                </a:lnTo>
                <a:lnTo>
                  <a:pt x="75057" y="94487"/>
                </a:lnTo>
                <a:lnTo>
                  <a:pt x="78232" y="101091"/>
                </a:lnTo>
                <a:lnTo>
                  <a:pt x="84836" y="106679"/>
                </a:lnTo>
                <a:lnTo>
                  <a:pt x="91159" y="110835"/>
                </a:lnTo>
                <a:lnTo>
                  <a:pt x="100235" y="115055"/>
                </a:lnTo>
                <a:lnTo>
                  <a:pt x="112069" y="119346"/>
                </a:lnTo>
                <a:lnTo>
                  <a:pt x="126666" y="123714"/>
                </a:lnTo>
                <a:lnTo>
                  <a:pt x="144032" y="128164"/>
                </a:lnTo>
                <a:lnTo>
                  <a:pt x="145542" y="128523"/>
                </a:lnTo>
                <a:lnTo>
                  <a:pt x="161117" y="132407"/>
                </a:lnTo>
                <a:lnTo>
                  <a:pt x="175271" y="136334"/>
                </a:lnTo>
                <a:lnTo>
                  <a:pt x="187998" y="140304"/>
                </a:lnTo>
                <a:lnTo>
                  <a:pt x="199289" y="144318"/>
                </a:lnTo>
                <a:lnTo>
                  <a:pt x="209137" y="148375"/>
                </a:lnTo>
                <a:lnTo>
                  <a:pt x="228181" y="158988"/>
                </a:lnTo>
                <a:lnTo>
                  <a:pt x="238121" y="167066"/>
                </a:lnTo>
                <a:lnTo>
                  <a:pt x="246734" y="176341"/>
                </a:lnTo>
                <a:lnTo>
                  <a:pt x="253111" y="185292"/>
                </a:lnTo>
                <a:lnTo>
                  <a:pt x="258506" y="195832"/>
                </a:lnTo>
                <a:lnTo>
                  <a:pt x="262457" y="207476"/>
                </a:lnTo>
                <a:lnTo>
                  <a:pt x="264963" y="220225"/>
                </a:lnTo>
                <a:lnTo>
                  <a:pt x="266025" y="234078"/>
                </a:lnTo>
                <a:lnTo>
                  <a:pt x="266065" y="237489"/>
                </a:lnTo>
                <a:lnTo>
                  <a:pt x="265231" y="250315"/>
                </a:lnTo>
                <a:lnTo>
                  <a:pt x="262729" y="262743"/>
                </a:lnTo>
                <a:lnTo>
                  <a:pt x="258561" y="274784"/>
                </a:lnTo>
                <a:lnTo>
                  <a:pt x="252724" y="286445"/>
                </a:lnTo>
                <a:lnTo>
                  <a:pt x="242881" y="300456"/>
                </a:lnTo>
                <a:lnTo>
                  <a:pt x="234045" y="309462"/>
                </a:lnTo>
                <a:lnTo>
                  <a:pt x="223936" y="317227"/>
                </a:lnTo>
                <a:lnTo>
                  <a:pt x="212553" y="323769"/>
                </a:lnTo>
                <a:lnTo>
                  <a:pt x="195746" y="330493"/>
                </a:lnTo>
                <a:lnTo>
                  <a:pt x="184375" y="333591"/>
                </a:lnTo>
                <a:lnTo>
                  <a:pt x="172138" y="335940"/>
                </a:lnTo>
                <a:lnTo>
                  <a:pt x="159038" y="337546"/>
                </a:lnTo>
                <a:lnTo>
                  <a:pt x="145081" y="338413"/>
                </a:lnTo>
                <a:lnTo>
                  <a:pt x="135128" y="338581"/>
                </a:lnTo>
                <a:lnTo>
                  <a:pt x="119761" y="338117"/>
                </a:lnTo>
                <a:lnTo>
                  <a:pt x="105334" y="336721"/>
                </a:lnTo>
                <a:lnTo>
                  <a:pt x="91846" y="334393"/>
                </a:lnTo>
                <a:lnTo>
                  <a:pt x="79294" y="331131"/>
                </a:lnTo>
                <a:lnTo>
                  <a:pt x="67678" y="326934"/>
                </a:lnTo>
                <a:lnTo>
                  <a:pt x="56995" y="321800"/>
                </a:lnTo>
                <a:lnTo>
                  <a:pt x="47245" y="315727"/>
                </a:lnTo>
                <a:lnTo>
                  <a:pt x="39751" y="309879"/>
                </a:lnTo>
                <a:lnTo>
                  <a:pt x="31109" y="301535"/>
                </a:lnTo>
                <a:lnTo>
                  <a:pt x="23485" y="292189"/>
                </a:lnTo>
                <a:lnTo>
                  <a:pt x="16876" y="281847"/>
                </a:lnTo>
                <a:lnTo>
                  <a:pt x="11280" y="270511"/>
                </a:lnTo>
                <a:lnTo>
                  <a:pt x="6695" y="258187"/>
                </a:lnTo>
                <a:lnTo>
                  <a:pt x="3119" y="244878"/>
                </a:lnTo>
                <a:lnTo>
                  <a:pt x="550" y="230588"/>
                </a:lnTo>
                <a:lnTo>
                  <a:pt x="0" y="226313"/>
                </a:lnTo>
                <a:lnTo>
                  <a:pt x="64262" y="220090"/>
                </a:lnTo>
                <a:lnTo>
                  <a:pt x="67766" y="234612"/>
                </a:lnTo>
                <a:lnTo>
                  <a:pt x="72625" y="247159"/>
                </a:lnTo>
                <a:lnTo>
                  <a:pt x="78837" y="257719"/>
                </a:lnTo>
                <a:lnTo>
                  <a:pt x="86403" y="266282"/>
                </a:lnTo>
                <a:lnTo>
                  <a:pt x="97641" y="274319"/>
                </a:lnTo>
                <a:lnTo>
                  <a:pt x="108992" y="279102"/>
                </a:lnTo>
                <a:lnTo>
                  <a:pt x="121925" y="281938"/>
                </a:lnTo>
                <a:lnTo>
                  <a:pt x="135763" y="282828"/>
                </a:lnTo>
                <a:lnTo>
                  <a:pt x="150932" y="281946"/>
                </a:lnTo>
                <a:lnTo>
                  <a:pt x="164112" y="279308"/>
                </a:lnTo>
                <a:lnTo>
                  <a:pt x="175276" y="274925"/>
                </a:lnTo>
                <a:lnTo>
                  <a:pt x="183896" y="269239"/>
                </a:lnTo>
                <a:lnTo>
                  <a:pt x="193414" y="259035"/>
                </a:lnTo>
                <a:lnTo>
                  <a:pt x="198747" y="247591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39" y="223392"/>
                </a:lnTo>
                <a:lnTo>
                  <a:pt x="193167" y="217931"/>
                </a:lnTo>
                <a:lnTo>
                  <a:pt x="184828" y="210884"/>
                </a:lnTo>
                <a:lnTo>
                  <a:pt x="172146" y="204726"/>
                </a:lnTo>
                <a:lnTo>
                  <a:pt x="162423" y="201520"/>
                </a:lnTo>
                <a:lnTo>
                  <a:pt x="152236" y="198667"/>
                </a:lnTo>
                <a:lnTo>
                  <a:pt x="138866" y="195137"/>
                </a:lnTo>
                <a:lnTo>
                  <a:pt x="122321" y="190922"/>
                </a:lnTo>
                <a:lnTo>
                  <a:pt x="116586" y="189483"/>
                </a:lnTo>
                <a:lnTo>
                  <a:pt x="100749" y="185227"/>
                </a:lnTo>
                <a:lnTo>
                  <a:pt x="86459" y="180673"/>
                </a:lnTo>
                <a:lnTo>
                  <a:pt x="73719" y="175821"/>
                </a:lnTo>
                <a:lnTo>
                  <a:pt x="62532" y="170671"/>
                </a:lnTo>
                <a:lnTo>
                  <a:pt x="52901" y="165224"/>
                </a:lnTo>
                <a:lnTo>
                  <a:pt x="44828" y="159479"/>
                </a:lnTo>
                <a:lnTo>
                  <a:pt x="32347" y="147245"/>
                </a:lnTo>
                <a:lnTo>
                  <a:pt x="24529" y="136669"/>
                </a:lnTo>
                <a:lnTo>
                  <a:pt x="18579" y="125374"/>
                </a:lnTo>
                <a:lnTo>
                  <a:pt x="14493" y="113365"/>
                </a:lnTo>
                <a:lnTo>
                  <a:pt x="12265" y="100645"/>
                </a:lnTo>
                <a:lnTo>
                  <a:pt x="11811" y="91312"/>
                </a:lnTo>
                <a:lnTo>
                  <a:pt x="12761" y="78520"/>
                </a:lnTo>
                <a:lnTo>
                  <a:pt x="15620" y="66201"/>
                </a:lnTo>
                <a:lnTo>
                  <a:pt x="20402" y="54314"/>
                </a:lnTo>
                <a:lnTo>
                  <a:pt x="26035" y="44450"/>
                </a:lnTo>
                <a:lnTo>
                  <a:pt x="33587" y="34569"/>
                </a:lnTo>
                <a:lnTo>
                  <a:pt x="42626" y="25887"/>
                </a:lnTo>
                <a:lnTo>
                  <a:pt x="53130" y="18402"/>
                </a:lnTo>
                <a:lnTo>
                  <a:pt x="65078" y="12114"/>
                </a:lnTo>
                <a:lnTo>
                  <a:pt x="77708" y="7305"/>
                </a:lnTo>
                <a:lnTo>
                  <a:pt x="89321" y="4189"/>
                </a:lnTo>
                <a:lnTo>
                  <a:pt x="101768" y="1941"/>
                </a:lnTo>
                <a:lnTo>
                  <a:pt x="115049" y="551"/>
                </a:lnTo>
                <a:lnTo>
                  <a:pt x="129165" y="9"/>
                </a:lnTo>
                <a:lnTo>
                  <a:pt x="13131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1054" y="935482"/>
            <a:ext cx="266065" cy="338581"/>
          </a:xfrm>
          <a:custGeom>
            <a:avLst/>
            <a:gdLst/>
            <a:ahLst/>
            <a:cxnLst/>
            <a:rect l="l" t="t" r="r" b="b"/>
            <a:pathLst>
              <a:path w="266065" h="338581">
                <a:moveTo>
                  <a:pt x="131318" y="0"/>
                </a:moveTo>
                <a:lnTo>
                  <a:pt x="146985" y="467"/>
                </a:lnTo>
                <a:lnTo>
                  <a:pt x="161607" y="1870"/>
                </a:lnTo>
                <a:lnTo>
                  <a:pt x="175181" y="4205"/>
                </a:lnTo>
                <a:lnTo>
                  <a:pt x="187703" y="7471"/>
                </a:lnTo>
                <a:lnTo>
                  <a:pt x="199169" y="11667"/>
                </a:lnTo>
                <a:lnTo>
                  <a:pt x="209575" y="16790"/>
                </a:lnTo>
                <a:lnTo>
                  <a:pt x="218919" y="22839"/>
                </a:lnTo>
                <a:lnTo>
                  <a:pt x="224028" y="26923"/>
                </a:lnTo>
                <a:lnTo>
                  <a:pt x="233272" y="36056"/>
                </a:lnTo>
                <a:lnTo>
                  <a:pt x="240978" y="46113"/>
                </a:lnTo>
                <a:lnTo>
                  <a:pt x="247157" y="57095"/>
                </a:lnTo>
                <a:lnTo>
                  <a:pt x="251817" y="69008"/>
                </a:lnTo>
                <a:lnTo>
                  <a:pt x="254969" y="81853"/>
                </a:lnTo>
                <a:lnTo>
                  <a:pt x="256620" y="95634"/>
                </a:lnTo>
                <a:lnTo>
                  <a:pt x="256794" y="99059"/>
                </a:lnTo>
                <a:lnTo>
                  <a:pt x="190627" y="101980"/>
                </a:lnTo>
                <a:lnTo>
                  <a:pt x="187040" y="87602"/>
                </a:lnTo>
                <a:lnTo>
                  <a:pt x="181539" y="75952"/>
                </a:lnTo>
                <a:lnTo>
                  <a:pt x="174148" y="67079"/>
                </a:lnTo>
                <a:lnTo>
                  <a:pt x="163105" y="60132"/>
                </a:lnTo>
                <a:lnTo>
                  <a:pt x="151325" y="56503"/>
                </a:lnTo>
                <a:lnTo>
                  <a:pt x="137123" y="54771"/>
                </a:lnTo>
                <a:lnTo>
                  <a:pt x="130556" y="54609"/>
                </a:lnTo>
                <a:lnTo>
                  <a:pt x="115810" y="55487"/>
                </a:lnTo>
                <a:lnTo>
                  <a:pt x="102916" y="58118"/>
                </a:lnTo>
                <a:lnTo>
                  <a:pt x="91858" y="62503"/>
                </a:lnTo>
                <a:lnTo>
                  <a:pt x="85471" y="66420"/>
                </a:lnTo>
                <a:lnTo>
                  <a:pt x="78486" y="71500"/>
                </a:lnTo>
                <a:lnTo>
                  <a:pt x="75057" y="78358"/>
                </a:lnTo>
                <a:lnTo>
                  <a:pt x="75057" y="86740"/>
                </a:lnTo>
                <a:lnTo>
                  <a:pt x="75057" y="94487"/>
                </a:lnTo>
                <a:lnTo>
                  <a:pt x="78232" y="101091"/>
                </a:lnTo>
                <a:lnTo>
                  <a:pt x="84836" y="106679"/>
                </a:lnTo>
                <a:lnTo>
                  <a:pt x="91159" y="110835"/>
                </a:lnTo>
                <a:lnTo>
                  <a:pt x="100235" y="115055"/>
                </a:lnTo>
                <a:lnTo>
                  <a:pt x="112069" y="119346"/>
                </a:lnTo>
                <a:lnTo>
                  <a:pt x="126666" y="123714"/>
                </a:lnTo>
                <a:lnTo>
                  <a:pt x="144032" y="128164"/>
                </a:lnTo>
                <a:lnTo>
                  <a:pt x="145542" y="128523"/>
                </a:lnTo>
                <a:lnTo>
                  <a:pt x="161117" y="132407"/>
                </a:lnTo>
                <a:lnTo>
                  <a:pt x="175271" y="136334"/>
                </a:lnTo>
                <a:lnTo>
                  <a:pt x="187998" y="140304"/>
                </a:lnTo>
                <a:lnTo>
                  <a:pt x="199289" y="144318"/>
                </a:lnTo>
                <a:lnTo>
                  <a:pt x="209137" y="148375"/>
                </a:lnTo>
                <a:lnTo>
                  <a:pt x="228181" y="158988"/>
                </a:lnTo>
                <a:lnTo>
                  <a:pt x="238121" y="167066"/>
                </a:lnTo>
                <a:lnTo>
                  <a:pt x="246734" y="176341"/>
                </a:lnTo>
                <a:lnTo>
                  <a:pt x="253111" y="185292"/>
                </a:lnTo>
                <a:lnTo>
                  <a:pt x="258506" y="195832"/>
                </a:lnTo>
                <a:lnTo>
                  <a:pt x="262457" y="207476"/>
                </a:lnTo>
                <a:lnTo>
                  <a:pt x="264963" y="220225"/>
                </a:lnTo>
                <a:lnTo>
                  <a:pt x="266025" y="234078"/>
                </a:lnTo>
                <a:lnTo>
                  <a:pt x="266065" y="237489"/>
                </a:lnTo>
                <a:lnTo>
                  <a:pt x="265231" y="250315"/>
                </a:lnTo>
                <a:lnTo>
                  <a:pt x="262729" y="262743"/>
                </a:lnTo>
                <a:lnTo>
                  <a:pt x="258561" y="274784"/>
                </a:lnTo>
                <a:lnTo>
                  <a:pt x="252724" y="286445"/>
                </a:lnTo>
                <a:lnTo>
                  <a:pt x="242881" y="300456"/>
                </a:lnTo>
                <a:lnTo>
                  <a:pt x="234045" y="309462"/>
                </a:lnTo>
                <a:lnTo>
                  <a:pt x="223936" y="317227"/>
                </a:lnTo>
                <a:lnTo>
                  <a:pt x="212553" y="323769"/>
                </a:lnTo>
                <a:lnTo>
                  <a:pt x="195746" y="330493"/>
                </a:lnTo>
                <a:lnTo>
                  <a:pt x="184375" y="333591"/>
                </a:lnTo>
                <a:lnTo>
                  <a:pt x="172138" y="335940"/>
                </a:lnTo>
                <a:lnTo>
                  <a:pt x="159038" y="337546"/>
                </a:lnTo>
                <a:lnTo>
                  <a:pt x="145081" y="338413"/>
                </a:lnTo>
                <a:lnTo>
                  <a:pt x="135128" y="338581"/>
                </a:lnTo>
                <a:lnTo>
                  <a:pt x="119761" y="338117"/>
                </a:lnTo>
                <a:lnTo>
                  <a:pt x="105334" y="336721"/>
                </a:lnTo>
                <a:lnTo>
                  <a:pt x="91846" y="334393"/>
                </a:lnTo>
                <a:lnTo>
                  <a:pt x="79294" y="331131"/>
                </a:lnTo>
                <a:lnTo>
                  <a:pt x="67678" y="326934"/>
                </a:lnTo>
                <a:lnTo>
                  <a:pt x="56995" y="321800"/>
                </a:lnTo>
                <a:lnTo>
                  <a:pt x="47245" y="315727"/>
                </a:lnTo>
                <a:lnTo>
                  <a:pt x="39751" y="309879"/>
                </a:lnTo>
                <a:lnTo>
                  <a:pt x="31109" y="301535"/>
                </a:lnTo>
                <a:lnTo>
                  <a:pt x="23485" y="292189"/>
                </a:lnTo>
                <a:lnTo>
                  <a:pt x="16876" y="281847"/>
                </a:lnTo>
                <a:lnTo>
                  <a:pt x="11280" y="270511"/>
                </a:lnTo>
                <a:lnTo>
                  <a:pt x="6695" y="258187"/>
                </a:lnTo>
                <a:lnTo>
                  <a:pt x="3119" y="244878"/>
                </a:lnTo>
                <a:lnTo>
                  <a:pt x="550" y="230588"/>
                </a:lnTo>
                <a:lnTo>
                  <a:pt x="0" y="226313"/>
                </a:lnTo>
                <a:lnTo>
                  <a:pt x="64262" y="220090"/>
                </a:lnTo>
                <a:lnTo>
                  <a:pt x="67766" y="234612"/>
                </a:lnTo>
                <a:lnTo>
                  <a:pt x="72625" y="247159"/>
                </a:lnTo>
                <a:lnTo>
                  <a:pt x="78837" y="257719"/>
                </a:lnTo>
                <a:lnTo>
                  <a:pt x="86403" y="266282"/>
                </a:lnTo>
                <a:lnTo>
                  <a:pt x="97641" y="274319"/>
                </a:lnTo>
                <a:lnTo>
                  <a:pt x="108992" y="279102"/>
                </a:lnTo>
                <a:lnTo>
                  <a:pt x="121925" y="281938"/>
                </a:lnTo>
                <a:lnTo>
                  <a:pt x="135762" y="282828"/>
                </a:lnTo>
                <a:lnTo>
                  <a:pt x="150932" y="281946"/>
                </a:lnTo>
                <a:lnTo>
                  <a:pt x="164112" y="279308"/>
                </a:lnTo>
                <a:lnTo>
                  <a:pt x="175276" y="274925"/>
                </a:lnTo>
                <a:lnTo>
                  <a:pt x="183896" y="269239"/>
                </a:lnTo>
                <a:lnTo>
                  <a:pt x="193414" y="259035"/>
                </a:lnTo>
                <a:lnTo>
                  <a:pt x="198747" y="247591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39" y="223392"/>
                </a:lnTo>
                <a:lnTo>
                  <a:pt x="193167" y="217931"/>
                </a:lnTo>
                <a:lnTo>
                  <a:pt x="184828" y="210884"/>
                </a:lnTo>
                <a:lnTo>
                  <a:pt x="172146" y="204726"/>
                </a:lnTo>
                <a:lnTo>
                  <a:pt x="162423" y="201520"/>
                </a:lnTo>
                <a:lnTo>
                  <a:pt x="152236" y="198667"/>
                </a:lnTo>
                <a:lnTo>
                  <a:pt x="138866" y="195137"/>
                </a:lnTo>
                <a:lnTo>
                  <a:pt x="122321" y="190922"/>
                </a:lnTo>
                <a:lnTo>
                  <a:pt x="116586" y="189483"/>
                </a:lnTo>
                <a:lnTo>
                  <a:pt x="100749" y="185227"/>
                </a:lnTo>
                <a:lnTo>
                  <a:pt x="86459" y="180673"/>
                </a:lnTo>
                <a:lnTo>
                  <a:pt x="73719" y="175821"/>
                </a:lnTo>
                <a:lnTo>
                  <a:pt x="62532" y="170671"/>
                </a:lnTo>
                <a:lnTo>
                  <a:pt x="52901" y="165224"/>
                </a:lnTo>
                <a:lnTo>
                  <a:pt x="44828" y="159479"/>
                </a:lnTo>
                <a:lnTo>
                  <a:pt x="32347" y="147245"/>
                </a:lnTo>
                <a:lnTo>
                  <a:pt x="24529" y="136669"/>
                </a:lnTo>
                <a:lnTo>
                  <a:pt x="18579" y="125374"/>
                </a:lnTo>
                <a:lnTo>
                  <a:pt x="14493" y="113365"/>
                </a:lnTo>
                <a:lnTo>
                  <a:pt x="12265" y="100645"/>
                </a:lnTo>
                <a:lnTo>
                  <a:pt x="11811" y="91312"/>
                </a:lnTo>
                <a:lnTo>
                  <a:pt x="12761" y="78520"/>
                </a:lnTo>
                <a:lnTo>
                  <a:pt x="15620" y="66201"/>
                </a:lnTo>
                <a:lnTo>
                  <a:pt x="20402" y="54314"/>
                </a:lnTo>
                <a:lnTo>
                  <a:pt x="26034" y="44450"/>
                </a:lnTo>
                <a:lnTo>
                  <a:pt x="33587" y="34569"/>
                </a:lnTo>
                <a:lnTo>
                  <a:pt x="42626" y="25887"/>
                </a:lnTo>
                <a:lnTo>
                  <a:pt x="53130" y="18402"/>
                </a:lnTo>
                <a:lnTo>
                  <a:pt x="65078" y="12114"/>
                </a:lnTo>
                <a:lnTo>
                  <a:pt x="77708" y="7305"/>
                </a:lnTo>
                <a:lnTo>
                  <a:pt x="89321" y="4189"/>
                </a:lnTo>
                <a:lnTo>
                  <a:pt x="101768" y="1941"/>
                </a:lnTo>
                <a:lnTo>
                  <a:pt x="115049" y="551"/>
                </a:lnTo>
                <a:lnTo>
                  <a:pt x="129165" y="9"/>
                </a:lnTo>
                <a:lnTo>
                  <a:pt x="13131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79955" y="941070"/>
            <a:ext cx="260095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79955" y="996314"/>
            <a:ext cx="97155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277110" y="996314"/>
            <a:ext cx="66039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343150" y="996314"/>
            <a:ext cx="96900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625219" y="941070"/>
            <a:ext cx="260095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25219" y="996314"/>
            <a:ext cx="97155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722374" y="996314"/>
            <a:ext cx="66039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788414" y="996314"/>
            <a:ext cx="96900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83692" y="943737"/>
            <a:ext cx="66078" cy="269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770" y="943737"/>
            <a:ext cx="164299" cy="269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3692" y="1213103"/>
            <a:ext cx="230377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672846" marR="633404" indent="-274319">
              <a:lnSpc>
                <a:spcPct val="100137"/>
              </a:lnSpc>
              <a:spcBef>
                <a:spcPts val="11000"/>
              </a:spcBef>
              <a:tabLst>
                <a:tab pos="6604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tu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or pe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ation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(T</a:t>
            </a:r>
            <a:r>
              <a:rPr sz="2400" spc="-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tage)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4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fec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 lymph node 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volv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ment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(LN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031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ucosal</a:t>
            </a:r>
            <a:r>
              <a:rPr sz="2400" spc="-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T1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(18%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mucos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1 les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ons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(55% 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T2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(60%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T3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(80% LN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if LN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&lt;50% - co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servati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eso</a:t>
            </a:r>
            <a:r>
              <a:rPr lang="en-IN" sz="2400" dirty="0" err="1" smtClean="0">
                <a:solidFill>
                  <a:srgbClr val="DFE6D0"/>
                </a:solidFill>
                <a:latin typeface="Arial"/>
                <a:cs typeface="Arial"/>
              </a:rPr>
              <a:t>phagus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resecti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mited</a:t>
            </a:r>
            <a:r>
              <a:rPr lang="en-IN" sz="2400" dirty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lymph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ssection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&gt;50%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ne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adjuvant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therapy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by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esection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047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492" y="6096"/>
            <a:ext cx="1786127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" y="21335"/>
            <a:ext cx="1703832" cy="1702308"/>
          </a:xfrm>
          <a:custGeom>
            <a:avLst/>
            <a:gdLst/>
            <a:ahLst/>
            <a:cxnLst/>
            <a:rect l="l" t="t" r="r" b="b"/>
            <a:pathLst>
              <a:path w="1703832" h="1702308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12" y="1045464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587" y="1050711"/>
            <a:ext cx="1116275" cy="1111317"/>
          </a:xfrm>
          <a:custGeom>
            <a:avLst/>
            <a:gdLst/>
            <a:ahLst/>
            <a:cxnLst/>
            <a:rect l="l" t="t" r="r" b="b"/>
            <a:pathLst>
              <a:path w="1116275" h="1111317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958" y="1181143"/>
            <a:ext cx="855565" cy="850558"/>
          </a:xfrm>
          <a:custGeom>
            <a:avLst/>
            <a:gdLst/>
            <a:ahLst/>
            <a:cxnLst/>
            <a:rect l="l" t="t" r="r" b="b"/>
            <a:pathLst>
              <a:path w="855565" h="850558">
                <a:moveTo>
                  <a:pt x="89838" y="155531"/>
                </a:moveTo>
                <a:lnTo>
                  <a:pt x="69428" y="183395"/>
                </a:lnTo>
                <a:lnTo>
                  <a:pt x="51680" y="212403"/>
                </a:lnTo>
                <a:lnTo>
                  <a:pt x="36574" y="242399"/>
                </a:lnTo>
                <a:lnTo>
                  <a:pt x="24090" y="273230"/>
                </a:lnTo>
                <a:lnTo>
                  <a:pt x="14211" y="304742"/>
                </a:lnTo>
                <a:lnTo>
                  <a:pt x="6915" y="336780"/>
                </a:lnTo>
                <a:lnTo>
                  <a:pt x="2185" y="369190"/>
                </a:lnTo>
                <a:lnTo>
                  <a:pt x="0" y="401817"/>
                </a:lnTo>
                <a:lnTo>
                  <a:pt x="340" y="434509"/>
                </a:lnTo>
                <a:lnTo>
                  <a:pt x="3188" y="467109"/>
                </a:lnTo>
                <a:lnTo>
                  <a:pt x="8522" y="499465"/>
                </a:lnTo>
                <a:lnTo>
                  <a:pt x="16325" y="531422"/>
                </a:lnTo>
                <a:lnTo>
                  <a:pt x="26576" y="562826"/>
                </a:lnTo>
                <a:lnTo>
                  <a:pt x="39256" y="593522"/>
                </a:lnTo>
                <a:lnTo>
                  <a:pt x="54346" y="623357"/>
                </a:lnTo>
                <a:lnTo>
                  <a:pt x="71827" y="652176"/>
                </a:lnTo>
                <a:lnTo>
                  <a:pt x="91678" y="679825"/>
                </a:lnTo>
                <a:lnTo>
                  <a:pt x="113881" y="706149"/>
                </a:lnTo>
                <a:lnTo>
                  <a:pt x="138416" y="730995"/>
                </a:lnTo>
                <a:lnTo>
                  <a:pt x="165264" y="754209"/>
                </a:lnTo>
                <a:lnTo>
                  <a:pt x="193850" y="775241"/>
                </a:lnTo>
                <a:lnTo>
                  <a:pt x="223515" y="793655"/>
                </a:lnTo>
                <a:lnTo>
                  <a:pt x="254104" y="809468"/>
                </a:lnTo>
                <a:lnTo>
                  <a:pt x="285462" y="822693"/>
                </a:lnTo>
                <a:lnTo>
                  <a:pt x="317435" y="833348"/>
                </a:lnTo>
                <a:lnTo>
                  <a:pt x="349868" y="841446"/>
                </a:lnTo>
                <a:lnTo>
                  <a:pt x="382607" y="847004"/>
                </a:lnTo>
                <a:lnTo>
                  <a:pt x="415497" y="850036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13529" y="844134"/>
                </a:lnTo>
                <a:lnTo>
                  <a:pt x="545478" y="837218"/>
                </a:lnTo>
                <a:lnTo>
                  <a:pt x="576806" y="827854"/>
                </a:lnTo>
                <a:lnTo>
                  <a:pt x="607358" y="816056"/>
                </a:lnTo>
                <a:lnTo>
                  <a:pt x="636980" y="801840"/>
                </a:lnTo>
                <a:lnTo>
                  <a:pt x="665516" y="785221"/>
                </a:lnTo>
                <a:lnTo>
                  <a:pt x="692813" y="766215"/>
                </a:lnTo>
                <a:lnTo>
                  <a:pt x="718715" y="744837"/>
                </a:lnTo>
                <a:lnTo>
                  <a:pt x="743069" y="721103"/>
                </a:lnTo>
                <a:lnTo>
                  <a:pt x="765720" y="695027"/>
                </a:lnTo>
                <a:lnTo>
                  <a:pt x="786131" y="667145"/>
                </a:lnTo>
                <a:lnTo>
                  <a:pt x="803881" y="638124"/>
                </a:lnTo>
                <a:lnTo>
                  <a:pt x="818988" y="608117"/>
                </a:lnTo>
                <a:lnTo>
                  <a:pt x="831472" y="577279"/>
                </a:lnTo>
                <a:lnTo>
                  <a:pt x="841353" y="545762"/>
                </a:lnTo>
                <a:lnTo>
                  <a:pt x="848648" y="513722"/>
                </a:lnTo>
                <a:lnTo>
                  <a:pt x="853379" y="48131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52376" y="383401"/>
                </a:lnTo>
                <a:lnTo>
                  <a:pt x="847042" y="351050"/>
                </a:lnTo>
                <a:lnTo>
                  <a:pt x="839239" y="319099"/>
                </a:lnTo>
                <a:lnTo>
                  <a:pt x="828988" y="287701"/>
                </a:lnTo>
                <a:lnTo>
                  <a:pt x="816308" y="257011"/>
                </a:lnTo>
                <a:lnTo>
                  <a:pt x="801219" y="227183"/>
                </a:lnTo>
                <a:lnTo>
                  <a:pt x="783739" y="198369"/>
                </a:lnTo>
                <a:lnTo>
                  <a:pt x="763889" y="170726"/>
                </a:lnTo>
                <a:lnTo>
                  <a:pt x="741687" y="144405"/>
                </a:lnTo>
                <a:lnTo>
                  <a:pt x="717153" y="119561"/>
                </a:lnTo>
                <a:lnTo>
                  <a:pt x="690307" y="96349"/>
                </a:lnTo>
                <a:lnTo>
                  <a:pt x="661719" y="75317"/>
                </a:lnTo>
                <a:lnTo>
                  <a:pt x="632052" y="56903"/>
                </a:lnTo>
                <a:lnTo>
                  <a:pt x="601462" y="41090"/>
                </a:lnTo>
                <a:lnTo>
                  <a:pt x="570102" y="27864"/>
                </a:lnTo>
                <a:lnTo>
                  <a:pt x="538128" y="17210"/>
                </a:lnTo>
                <a:lnTo>
                  <a:pt x="505694" y="9112"/>
                </a:lnTo>
                <a:lnTo>
                  <a:pt x="472954" y="3554"/>
                </a:lnTo>
                <a:lnTo>
                  <a:pt x="440064" y="522"/>
                </a:lnTo>
                <a:lnTo>
                  <a:pt x="407176" y="0"/>
                </a:lnTo>
                <a:lnTo>
                  <a:pt x="374447" y="1972"/>
                </a:lnTo>
                <a:lnTo>
                  <a:pt x="342030" y="6424"/>
                </a:lnTo>
                <a:lnTo>
                  <a:pt x="310080" y="13340"/>
                </a:lnTo>
                <a:lnTo>
                  <a:pt x="278752" y="22704"/>
                </a:lnTo>
                <a:lnTo>
                  <a:pt x="248200" y="34502"/>
                </a:lnTo>
                <a:lnTo>
                  <a:pt x="218578" y="48718"/>
                </a:lnTo>
                <a:lnTo>
                  <a:pt x="190042" y="65336"/>
                </a:lnTo>
                <a:lnTo>
                  <a:pt x="162745" y="84342"/>
                </a:lnTo>
                <a:lnTo>
                  <a:pt x="136843" y="105720"/>
                </a:lnTo>
                <a:lnTo>
                  <a:pt x="112489" y="129455"/>
                </a:lnTo>
                <a:lnTo>
                  <a:pt x="89838" y="15553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8136" y="0"/>
            <a:ext cx="8055863" cy="6857998"/>
          </a:xfrm>
          <a:custGeom>
            <a:avLst/>
            <a:gdLst/>
            <a:ahLst/>
            <a:cxnLst/>
            <a:rect l="l" t="t" r="r" b="b"/>
            <a:pathLst>
              <a:path w="8055863" h="6857998">
                <a:moveTo>
                  <a:pt x="0" y="6857998"/>
                </a:moveTo>
                <a:lnTo>
                  <a:pt x="8055863" y="6857998"/>
                </a:lnTo>
                <a:lnTo>
                  <a:pt x="805586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3460" y="0"/>
            <a:ext cx="1524" cy="6857998"/>
          </a:xfrm>
          <a:custGeom>
            <a:avLst/>
            <a:gdLst/>
            <a:ahLst/>
            <a:cxnLst/>
            <a:rect l="l" t="t" r="r" b="b"/>
            <a:pathLst>
              <a:path w="1524" h="6857998">
                <a:moveTo>
                  <a:pt x="0" y="6857998"/>
                </a:moveTo>
                <a:lnTo>
                  <a:pt x="1524" y="6857998"/>
                </a:lnTo>
                <a:lnTo>
                  <a:pt x="15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5736" y="-39625"/>
            <a:ext cx="155447" cy="6937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4984" y="0"/>
            <a:ext cx="73152" cy="6858000"/>
          </a:xfrm>
          <a:custGeom>
            <a:avLst/>
            <a:gdLst/>
            <a:ahLst/>
            <a:cxnLst/>
            <a:rect l="l" t="t" r="r" b="b"/>
            <a:pathLst>
              <a:path w="73152" h="6858000">
                <a:moveTo>
                  <a:pt x="73152" y="0"/>
                </a:moveTo>
                <a:lnTo>
                  <a:pt x="0" y="0"/>
                </a:lnTo>
                <a:lnTo>
                  <a:pt x="0" y="6857999"/>
                </a:lnTo>
                <a:lnTo>
                  <a:pt x="73152" y="6857999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1090" y="1677162"/>
            <a:ext cx="7772400" cy="4572000"/>
          </a:xfrm>
          <a:custGeom>
            <a:avLst/>
            <a:gdLst/>
            <a:ahLst/>
            <a:cxnLst/>
            <a:rect l="l" t="t" r="r" b="b"/>
            <a:pathLst>
              <a:path w="7772400" h="4572000">
                <a:moveTo>
                  <a:pt x="0" y="4572000"/>
                </a:moveTo>
                <a:lnTo>
                  <a:pt x="7772400" y="4572000"/>
                </a:lnTo>
                <a:lnTo>
                  <a:pt x="77724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25908">
            <a:solidFill>
              <a:srgbClr val="256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7237" y="335905"/>
            <a:ext cx="5308345" cy="1031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331" marR="195778" algn="ctr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latin typeface="Arial"/>
                <a:cs typeface="Arial"/>
              </a:rPr>
              <a:t>Primary</a:t>
            </a:r>
            <a:r>
              <a:rPr sz="3600" b="1" spc="-9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Site Based on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3600" b="1" spc="0" dirty="0" smtClean="0">
                <a:latin typeface="Arial"/>
                <a:cs typeface="Arial"/>
              </a:rPr>
              <a:t>Proximal E</a:t>
            </a:r>
            <a:r>
              <a:rPr sz="3600" b="1" spc="-9" dirty="0" smtClean="0">
                <a:latin typeface="Arial"/>
                <a:cs typeface="Arial"/>
              </a:rPr>
              <a:t>d</a:t>
            </a:r>
            <a:r>
              <a:rPr sz="3600" b="1" spc="0" dirty="0" smtClean="0">
                <a:latin typeface="Arial"/>
                <a:cs typeface="Arial"/>
              </a:rPr>
              <a:t>ge of </a:t>
            </a:r>
            <a:r>
              <a:rPr sz="3600" b="1" spc="-269" dirty="0" smtClean="0">
                <a:latin typeface="Arial"/>
                <a:cs typeface="Arial"/>
              </a:rPr>
              <a:t>T</a:t>
            </a:r>
            <a:r>
              <a:rPr sz="3600" b="1" spc="0" dirty="0" smtClean="0">
                <a:latin typeface="Arial"/>
                <a:cs typeface="Arial"/>
              </a:rPr>
              <a:t>umor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1090" y="1677162"/>
            <a:ext cx="7772400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4"/>
              </a:spcBef>
            </a:pPr>
            <a:endParaRPr sz="600"/>
          </a:p>
          <a:p>
            <a:pPr marL="90678">
              <a:lnSpc>
                <a:spcPct val="95825"/>
              </a:lnSpc>
              <a:spcBef>
                <a:spcPts val="1000"/>
              </a:spcBef>
            </a:pPr>
            <a:r>
              <a:rPr sz="2400" b="1" spc="0" dirty="0" smtClean="0">
                <a:latin typeface="Arial"/>
                <a:cs typeface="Arial"/>
              </a:rPr>
              <a:t>A</a:t>
            </a:r>
            <a:r>
              <a:rPr sz="2400" b="1" spc="-9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atomic    </a:t>
            </a:r>
            <a:r>
              <a:rPr sz="2400" b="1" spc="13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E</a:t>
            </a:r>
            <a:r>
              <a:rPr sz="2400" b="1" spc="-9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o</a:t>
            </a:r>
            <a:r>
              <a:rPr sz="2400" b="1" spc="-4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h</a:t>
            </a:r>
            <a:r>
              <a:rPr sz="2400" b="1" spc="-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g</a:t>
            </a:r>
            <a:r>
              <a:rPr sz="2400" b="1" spc="-4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al           </a:t>
            </a:r>
            <a:r>
              <a:rPr sz="2400" b="1" spc="16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Dista</a:t>
            </a:r>
            <a:r>
              <a:rPr sz="2400" b="1" spc="-9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  <a:p>
            <a:pPr marL="90678">
              <a:lnSpc>
                <a:spcPct val="95825"/>
              </a:lnSpc>
              <a:spcBef>
                <a:spcPts val="120"/>
              </a:spcBef>
            </a:pPr>
            <a:r>
              <a:rPr sz="2400" b="1" spc="0" dirty="0" smtClean="0">
                <a:latin typeface="Arial"/>
                <a:cs typeface="Arial"/>
              </a:rPr>
              <a:t>name            </a:t>
            </a:r>
            <a:r>
              <a:rPr sz="2400" b="1" spc="14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locat</a:t>
            </a:r>
            <a:r>
              <a:rPr sz="2400" b="1" spc="4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on                  </a:t>
            </a:r>
            <a:r>
              <a:rPr sz="2400" b="1" spc="43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f</a:t>
            </a:r>
            <a:r>
              <a:rPr sz="2400" b="1" spc="4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om</a:t>
            </a:r>
            <a:r>
              <a:rPr sz="2400" b="1" spc="-1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teeth</a:t>
            </a:r>
            <a:endParaRPr sz="2400">
              <a:latin typeface="Arial"/>
              <a:cs typeface="Arial"/>
            </a:endParaRPr>
          </a:p>
          <a:p>
            <a:pPr marL="90678">
              <a:lnSpc>
                <a:spcPct val="95825"/>
              </a:lnSpc>
              <a:spcBef>
                <a:spcPts val="3000"/>
              </a:spcBef>
            </a:pP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rvical       </a:t>
            </a:r>
            <a:r>
              <a:rPr sz="2400" spc="4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per                     </a:t>
            </a:r>
            <a:r>
              <a:rPr sz="2400" spc="4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15 to &lt;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20cm</a:t>
            </a:r>
            <a:endParaRPr sz="2400">
              <a:latin typeface="Arial"/>
              <a:cs typeface="Arial"/>
            </a:endParaRPr>
          </a:p>
          <a:p>
            <a:pPr marL="1919732" marR="1287149" indent="-1829054" algn="just">
              <a:lnSpc>
                <a:spcPct val="100041"/>
              </a:lnSpc>
              <a:spcBef>
                <a:spcPts val="3002"/>
              </a:spcBef>
            </a:pP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racic      </a:t>
            </a:r>
            <a:r>
              <a:rPr sz="2400" spc="55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per                     </a:t>
            </a:r>
            <a:r>
              <a:rPr sz="2400" spc="4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20 to &lt;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25cm Midd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                    </a:t>
            </a:r>
            <a:r>
              <a:rPr sz="2400" spc="58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25 to &lt;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30cm Lo</a:t>
            </a:r>
            <a:r>
              <a:rPr sz="2400" spc="-9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er                     </a:t>
            </a:r>
            <a:r>
              <a:rPr sz="2400" spc="4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30 to &lt;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40cm</a:t>
            </a:r>
            <a:endParaRPr sz="2400">
              <a:latin typeface="Arial"/>
              <a:cs typeface="Arial"/>
            </a:endParaRPr>
          </a:p>
          <a:p>
            <a:pPr marL="90678">
              <a:lnSpc>
                <a:spcPct val="95825"/>
              </a:lnSpc>
              <a:spcBef>
                <a:spcPts val="2885"/>
              </a:spcBef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domin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   </a:t>
            </a:r>
            <a:r>
              <a:rPr sz="2400" spc="4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Lo</a:t>
            </a:r>
            <a:r>
              <a:rPr sz="2400" spc="-9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er                     </a:t>
            </a:r>
            <a:r>
              <a:rPr sz="2400" spc="4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40 to 45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cm</a:t>
            </a:r>
            <a:endParaRPr sz="2400">
              <a:latin typeface="Arial"/>
              <a:cs typeface="Arial"/>
            </a:endParaRPr>
          </a:p>
          <a:p>
            <a:pPr marL="1919732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Arial"/>
                <a:cs typeface="Arial"/>
              </a:rPr>
              <a:t>EGJ</a:t>
            </a:r>
            <a:r>
              <a:rPr sz="2400" spc="4" dirty="0" smtClean="0">
                <a:latin typeface="Arial"/>
                <a:cs typeface="Arial"/>
              </a:rPr>
              <a:t>/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rdia            </a:t>
            </a:r>
            <a:r>
              <a:rPr sz="2400" spc="55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40 to 45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047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492" y="6096"/>
            <a:ext cx="1786127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640" y="21335"/>
            <a:ext cx="1703832" cy="1702308"/>
          </a:xfrm>
          <a:custGeom>
            <a:avLst/>
            <a:gdLst/>
            <a:ahLst/>
            <a:cxnLst/>
            <a:rect l="l" t="t" r="r" b="b"/>
            <a:pathLst>
              <a:path w="1703832" h="1702308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212" y="1045464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587" y="1050711"/>
            <a:ext cx="1116275" cy="1111317"/>
          </a:xfrm>
          <a:custGeom>
            <a:avLst/>
            <a:gdLst/>
            <a:ahLst/>
            <a:cxnLst/>
            <a:rect l="l" t="t" r="r" b="b"/>
            <a:pathLst>
              <a:path w="1116275" h="1111317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958" y="1181143"/>
            <a:ext cx="855565" cy="850558"/>
          </a:xfrm>
          <a:custGeom>
            <a:avLst/>
            <a:gdLst/>
            <a:ahLst/>
            <a:cxnLst/>
            <a:rect l="l" t="t" r="r" b="b"/>
            <a:pathLst>
              <a:path w="855565" h="850558">
                <a:moveTo>
                  <a:pt x="89838" y="155531"/>
                </a:moveTo>
                <a:lnTo>
                  <a:pt x="69428" y="183395"/>
                </a:lnTo>
                <a:lnTo>
                  <a:pt x="51680" y="212403"/>
                </a:lnTo>
                <a:lnTo>
                  <a:pt x="36574" y="242399"/>
                </a:lnTo>
                <a:lnTo>
                  <a:pt x="24090" y="273230"/>
                </a:lnTo>
                <a:lnTo>
                  <a:pt x="14211" y="304742"/>
                </a:lnTo>
                <a:lnTo>
                  <a:pt x="6915" y="336780"/>
                </a:lnTo>
                <a:lnTo>
                  <a:pt x="2185" y="369190"/>
                </a:lnTo>
                <a:lnTo>
                  <a:pt x="0" y="401817"/>
                </a:lnTo>
                <a:lnTo>
                  <a:pt x="340" y="434509"/>
                </a:lnTo>
                <a:lnTo>
                  <a:pt x="3188" y="467109"/>
                </a:lnTo>
                <a:lnTo>
                  <a:pt x="8522" y="499465"/>
                </a:lnTo>
                <a:lnTo>
                  <a:pt x="16325" y="531422"/>
                </a:lnTo>
                <a:lnTo>
                  <a:pt x="26576" y="562826"/>
                </a:lnTo>
                <a:lnTo>
                  <a:pt x="39256" y="593522"/>
                </a:lnTo>
                <a:lnTo>
                  <a:pt x="54346" y="623357"/>
                </a:lnTo>
                <a:lnTo>
                  <a:pt x="71827" y="652176"/>
                </a:lnTo>
                <a:lnTo>
                  <a:pt x="91678" y="679825"/>
                </a:lnTo>
                <a:lnTo>
                  <a:pt x="113881" y="706149"/>
                </a:lnTo>
                <a:lnTo>
                  <a:pt x="138416" y="730995"/>
                </a:lnTo>
                <a:lnTo>
                  <a:pt x="165264" y="754209"/>
                </a:lnTo>
                <a:lnTo>
                  <a:pt x="193850" y="775241"/>
                </a:lnTo>
                <a:lnTo>
                  <a:pt x="223515" y="793655"/>
                </a:lnTo>
                <a:lnTo>
                  <a:pt x="254104" y="809468"/>
                </a:lnTo>
                <a:lnTo>
                  <a:pt x="285462" y="822693"/>
                </a:lnTo>
                <a:lnTo>
                  <a:pt x="317435" y="833348"/>
                </a:lnTo>
                <a:lnTo>
                  <a:pt x="349868" y="841446"/>
                </a:lnTo>
                <a:lnTo>
                  <a:pt x="382607" y="847004"/>
                </a:lnTo>
                <a:lnTo>
                  <a:pt x="415497" y="850036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13529" y="844134"/>
                </a:lnTo>
                <a:lnTo>
                  <a:pt x="545478" y="837218"/>
                </a:lnTo>
                <a:lnTo>
                  <a:pt x="576806" y="827854"/>
                </a:lnTo>
                <a:lnTo>
                  <a:pt x="607358" y="816056"/>
                </a:lnTo>
                <a:lnTo>
                  <a:pt x="636980" y="801840"/>
                </a:lnTo>
                <a:lnTo>
                  <a:pt x="665516" y="785221"/>
                </a:lnTo>
                <a:lnTo>
                  <a:pt x="692813" y="766215"/>
                </a:lnTo>
                <a:lnTo>
                  <a:pt x="718715" y="744837"/>
                </a:lnTo>
                <a:lnTo>
                  <a:pt x="743069" y="721103"/>
                </a:lnTo>
                <a:lnTo>
                  <a:pt x="765720" y="695027"/>
                </a:lnTo>
                <a:lnTo>
                  <a:pt x="786131" y="667145"/>
                </a:lnTo>
                <a:lnTo>
                  <a:pt x="803881" y="638124"/>
                </a:lnTo>
                <a:lnTo>
                  <a:pt x="818988" y="608117"/>
                </a:lnTo>
                <a:lnTo>
                  <a:pt x="831472" y="577279"/>
                </a:lnTo>
                <a:lnTo>
                  <a:pt x="841353" y="545762"/>
                </a:lnTo>
                <a:lnTo>
                  <a:pt x="848648" y="513722"/>
                </a:lnTo>
                <a:lnTo>
                  <a:pt x="853379" y="48131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52376" y="383401"/>
                </a:lnTo>
                <a:lnTo>
                  <a:pt x="847042" y="351050"/>
                </a:lnTo>
                <a:lnTo>
                  <a:pt x="839239" y="319099"/>
                </a:lnTo>
                <a:lnTo>
                  <a:pt x="828988" y="287701"/>
                </a:lnTo>
                <a:lnTo>
                  <a:pt x="816308" y="257011"/>
                </a:lnTo>
                <a:lnTo>
                  <a:pt x="801219" y="227183"/>
                </a:lnTo>
                <a:lnTo>
                  <a:pt x="783739" y="198369"/>
                </a:lnTo>
                <a:lnTo>
                  <a:pt x="763889" y="170726"/>
                </a:lnTo>
                <a:lnTo>
                  <a:pt x="741687" y="144405"/>
                </a:lnTo>
                <a:lnTo>
                  <a:pt x="717153" y="119561"/>
                </a:lnTo>
                <a:lnTo>
                  <a:pt x="690307" y="96349"/>
                </a:lnTo>
                <a:lnTo>
                  <a:pt x="661719" y="75317"/>
                </a:lnTo>
                <a:lnTo>
                  <a:pt x="632052" y="56903"/>
                </a:lnTo>
                <a:lnTo>
                  <a:pt x="601462" y="41090"/>
                </a:lnTo>
                <a:lnTo>
                  <a:pt x="570102" y="27864"/>
                </a:lnTo>
                <a:lnTo>
                  <a:pt x="538128" y="17210"/>
                </a:lnTo>
                <a:lnTo>
                  <a:pt x="505694" y="9112"/>
                </a:lnTo>
                <a:lnTo>
                  <a:pt x="472954" y="3554"/>
                </a:lnTo>
                <a:lnTo>
                  <a:pt x="440064" y="522"/>
                </a:lnTo>
                <a:lnTo>
                  <a:pt x="407176" y="0"/>
                </a:lnTo>
                <a:lnTo>
                  <a:pt x="374447" y="1972"/>
                </a:lnTo>
                <a:lnTo>
                  <a:pt x="342030" y="6424"/>
                </a:lnTo>
                <a:lnTo>
                  <a:pt x="310080" y="13340"/>
                </a:lnTo>
                <a:lnTo>
                  <a:pt x="278752" y="22704"/>
                </a:lnTo>
                <a:lnTo>
                  <a:pt x="248200" y="34502"/>
                </a:lnTo>
                <a:lnTo>
                  <a:pt x="218578" y="48718"/>
                </a:lnTo>
                <a:lnTo>
                  <a:pt x="190042" y="65336"/>
                </a:lnTo>
                <a:lnTo>
                  <a:pt x="162745" y="84342"/>
                </a:lnTo>
                <a:lnTo>
                  <a:pt x="136843" y="105720"/>
                </a:lnTo>
                <a:lnTo>
                  <a:pt x="112489" y="129455"/>
                </a:lnTo>
                <a:lnTo>
                  <a:pt x="89838" y="15553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8136" y="0"/>
            <a:ext cx="8055863" cy="6857998"/>
          </a:xfrm>
          <a:custGeom>
            <a:avLst/>
            <a:gdLst/>
            <a:ahLst/>
            <a:cxnLst/>
            <a:rect l="l" t="t" r="r" b="b"/>
            <a:pathLst>
              <a:path w="8055863" h="6857998">
                <a:moveTo>
                  <a:pt x="0" y="6857998"/>
                </a:moveTo>
                <a:lnTo>
                  <a:pt x="8055863" y="6857998"/>
                </a:lnTo>
                <a:lnTo>
                  <a:pt x="805586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3460" y="0"/>
            <a:ext cx="1524" cy="6857998"/>
          </a:xfrm>
          <a:custGeom>
            <a:avLst/>
            <a:gdLst/>
            <a:ahLst/>
            <a:cxnLst/>
            <a:rect l="l" t="t" r="r" b="b"/>
            <a:pathLst>
              <a:path w="1524" h="6857998">
                <a:moveTo>
                  <a:pt x="0" y="6857998"/>
                </a:moveTo>
                <a:lnTo>
                  <a:pt x="1524" y="6857998"/>
                </a:lnTo>
                <a:lnTo>
                  <a:pt x="15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5736" y="-39625"/>
            <a:ext cx="155447" cy="6937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4984" y="0"/>
            <a:ext cx="73152" cy="6858000"/>
          </a:xfrm>
          <a:custGeom>
            <a:avLst/>
            <a:gdLst/>
            <a:ahLst/>
            <a:cxnLst/>
            <a:rect l="l" t="t" r="r" b="b"/>
            <a:pathLst>
              <a:path w="73152" h="6858000">
                <a:moveTo>
                  <a:pt x="73152" y="0"/>
                </a:moveTo>
                <a:lnTo>
                  <a:pt x="0" y="0"/>
                </a:lnTo>
                <a:lnTo>
                  <a:pt x="0" y="6857999"/>
                </a:lnTo>
                <a:lnTo>
                  <a:pt x="73152" y="6857999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2045208"/>
            <a:ext cx="7693152" cy="3288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2044" y="573021"/>
            <a:ext cx="579406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En</a:t>
            </a:r>
            <a:r>
              <a:rPr sz="4000" b="1" spc="-9" dirty="0" smtClean="0">
                <a:latin typeface="Arial"/>
                <a:cs typeface="Arial"/>
              </a:rPr>
              <a:t>d</a:t>
            </a:r>
            <a:r>
              <a:rPr sz="4000" b="1" spc="0" dirty="0" smtClean="0">
                <a:latin typeface="Arial"/>
                <a:cs typeface="Arial"/>
              </a:rPr>
              <a:t>osc</a:t>
            </a:r>
            <a:r>
              <a:rPr sz="4000" b="1" spc="-14" dirty="0" smtClean="0">
                <a:latin typeface="Arial"/>
                <a:cs typeface="Arial"/>
              </a:rPr>
              <a:t>o</a:t>
            </a:r>
            <a:r>
              <a:rPr sz="4000" b="1" spc="0" dirty="0" smtClean="0">
                <a:latin typeface="Arial"/>
                <a:cs typeface="Arial"/>
              </a:rPr>
              <a:t>pic</a:t>
            </a:r>
            <a:r>
              <a:rPr sz="4000" b="1" spc="-78" dirty="0" smtClean="0">
                <a:latin typeface="Arial"/>
                <a:cs typeface="Arial"/>
              </a:rPr>
              <a:t> </a:t>
            </a:r>
            <a:r>
              <a:rPr sz="4000" b="1" spc="0" dirty="0" smtClean="0">
                <a:latin typeface="Arial"/>
                <a:cs typeface="Arial"/>
              </a:rPr>
              <a:t>Ultrasou</a:t>
            </a:r>
            <a:r>
              <a:rPr sz="4000" b="1" spc="-9" dirty="0" smtClean="0">
                <a:latin typeface="Arial"/>
                <a:cs typeface="Arial"/>
              </a:rPr>
              <a:t>n</a:t>
            </a:r>
            <a:r>
              <a:rPr sz="4000" b="1" spc="0" dirty="0" smtClean="0">
                <a:latin typeface="Arial"/>
                <a:cs typeface="Arial"/>
              </a:rPr>
              <a:t>d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8202" y="573021"/>
            <a:ext cx="1664155" cy="1142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23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  <a:p>
            <a:pPr marL="26465">
              <a:lnSpc>
                <a:spcPct val="95825"/>
              </a:lnSpc>
            </a:pPr>
            <a:r>
              <a:rPr sz="4000" b="1" spc="0" dirty="0" smtClean="0">
                <a:latin typeface="Arial"/>
                <a:cs typeface="Arial"/>
              </a:rPr>
              <a:t>No</a:t>
            </a:r>
            <a:r>
              <a:rPr sz="4000" b="1" spc="-14" dirty="0" smtClean="0">
                <a:latin typeface="Arial"/>
                <a:cs typeface="Arial"/>
              </a:rPr>
              <a:t>d</a:t>
            </a:r>
            <a:r>
              <a:rPr sz="4000" b="1" spc="0" dirty="0" smtClean="0">
                <a:latin typeface="Arial"/>
                <a:cs typeface="Arial"/>
              </a:rPr>
              <a:t>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044" y="1182621"/>
            <a:ext cx="401942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Per</a:t>
            </a:r>
            <a:r>
              <a:rPr sz="4000" b="1" spc="4" dirty="0" smtClean="0">
                <a:latin typeface="Arial"/>
                <a:cs typeface="Arial"/>
              </a:rPr>
              <a:t>i</a:t>
            </a:r>
            <a:r>
              <a:rPr sz="4000" b="1" spc="0" dirty="0" smtClean="0">
                <a:latin typeface="Arial"/>
                <a:cs typeface="Arial"/>
              </a:rPr>
              <a:t>-eso</a:t>
            </a:r>
            <a:r>
              <a:rPr sz="4000" b="1" spc="-14" dirty="0" smtClean="0">
                <a:latin typeface="Arial"/>
                <a:cs typeface="Arial"/>
              </a:rPr>
              <a:t>p</a:t>
            </a:r>
            <a:r>
              <a:rPr sz="4000" b="1" spc="0" dirty="0" smtClean="0">
                <a:latin typeface="Arial"/>
                <a:cs typeface="Arial"/>
              </a:rPr>
              <a:t>ha</a:t>
            </a:r>
            <a:r>
              <a:rPr sz="4000" b="1" spc="-9" dirty="0" smtClean="0">
                <a:latin typeface="Arial"/>
                <a:cs typeface="Arial"/>
              </a:rPr>
              <a:t>g</a:t>
            </a:r>
            <a:r>
              <a:rPr sz="4000" b="1" spc="0" dirty="0" smtClean="0">
                <a:latin typeface="Arial"/>
                <a:cs typeface="Arial"/>
              </a:rPr>
              <a:t>eal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6104" y="1182621"/>
            <a:ext cx="174630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150" dirty="0" smtClean="0">
                <a:latin typeface="Arial"/>
                <a:cs typeface="Arial"/>
              </a:rPr>
              <a:t>L</a:t>
            </a:r>
            <a:r>
              <a:rPr sz="4000" b="1" spc="0" dirty="0" smtClean="0">
                <a:latin typeface="Arial"/>
                <a:cs typeface="Arial"/>
              </a:rPr>
              <a:t>ymph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9986" y="5442771"/>
            <a:ext cx="16434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latin typeface="Arial"/>
                <a:cs typeface="Arial"/>
              </a:rPr>
              <a:t>Benign</a:t>
            </a:r>
            <a:r>
              <a:rPr lang="en-US" sz="3600" b="1" spc="0" dirty="0" smtClean="0">
                <a:latin typeface="Arial"/>
                <a:cs typeface="Arial"/>
              </a:rPr>
              <a:t> &lt; 6 mm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47029" y="5442771"/>
            <a:ext cx="222590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latin typeface="Arial"/>
                <a:cs typeface="Arial"/>
              </a:rPr>
              <a:t>Malig</a:t>
            </a:r>
            <a:r>
              <a:rPr sz="3600" b="1" spc="-14" dirty="0" smtClean="0">
                <a:latin typeface="Arial"/>
                <a:cs typeface="Arial"/>
              </a:rPr>
              <a:t>n</a:t>
            </a:r>
            <a:r>
              <a:rPr sz="3600" b="1" spc="0" dirty="0" smtClean="0">
                <a:latin typeface="Arial"/>
                <a:cs typeface="Arial"/>
              </a:rPr>
              <a:t>ant</a:t>
            </a:r>
            <a:r>
              <a:rPr lang="en-US" sz="3600" b="1" spc="0" dirty="0" smtClean="0">
                <a:latin typeface="Arial"/>
                <a:cs typeface="Arial"/>
              </a:rPr>
              <a:t>&gt; 6 mm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352799" y="914261"/>
            <a:ext cx="5743201" cy="5740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4326" y="398396"/>
            <a:ext cx="6136618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Layers</a:t>
            </a:r>
            <a:r>
              <a:rPr sz="4000" b="1" spc="-103" dirty="0" smtClean="0">
                <a:latin typeface="Arial"/>
                <a:cs typeface="Arial"/>
              </a:rPr>
              <a:t> </a:t>
            </a:r>
            <a:r>
              <a:rPr sz="4000" b="1" spc="0" dirty="0" smtClean="0">
                <a:latin typeface="Arial"/>
                <a:cs typeface="Arial"/>
              </a:rPr>
              <a:t>of the</a:t>
            </a:r>
            <a:r>
              <a:rPr sz="4000" b="1" spc="-59" dirty="0" smtClean="0">
                <a:latin typeface="Arial"/>
                <a:cs typeface="Arial"/>
              </a:rPr>
              <a:t> </a:t>
            </a:r>
            <a:r>
              <a:rPr sz="4000" b="1" spc="0" dirty="0" smtClean="0">
                <a:latin typeface="Arial"/>
                <a:cs typeface="Arial"/>
              </a:rPr>
              <a:t>Eso</a:t>
            </a:r>
            <a:r>
              <a:rPr sz="4000" b="1" spc="-14" dirty="0" smtClean="0">
                <a:latin typeface="Arial"/>
                <a:cs typeface="Arial"/>
              </a:rPr>
              <a:t>p</a:t>
            </a:r>
            <a:r>
              <a:rPr sz="4000" b="1" spc="0" dirty="0" smtClean="0">
                <a:latin typeface="Arial"/>
                <a:cs typeface="Arial"/>
              </a:rPr>
              <a:t>ha</a:t>
            </a:r>
            <a:r>
              <a:rPr sz="4000" b="1" spc="-9" dirty="0" smtClean="0">
                <a:latin typeface="Arial"/>
                <a:cs typeface="Arial"/>
              </a:rPr>
              <a:t>g</a:t>
            </a:r>
            <a:r>
              <a:rPr sz="4000" b="1" spc="0" dirty="0" smtClean="0">
                <a:latin typeface="Arial"/>
                <a:cs typeface="Arial"/>
              </a:rPr>
              <a:t>us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7845" y="1926819"/>
            <a:ext cx="4270112" cy="424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3648" marR="70098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9" dirty="0" smtClean="0">
                <a:latin typeface="Arial"/>
                <a:cs typeface="Arial"/>
              </a:rPr>
              <a:t>p</a:t>
            </a:r>
            <a:r>
              <a:rPr sz="3200" b="1" spc="0" dirty="0" smtClean="0">
                <a:latin typeface="Arial"/>
                <a:cs typeface="Arial"/>
              </a:rPr>
              <a:t>ith</a:t>
            </a:r>
            <a:r>
              <a:rPr sz="3200" b="1" spc="-14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li</a:t>
            </a:r>
            <a:r>
              <a:rPr sz="3200" b="1" spc="-9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  <a:p>
            <a:pPr marL="1251991">
              <a:lnSpc>
                <a:spcPct val="95825"/>
              </a:lnSpc>
              <a:spcBef>
                <a:spcPts val="2154"/>
              </a:spcBef>
            </a:pPr>
            <a:r>
              <a:rPr sz="3200" b="1" spc="0" dirty="0" smtClean="0">
                <a:latin typeface="Arial"/>
                <a:cs typeface="Arial"/>
              </a:rPr>
              <a:t>La</a:t>
            </a:r>
            <a:r>
              <a:rPr sz="3200" b="1" spc="-14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ina</a:t>
            </a:r>
            <a:r>
              <a:rPr sz="3200" b="1" spc="-1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propria</a:t>
            </a:r>
            <a:endParaRPr sz="3200">
              <a:latin typeface="Arial"/>
              <a:cs typeface="Arial"/>
            </a:endParaRPr>
          </a:p>
          <a:p>
            <a:pPr marL="12700" marR="70098">
              <a:lnSpc>
                <a:spcPct val="95825"/>
              </a:lnSpc>
              <a:spcBef>
                <a:spcPts val="1072"/>
              </a:spcBef>
            </a:pP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9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4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ul</a:t>
            </a:r>
            <a:r>
              <a:rPr sz="3200" b="1" spc="-14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ris</a:t>
            </a:r>
            <a:r>
              <a:rPr sz="3200" b="1" spc="-1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mu</a:t>
            </a:r>
            <a:r>
              <a:rPr sz="3200" b="1" spc="-14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o</a:t>
            </a:r>
            <a:r>
              <a:rPr sz="3200" b="1" spc="-9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877481" marR="1002689" algn="ctr">
              <a:lnSpc>
                <a:spcPct val="95825"/>
              </a:lnSpc>
              <a:spcBef>
                <a:spcPts val="1074"/>
              </a:spcBef>
            </a:pPr>
            <a:r>
              <a:rPr sz="3200" b="1" spc="0" dirty="0" smtClean="0">
                <a:latin typeface="Arial"/>
                <a:cs typeface="Arial"/>
              </a:rPr>
              <a:t>Subm</a:t>
            </a:r>
            <a:r>
              <a:rPr sz="3200" b="1" spc="-9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co</a:t>
            </a:r>
            <a:r>
              <a:rPr sz="3200" b="1" spc="-14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1287932" marR="789243">
              <a:lnSpc>
                <a:spcPct val="100041"/>
              </a:lnSpc>
              <a:spcBef>
                <a:spcPts val="1420"/>
              </a:spcBef>
            </a:pPr>
            <a:r>
              <a:rPr sz="3200" b="1" spc="0" dirty="0" smtClean="0">
                <a:latin typeface="Arial"/>
                <a:cs typeface="Arial"/>
              </a:rPr>
              <a:t>Mu</a:t>
            </a:r>
            <a:r>
              <a:rPr sz="3200" b="1" spc="-14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cu</a:t>
            </a:r>
            <a:r>
              <a:rPr sz="3200" b="1" spc="-9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aris propria</a:t>
            </a:r>
            <a:endParaRPr sz="3200">
              <a:latin typeface="Arial"/>
              <a:cs typeface="Arial"/>
            </a:endParaRPr>
          </a:p>
          <a:p>
            <a:pPr marL="1072883" marR="1145020" algn="ctr">
              <a:lnSpc>
                <a:spcPct val="95825"/>
              </a:lnSpc>
              <a:spcBef>
                <a:spcPts val="1721"/>
              </a:spcBef>
            </a:pPr>
            <a:r>
              <a:rPr sz="3200" b="1" spc="0" dirty="0" smtClean="0">
                <a:latin typeface="Arial"/>
                <a:cs typeface="Arial"/>
              </a:rPr>
              <a:t>Adv</a:t>
            </a:r>
            <a:r>
              <a:rPr sz="3200" b="1" spc="-9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ntitia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047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492" y="6096"/>
            <a:ext cx="1786127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640" y="21335"/>
            <a:ext cx="1703832" cy="1702308"/>
          </a:xfrm>
          <a:custGeom>
            <a:avLst/>
            <a:gdLst/>
            <a:ahLst/>
            <a:cxnLst/>
            <a:rect l="l" t="t" r="r" b="b"/>
            <a:pathLst>
              <a:path w="1703832" h="1702308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212" y="1045464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7587" y="1050711"/>
            <a:ext cx="1116275" cy="1111317"/>
          </a:xfrm>
          <a:custGeom>
            <a:avLst/>
            <a:gdLst/>
            <a:ahLst/>
            <a:cxnLst/>
            <a:rect l="l" t="t" r="r" b="b"/>
            <a:pathLst>
              <a:path w="1116275" h="1111317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958" y="1181143"/>
            <a:ext cx="855565" cy="850558"/>
          </a:xfrm>
          <a:custGeom>
            <a:avLst/>
            <a:gdLst/>
            <a:ahLst/>
            <a:cxnLst/>
            <a:rect l="l" t="t" r="r" b="b"/>
            <a:pathLst>
              <a:path w="855565" h="850558">
                <a:moveTo>
                  <a:pt x="89838" y="155531"/>
                </a:moveTo>
                <a:lnTo>
                  <a:pt x="69428" y="183395"/>
                </a:lnTo>
                <a:lnTo>
                  <a:pt x="51680" y="212403"/>
                </a:lnTo>
                <a:lnTo>
                  <a:pt x="36574" y="242399"/>
                </a:lnTo>
                <a:lnTo>
                  <a:pt x="24090" y="273230"/>
                </a:lnTo>
                <a:lnTo>
                  <a:pt x="14211" y="304742"/>
                </a:lnTo>
                <a:lnTo>
                  <a:pt x="6915" y="336780"/>
                </a:lnTo>
                <a:lnTo>
                  <a:pt x="2185" y="369190"/>
                </a:lnTo>
                <a:lnTo>
                  <a:pt x="0" y="401817"/>
                </a:lnTo>
                <a:lnTo>
                  <a:pt x="340" y="434509"/>
                </a:lnTo>
                <a:lnTo>
                  <a:pt x="3188" y="467109"/>
                </a:lnTo>
                <a:lnTo>
                  <a:pt x="8522" y="499465"/>
                </a:lnTo>
                <a:lnTo>
                  <a:pt x="16325" y="531422"/>
                </a:lnTo>
                <a:lnTo>
                  <a:pt x="26576" y="562826"/>
                </a:lnTo>
                <a:lnTo>
                  <a:pt x="39256" y="593522"/>
                </a:lnTo>
                <a:lnTo>
                  <a:pt x="54346" y="623357"/>
                </a:lnTo>
                <a:lnTo>
                  <a:pt x="71827" y="652176"/>
                </a:lnTo>
                <a:lnTo>
                  <a:pt x="91678" y="679825"/>
                </a:lnTo>
                <a:lnTo>
                  <a:pt x="113881" y="706149"/>
                </a:lnTo>
                <a:lnTo>
                  <a:pt x="138416" y="730995"/>
                </a:lnTo>
                <a:lnTo>
                  <a:pt x="165264" y="754209"/>
                </a:lnTo>
                <a:lnTo>
                  <a:pt x="193850" y="775241"/>
                </a:lnTo>
                <a:lnTo>
                  <a:pt x="223515" y="793655"/>
                </a:lnTo>
                <a:lnTo>
                  <a:pt x="254104" y="809468"/>
                </a:lnTo>
                <a:lnTo>
                  <a:pt x="285462" y="822693"/>
                </a:lnTo>
                <a:lnTo>
                  <a:pt x="317435" y="833348"/>
                </a:lnTo>
                <a:lnTo>
                  <a:pt x="349868" y="841446"/>
                </a:lnTo>
                <a:lnTo>
                  <a:pt x="382607" y="847004"/>
                </a:lnTo>
                <a:lnTo>
                  <a:pt x="415497" y="850036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13529" y="844134"/>
                </a:lnTo>
                <a:lnTo>
                  <a:pt x="545478" y="837218"/>
                </a:lnTo>
                <a:lnTo>
                  <a:pt x="576806" y="827854"/>
                </a:lnTo>
                <a:lnTo>
                  <a:pt x="607358" y="816056"/>
                </a:lnTo>
                <a:lnTo>
                  <a:pt x="636980" y="801840"/>
                </a:lnTo>
                <a:lnTo>
                  <a:pt x="665516" y="785221"/>
                </a:lnTo>
                <a:lnTo>
                  <a:pt x="692813" y="766215"/>
                </a:lnTo>
                <a:lnTo>
                  <a:pt x="718715" y="744837"/>
                </a:lnTo>
                <a:lnTo>
                  <a:pt x="743069" y="721103"/>
                </a:lnTo>
                <a:lnTo>
                  <a:pt x="765720" y="695027"/>
                </a:lnTo>
                <a:lnTo>
                  <a:pt x="786131" y="667145"/>
                </a:lnTo>
                <a:lnTo>
                  <a:pt x="803881" y="638124"/>
                </a:lnTo>
                <a:lnTo>
                  <a:pt x="818988" y="608117"/>
                </a:lnTo>
                <a:lnTo>
                  <a:pt x="831472" y="577279"/>
                </a:lnTo>
                <a:lnTo>
                  <a:pt x="841353" y="545762"/>
                </a:lnTo>
                <a:lnTo>
                  <a:pt x="848648" y="513722"/>
                </a:lnTo>
                <a:lnTo>
                  <a:pt x="853379" y="48131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52376" y="383401"/>
                </a:lnTo>
                <a:lnTo>
                  <a:pt x="847042" y="351050"/>
                </a:lnTo>
                <a:lnTo>
                  <a:pt x="839239" y="319099"/>
                </a:lnTo>
                <a:lnTo>
                  <a:pt x="828988" y="287701"/>
                </a:lnTo>
                <a:lnTo>
                  <a:pt x="816308" y="257011"/>
                </a:lnTo>
                <a:lnTo>
                  <a:pt x="801219" y="227183"/>
                </a:lnTo>
                <a:lnTo>
                  <a:pt x="783739" y="198369"/>
                </a:lnTo>
                <a:lnTo>
                  <a:pt x="763889" y="170726"/>
                </a:lnTo>
                <a:lnTo>
                  <a:pt x="741687" y="144405"/>
                </a:lnTo>
                <a:lnTo>
                  <a:pt x="717153" y="119561"/>
                </a:lnTo>
                <a:lnTo>
                  <a:pt x="690307" y="96349"/>
                </a:lnTo>
                <a:lnTo>
                  <a:pt x="661719" y="75317"/>
                </a:lnTo>
                <a:lnTo>
                  <a:pt x="632052" y="56903"/>
                </a:lnTo>
                <a:lnTo>
                  <a:pt x="601462" y="41090"/>
                </a:lnTo>
                <a:lnTo>
                  <a:pt x="570102" y="27864"/>
                </a:lnTo>
                <a:lnTo>
                  <a:pt x="538128" y="17210"/>
                </a:lnTo>
                <a:lnTo>
                  <a:pt x="505694" y="9112"/>
                </a:lnTo>
                <a:lnTo>
                  <a:pt x="472954" y="3554"/>
                </a:lnTo>
                <a:lnTo>
                  <a:pt x="440064" y="522"/>
                </a:lnTo>
                <a:lnTo>
                  <a:pt x="407176" y="0"/>
                </a:lnTo>
                <a:lnTo>
                  <a:pt x="374447" y="1972"/>
                </a:lnTo>
                <a:lnTo>
                  <a:pt x="342030" y="6424"/>
                </a:lnTo>
                <a:lnTo>
                  <a:pt x="310080" y="13340"/>
                </a:lnTo>
                <a:lnTo>
                  <a:pt x="278752" y="22704"/>
                </a:lnTo>
                <a:lnTo>
                  <a:pt x="248200" y="34502"/>
                </a:lnTo>
                <a:lnTo>
                  <a:pt x="218578" y="48718"/>
                </a:lnTo>
                <a:lnTo>
                  <a:pt x="190042" y="65336"/>
                </a:lnTo>
                <a:lnTo>
                  <a:pt x="162745" y="84342"/>
                </a:lnTo>
                <a:lnTo>
                  <a:pt x="136843" y="105720"/>
                </a:lnTo>
                <a:lnTo>
                  <a:pt x="112489" y="129455"/>
                </a:lnTo>
                <a:lnTo>
                  <a:pt x="89838" y="15553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8136" y="0"/>
            <a:ext cx="8055863" cy="6857998"/>
          </a:xfrm>
          <a:custGeom>
            <a:avLst/>
            <a:gdLst/>
            <a:ahLst/>
            <a:cxnLst/>
            <a:rect l="l" t="t" r="r" b="b"/>
            <a:pathLst>
              <a:path w="8055863" h="6857998">
                <a:moveTo>
                  <a:pt x="0" y="6857998"/>
                </a:moveTo>
                <a:lnTo>
                  <a:pt x="8055863" y="6857998"/>
                </a:lnTo>
                <a:lnTo>
                  <a:pt x="805586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3460" y="0"/>
            <a:ext cx="1524" cy="6857998"/>
          </a:xfrm>
          <a:custGeom>
            <a:avLst/>
            <a:gdLst/>
            <a:ahLst/>
            <a:cxnLst/>
            <a:rect l="l" t="t" r="r" b="b"/>
            <a:pathLst>
              <a:path w="1524" h="6857998">
                <a:moveTo>
                  <a:pt x="0" y="6857998"/>
                </a:moveTo>
                <a:lnTo>
                  <a:pt x="1524" y="6857998"/>
                </a:lnTo>
                <a:lnTo>
                  <a:pt x="15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5736" y="-39625"/>
            <a:ext cx="155447" cy="6937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4984" y="0"/>
            <a:ext cx="73152" cy="6858000"/>
          </a:xfrm>
          <a:custGeom>
            <a:avLst/>
            <a:gdLst/>
            <a:ahLst/>
            <a:cxnLst/>
            <a:rect l="l" t="t" r="r" b="b"/>
            <a:pathLst>
              <a:path w="73152" h="6858000">
                <a:moveTo>
                  <a:pt x="73152" y="0"/>
                </a:moveTo>
                <a:lnTo>
                  <a:pt x="0" y="0"/>
                </a:lnTo>
                <a:lnTo>
                  <a:pt x="0" y="6857999"/>
                </a:lnTo>
                <a:lnTo>
                  <a:pt x="73152" y="6857999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2312" y="914400"/>
            <a:ext cx="3962400" cy="567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8694" y="173965"/>
            <a:ext cx="139648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9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y</a:t>
            </a:r>
            <a:r>
              <a:rPr sz="3200" b="1" spc="-14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9052" y="173965"/>
            <a:ext cx="47089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4223" y="173965"/>
            <a:ext cx="69730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4989" y="173965"/>
            <a:ext cx="227810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Es</a:t>
            </a:r>
            <a:r>
              <a:rPr sz="3200" b="1" spc="-14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ph</a:t>
            </a:r>
            <a:r>
              <a:rPr sz="3200" b="1" spc="-14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gus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3673" y="1023040"/>
            <a:ext cx="27745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g. St</a:t>
            </a:r>
            <a:r>
              <a:rPr sz="1800" spc="4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atifi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4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4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5832" y="1589460"/>
            <a:ext cx="2268438" cy="640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002" marR="34335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f. Muc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mem</a:t>
            </a:r>
            <a:r>
              <a:rPr sz="1800" spc="-9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73"/>
              </a:spcBef>
            </a:pP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sc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ris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2375" y="2436804"/>
            <a:ext cx="148341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d. </a:t>
            </a:r>
            <a:r>
              <a:rPr sz="1800" spc="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ubmucosa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7135" y="3537774"/>
            <a:ext cx="2219223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c.</a:t>
            </a:r>
            <a:r>
              <a:rPr sz="1800" spc="-29" dirty="0" smtClean="0">
                <a:latin typeface="Arial"/>
                <a:cs typeface="Arial"/>
              </a:rPr>
              <a:t> </a:t>
            </a:r>
            <a:r>
              <a:rPr sz="1800" spc="-5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4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sv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rse mu</a:t>
            </a:r>
            <a:r>
              <a:rPr sz="1800" spc="-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7135" y="5100128"/>
            <a:ext cx="2332760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Long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-4" dirty="0" smtClean="0">
                <a:latin typeface="Arial"/>
                <a:cs typeface="Arial"/>
              </a:rPr>
              <a:t>ud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3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sc</a:t>
            </a:r>
            <a:r>
              <a:rPr sz="1800" spc="-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17135" y="6264126"/>
            <a:ext cx="200027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a. </a:t>
            </a:r>
            <a:r>
              <a:rPr sz="1800" spc="4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ro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cov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8457" y="935482"/>
            <a:ext cx="5817069" cy="338581"/>
          </a:xfrm>
          <a:custGeom>
            <a:avLst/>
            <a:gdLst/>
            <a:ahLst/>
            <a:cxnLst/>
            <a:rect l="l" t="t" r="r" b="b"/>
            <a:pathLst>
              <a:path w="5817069" h="338581">
                <a:moveTo>
                  <a:pt x="3373462" y="171195"/>
                </a:moveTo>
                <a:lnTo>
                  <a:pt x="3374100" y="189631"/>
                </a:lnTo>
                <a:lnTo>
                  <a:pt x="3375539" y="203772"/>
                </a:lnTo>
                <a:lnTo>
                  <a:pt x="3377804" y="217273"/>
                </a:lnTo>
                <a:lnTo>
                  <a:pt x="3380893" y="230134"/>
                </a:lnTo>
                <a:lnTo>
                  <a:pt x="3384804" y="242357"/>
                </a:lnTo>
                <a:lnTo>
                  <a:pt x="3389535" y="253940"/>
                </a:lnTo>
                <a:lnTo>
                  <a:pt x="3395087" y="264883"/>
                </a:lnTo>
                <a:lnTo>
                  <a:pt x="3401456" y="275187"/>
                </a:lnTo>
                <a:lnTo>
                  <a:pt x="3408641" y="284852"/>
                </a:lnTo>
                <a:lnTo>
                  <a:pt x="3416642" y="293877"/>
                </a:lnTo>
                <a:lnTo>
                  <a:pt x="3423763" y="300758"/>
                </a:lnTo>
                <a:lnTo>
                  <a:pt x="3433369" y="308660"/>
                </a:lnTo>
                <a:lnTo>
                  <a:pt x="3443602" y="315627"/>
                </a:lnTo>
                <a:lnTo>
                  <a:pt x="3443784" y="198725"/>
                </a:lnTo>
                <a:lnTo>
                  <a:pt x="3442192" y="184378"/>
                </a:lnTo>
                <a:lnTo>
                  <a:pt x="3441661" y="168909"/>
                </a:lnTo>
                <a:lnTo>
                  <a:pt x="3442110" y="154246"/>
                </a:lnTo>
                <a:lnTo>
                  <a:pt x="3443589" y="139662"/>
                </a:lnTo>
                <a:lnTo>
                  <a:pt x="3446103" y="126256"/>
                </a:lnTo>
                <a:lnTo>
                  <a:pt x="3449654" y="114030"/>
                </a:lnTo>
                <a:lnTo>
                  <a:pt x="3454245" y="102987"/>
                </a:lnTo>
                <a:lnTo>
                  <a:pt x="3459877" y="93127"/>
                </a:lnTo>
                <a:lnTo>
                  <a:pt x="3466553" y="84454"/>
                </a:lnTo>
                <a:lnTo>
                  <a:pt x="3472469" y="78450"/>
                </a:lnTo>
                <a:lnTo>
                  <a:pt x="3482505" y="70519"/>
                </a:lnTo>
                <a:lnTo>
                  <a:pt x="3493523" y="64343"/>
                </a:lnTo>
                <a:lnTo>
                  <a:pt x="3505522" y="59926"/>
                </a:lnTo>
                <a:lnTo>
                  <a:pt x="3518503" y="57273"/>
                </a:lnTo>
                <a:lnTo>
                  <a:pt x="3532466" y="56387"/>
                </a:lnTo>
                <a:lnTo>
                  <a:pt x="3541038" y="56708"/>
                </a:lnTo>
                <a:lnTo>
                  <a:pt x="3554470" y="58658"/>
                </a:lnTo>
                <a:lnTo>
                  <a:pt x="3566882" y="62374"/>
                </a:lnTo>
                <a:lnTo>
                  <a:pt x="3578274" y="67852"/>
                </a:lnTo>
                <a:lnTo>
                  <a:pt x="3588646" y="75086"/>
                </a:lnTo>
                <a:lnTo>
                  <a:pt x="3597998" y="84073"/>
                </a:lnTo>
                <a:lnTo>
                  <a:pt x="3603934" y="91720"/>
                </a:lnTo>
                <a:lnTo>
                  <a:pt x="3609639" y="101447"/>
                </a:lnTo>
                <a:lnTo>
                  <a:pt x="3614312" y="112368"/>
                </a:lnTo>
                <a:lnTo>
                  <a:pt x="3617950" y="124483"/>
                </a:lnTo>
                <a:lnTo>
                  <a:pt x="3620552" y="137795"/>
                </a:lnTo>
                <a:lnTo>
                  <a:pt x="3622115" y="152307"/>
                </a:lnTo>
                <a:lnTo>
                  <a:pt x="3622636" y="168020"/>
                </a:lnTo>
                <a:lnTo>
                  <a:pt x="3622636" y="168313"/>
                </a:lnTo>
                <a:lnTo>
                  <a:pt x="3622107" y="183945"/>
                </a:lnTo>
                <a:lnTo>
                  <a:pt x="3620554" y="198418"/>
                </a:lnTo>
                <a:lnTo>
                  <a:pt x="3617976" y="211736"/>
                </a:lnTo>
                <a:lnTo>
                  <a:pt x="3614370" y="223900"/>
                </a:lnTo>
                <a:lnTo>
                  <a:pt x="3609734" y="234912"/>
                </a:lnTo>
                <a:lnTo>
                  <a:pt x="3604066" y="244775"/>
                </a:lnTo>
                <a:lnTo>
                  <a:pt x="3597363" y="253491"/>
                </a:lnTo>
                <a:lnTo>
                  <a:pt x="3591945" y="259083"/>
                </a:lnTo>
                <a:lnTo>
                  <a:pt x="3581865" y="267299"/>
                </a:lnTo>
                <a:lnTo>
                  <a:pt x="3570868" y="273698"/>
                </a:lnTo>
                <a:lnTo>
                  <a:pt x="3558963" y="278274"/>
                </a:lnTo>
                <a:lnTo>
                  <a:pt x="3546160" y="281022"/>
                </a:lnTo>
                <a:lnTo>
                  <a:pt x="3532466" y="281939"/>
                </a:lnTo>
                <a:lnTo>
                  <a:pt x="3524100" y="281602"/>
                </a:lnTo>
                <a:lnTo>
                  <a:pt x="3510978" y="279570"/>
                </a:lnTo>
                <a:lnTo>
                  <a:pt x="3498726" y="275708"/>
                </a:lnTo>
                <a:lnTo>
                  <a:pt x="3487356" y="270027"/>
                </a:lnTo>
                <a:lnTo>
                  <a:pt x="3476881" y="262534"/>
                </a:lnTo>
                <a:lnTo>
                  <a:pt x="3467315" y="253237"/>
                </a:lnTo>
                <a:lnTo>
                  <a:pt x="3460821" y="244952"/>
                </a:lnTo>
                <a:lnTo>
                  <a:pt x="3454957" y="235065"/>
                </a:lnTo>
                <a:lnTo>
                  <a:pt x="3454461" y="321659"/>
                </a:lnTo>
                <a:lnTo>
                  <a:pt x="3465946" y="326759"/>
                </a:lnTo>
                <a:lnTo>
                  <a:pt x="3478055" y="330928"/>
                </a:lnTo>
                <a:lnTo>
                  <a:pt x="3490788" y="334168"/>
                </a:lnTo>
                <a:lnTo>
                  <a:pt x="3504143" y="336480"/>
                </a:lnTo>
                <a:lnTo>
                  <a:pt x="3518121" y="337866"/>
                </a:lnTo>
                <a:lnTo>
                  <a:pt x="3532720" y="338327"/>
                </a:lnTo>
                <a:lnTo>
                  <a:pt x="3543352" y="338077"/>
                </a:lnTo>
                <a:lnTo>
                  <a:pt x="3557412" y="336919"/>
                </a:lnTo>
                <a:lnTo>
                  <a:pt x="3570865" y="334817"/>
                </a:lnTo>
                <a:lnTo>
                  <a:pt x="3583709" y="331771"/>
                </a:lnTo>
                <a:lnTo>
                  <a:pt x="3595944" y="327781"/>
                </a:lnTo>
                <a:lnTo>
                  <a:pt x="3607567" y="322844"/>
                </a:lnTo>
                <a:lnTo>
                  <a:pt x="3618576" y="316961"/>
                </a:lnTo>
                <a:lnTo>
                  <a:pt x="3628971" y="310130"/>
                </a:lnTo>
                <a:lnTo>
                  <a:pt x="3638749" y="302351"/>
                </a:lnTo>
                <a:lnTo>
                  <a:pt x="3647909" y="293623"/>
                </a:lnTo>
                <a:lnTo>
                  <a:pt x="3658294" y="281511"/>
                </a:lnTo>
                <a:lnTo>
                  <a:pt x="3665151" y="271667"/>
                </a:lnTo>
                <a:lnTo>
                  <a:pt x="3671200" y="261179"/>
                </a:lnTo>
                <a:lnTo>
                  <a:pt x="3676443" y="250046"/>
                </a:lnTo>
                <a:lnTo>
                  <a:pt x="3680880" y="238268"/>
                </a:lnTo>
                <a:lnTo>
                  <a:pt x="3684509" y="225844"/>
                </a:lnTo>
                <a:lnTo>
                  <a:pt x="3687333" y="212773"/>
                </a:lnTo>
                <a:lnTo>
                  <a:pt x="3689349" y="199054"/>
                </a:lnTo>
                <a:lnTo>
                  <a:pt x="3690559" y="184687"/>
                </a:lnTo>
                <a:lnTo>
                  <a:pt x="3690962" y="169671"/>
                </a:lnTo>
                <a:lnTo>
                  <a:pt x="3690896" y="163453"/>
                </a:lnTo>
                <a:lnTo>
                  <a:pt x="3690168" y="148666"/>
                </a:lnTo>
                <a:lnTo>
                  <a:pt x="3688638" y="134528"/>
                </a:lnTo>
                <a:lnTo>
                  <a:pt x="3686306" y="121038"/>
                </a:lnTo>
                <a:lnTo>
                  <a:pt x="3683172" y="108197"/>
                </a:lnTo>
                <a:lnTo>
                  <a:pt x="3679236" y="96007"/>
                </a:lnTo>
                <a:lnTo>
                  <a:pt x="3674498" y="84467"/>
                </a:lnTo>
                <a:lnTo>
                  <a:pt x="3668959" y="73579"/>
                </a:lnTo>
                <a:lnTo>
                  <a:pt x="3662617" y="63343"/>
                </a:lnTo>
                <a:lnTo>
                  <a:pt x="3655474" y="53760"/>
                </a:lnTo>
                <a:lnTo>
                  <a:pt x="3647528" y="44830"/>
                </a:lnTo>
                <a:lnTo>
                  <a:pt x="3630841" y="30027"/>
                </a:lnTo>
                <a:lnTo>
                  <a:pt x="3620575" y="22976"/>
                </a:lnTo>
                <a:lnTo>
                  <a:pt x="3609704" y="16870"/>
                </a:lnTo>
                <a:lnTo>
                  <a:pt x="3598229" y="11709"/>
                </a:lnTo>
                <a:lnTo>
                  <a:pt x="3586152" y="7489"/>
                </a:lnTo>
                <a:lnTo>
                  <a:pt x="3573473" y="4210"/>
                </a:lnTo>
                <a:lnTo>
                  <a:pt x="3560193" y="1870"/>
                </a:lnTo>
                <a:lnTo>
                  <a:pt x="3546312" y="467"/>
                </a:lnTo>
                <a:lnTo>
                  <a:pt x="3531831" y="0"/>
                </a:lnTo>
                <a:lnTo>
                  <a:pt x="3522719" y="172"/>
                </a:lnTo>
                <a:lnTo>
                  <a:pt x="3509249" y="1107"/>
                </a:lnTo>
                <a:lnTo>
                  <a:pt x="3496368" y="2852"/>
                </a:lnTo>
                <a:lnTo>
                  <a:pt x="3484073" y="5409"/>
                </a:lnTo>
                <a:lnTo>
                  <a:pt x="3472358" y="8776"/>
                </a:lnTo>
                <a:lnTo>
                  <a:pt x="3461219" y="12953"/>
                </a:lnTo>
                <a:lnTo>
                  <a:pt x="3449529" y="18624"/>
                </a:lnTo>
                <a:lnTo>
                  <a:pt x="3438912" y="25279"/>
                </a:lnTo>
                <a:lnTo>
                  <a:pt x="3428712" y="33206"/>
                </a:lnTo>
                <a:lnTo>
                  <a:pt x="3418928" y="42417"/>
                </a:lnTo>
                <a:lnTo>
                  <a:pt x="3408199" y="54661"/>
                </a:lnTo>
                <a:lnTo>
                  <a:pt x="3400737" y="64964"/>
                </a:lnTo>
                <a:lnTo>
                  <a:pt x="3394154" y="75829"/>
                </a:lnTo>
                <a:lnTo>
                  <a:pt x="3388448" y="87248"/>
                </a:lnTo>
                <a:lnTo>
                  <a:pt x="3381808" y="105611"/>
                </a:lnTo>
                <a:lnTo>
                  <a:pt x="3378817" y="117289"/>
                </a:lnTo>
                <a:lnTo>
                  <a:pt x="3376482" y="129685"/>
                </a:lnTo>
                <a:lnTo>
                  <a:pt x="3374808" y="142799"/>
                </a:lnTo>
                <a:lnTo>
                  <a:pt x="3373800" y="156635"/>
                </a:lnTo>
                <a:lnTo>
                  <a:pt x="3373462" y="171195"/>
                </a:lnTo>
                <a:close/>
              </a:path>
              <a:path w="5817069" h="338581">
                <a:moveTo>
                  <a:pt x="4489538" y="277621"/>
                </a:moveTo>
                <a:lnTo>
                  <a:pt x="4489538" y="8254"/>
                </a:lnTo>
                <a:lnTo>
                  <a:pt x="4423498" y="8254"/>
                </a:lnTo>
                <a:lnTo>
                  <a:pt x="4423498" y="332866"/>
                </a:lnTo>
                <a:lnTo>
                  <a:pt x="4653876" y="332866"/>
                </a:lnTo>
                <a:lnTo>
                  <a:pt x="4653876" y="277621"/>
                </a:lnTo>
                <a:lnTo>
                  <a:pt x="4489538" y="277621"/>
                </a:lnTo>
                <a:close/>
              </a:path>
              <a:path w="5817069" h="338581">
                <a:moveTo>
                  <a:pt x="5322912" y="277621"/>
                </a:moveTo>
                <a:lnTo>
                  <a:pt x="5322912" y="188594"/>
                </a:lnTo>
                <a:lnTo>
                  <a:pt x="5487250" y="188594"/>
                </a:lnTo>
                <a:lnTo>
                  <a:pt x="5487250" y="133476"/>
                </a:lnTo>
                <a:lnTo>
                  <a:pt x="5322912" y="133476"/>
                </a:lnTo>
                <a:lnTo>
                  <a:pt x="5322912" y="60832"/>
                </a:lnTo>
                <a:lnTo>
                  <a:pt x="5499569" y="60832"/>
                </a:lnTo>
                <a:lnTo>
                  <a:pt x="5499569" y="5587"/>
                </a:lnTo>
                <a:lnTo>
                  <a:pt x="5256872" y="5587"/>
                </a:lnTo>
                <a:lnTo>
                  <a:pt x="5256872" y="332866"/>
                </a:lnTo>
                <a:lnTo>
                  <a:pt x="5505792" y="332866"/>
                </a:lnTo>
                <a:lnTo>
                  <a:pt x="5505792" y="277621"/>
                </a:lnTo>
                <a:lnTo>
                  <a:pt x="5322912" y="277621"/>
                </a:lnTo>
                <a:close/>
              </a:path>
              <a:path w="5817069" h="338581">
                <a:moveTo>
                  <a:pt x="5122252" y="5587"/>
                </a:moveTo>
                <a:lnTo>
                  <a:pt x="5122252" y="332866"/>
                </a:lnTo>
                <a:lnTo>
                  <a:pt x="5188292" y="332866"/>
                </a:lnTo>
                <a:lnTo>
                  <a:pt x="5188292" y="5587"/>
                </a:lnTo>
                <a:lnTo>
                  <a:pt x="5122252" y="5587"/>
                </a:lnTo>
                <a:close/>
              </a:path>
              <a:path w="5817069" h="338581">
                <a:moveTo>
                  <a:pt x="4912956" y="332866"/>
                </a:moveTo>
                <a:lnTo>
                  <a:pt x="4978996" y="332866"/>
                </a:lnTo>
                <a:lnTo>
                  <a:pt x="4978996" y="60832"/>
                </a:lnTo>
                <a:lnTo>
                  <a:pt x="5075897" y="60832"/>
                </a:lnTo>
                <a:lnTo>
                  <a:pt x="5075897" y="5587"/>
                </a:lnTo>
                <a:lnTo>
                  <a:pt x="4815801" y="5587"/>
                </a:lnTo>
                <a:lnTo>
                  <a:pt x="4815801" y="60832"/>
                </a:lnTo>
                <a:lnTo>
                  <a:pt x="4912956" y="60832"/>
                </a:lnTo>
                <a:lnTo>
                  <a:pt x="4912956" y="332866"/>
                </a:lnTo>
                <a:close/>
              </a:path>
              <a:path w="5817069" h="338581">
                <a:moveTo>
                  <a:pt x="4704676" y="5587"/>
                </a:moveTo>
                <a:lnTo>
                  <a:pt x="4704676" y="332866"/>
                </a:lnTo>
                <a:lnTo>
                  <a:pt x="4770716" y="332866"/>
                </a:lnTo>
                <a:lnTo>
                  <a:pt x="4770716" y="5587"/>
                </a:lnTo>
                <a:lnTo>
                  <a:pt x="4704676" y="5587"/>
                </a:lnTo>
                <a:close/>
              </a:path>
              <a:path w="5817069" h="338581">
                <a:moveTo>
                  <a:pt x="4148797" y="258444"/>
                </a:moveTo>
                <a:lnTo>
                  <a:pt x="4169117" y="203326"/>
                </a:lnTo>
                <a:lnTo>
                  <a:pt x="4213313" y="81914"/>
                </a:lnTo>
                <a:lnTo>
                  <a:pt x="4258398" y="203326"/>
                </a:lnTo>
                <a:lnTo>
                  <a:pt x="4279607" y="258444"/>
                </a:lnTo>
                <a:lnTo>
                  <a:pt x="4308182" y="332866"/>
                </a:lnTo>
                <a:lnTo>
                  <a:pt x="4380064" y="332866"/>
                </a:lnTo>
                <a:lnTo>
                  <a:pt x="4249000" y="5587"/>
                </a:lnTo>
                <a:lnTo>
                  <a:pt x="4179150" y="5587"/>
                </a:lnTo>
                <a:lnTo>
                  <a:pt x="4051642" y="332866"/>
                </a:lnTo>
                <a:lnTo>
                  <a:pt x="4121746" y="332866"/>
                </a:lnTo>
                <a:lnTo>
                  <a:pt x="4148797" y="258444"/>
                </a:lnTo>
                <a:close/>
              </a:path>
              <a:path w="5817069" h="338581">
                <a:moveTo>
                  <a:pt x="4169117" y="203326"/>
                </a:moveTo>
                <a:lnTo>
                  <a:pt x="4148797" y="258444"/>
                </a:lnTo>
                <a:lnTo>
                  <a:pt x="4279607" y="258444"/>
                </a:lnTo>
                <a:lnTo>
                  <a:pt x="4258398" y="203326"/>
                </a:lnTo>
                <a:lnTo>
                  <a:pt x="4169117" y="203326"/>
                </a:lnTo>
                <a:close/>
              </a:path>
              <a:path w="5817069" h="338581">
                <a:moveTo>
                  <a:pt x="2998939" y="332866"/>
                </a:moveTo>
                <a:lnTo>
                  <a:pt x="3060280" y="332866"/>
                </a:lnTo>
                <a:lnTo>
                  <a:pt x="3060280" y="75183"/>
                </a:lnTo>
                <a:lnTo>
                  <a:pt x="3125050" y="332866"/>
                </a:lnTo>
                <a:lnTo>
                  <a:pt x="3188677" y="332866"/>
                </a:lnTo>
                <a:lnTo>
                  <a:pt x="3253701" y="75183"/>
                </a:lnTo>
                <a:lnTo>
                  <a:pt x="3253701" y="332866"/>
                </a:lnTo>
                <a:lnTo>
                  <a:pt x="3315042" y="332866"/>
                </a:lnTo>
                <a:lnTo>
                  <a:pt x="3315042" y="5587"/>
                </a:lnTo>
                <a:lnTo>
                  <a:pt x="3215855" y="5587"/>
                </a:lnTo>
                <a:lnTo>
                  <a:pt x="3157181" y="228726"/>
                </a:lnTo>
                <a:lnTo>
                  <a:pt x="3097872" y="5587"/>
                </a:lnTo>
                <a:lnTo>
                  <a:pt x="2998939" y="5587"/>
                </a:lnTo>
                <a:lnTo>
                  <a:pt x="2998939" y="332866"/>
                </a:lnTo>
                <a:close/>
              </a:path>
              <a:path w="5817069" h="338581">
                <a:moveTo>
                  <a:pt x="2652864" y="332866"/>
                </a:moveTo>
                <a:lnTo>
                  <a:pt x="2718904" y="332866"/>
                </a:lnTo>
                <a:lnTo>
                  <a:pt x="2718904" y="60832"/>
                </a:lnTo>
                <a:lnTo>
                  <a:pt x="2815805" y="60832"/>
                </a:lnTo>
                <a:lnTo>
                  <a:pt x="2815805" y="5587"/>
                </a:lnTo>
                <a:lnTo>
                  <a:pt x="2555709" y="5587"/>
                </a:lnTo>
                <a:lnTo>
                  <a:pt x="2555709" y="60832"/>
                </a:lnTo>
                <a:lnTo>
                  <a:pt x="2652864" y="60832"/>
                </a:lnTo>
                <a:lnTo>
                  <a:pt x="2652864" y="332866"/>
                </a:lnTo>
                <a:close/>
              </a:path>
              <a:path w="5817069" h="338581">
                <a:moveTo>
                  <a:pt x="2243035" y="332866"/>
                </a:moveTo>
                <a:lnTo>
                  <a:pt x="2304503" y="332866"/>
                </a:lnTo>
                <a:lnTo>
                  <a:pt x="2304503" y="119379"/>
                </a:lnTo>
                <a:lnTo>
                  <a:pt x="2436329" y="332866"/>
                </a:lnTo>
                <a:lnTo>
                  <a:pt x="2502750" y="332866"/>
                </a:lnTo>
                <a:lnTo>
                  <a:pt x="2502750" y="5587"/>
                </a:lnTo>
                <a:lnTo>
                  <a:pt x="2441282" y="5587"/>
                </a:lnTo>
                <a:lnTo>
                  <a:pt x="2441282" y="224027"/>
                </a:lnTo>
                <a:lnTo>
                  <a:pt x="2307297" y="5587"/>
                </a:lnTo>
                <a:lnTo>
                  <a:pt x="2243035" y="5587"/>
                </a:lnTo>
                <a:lnTo>
                  <a:pt x="2243035" y="332866"/>
                </a:lnTo>
                <a:close/>
              </a:path>
              <a:path w="5817069" h="338581">
                <a:moveTo>
                  <a:pt x="1997544" y="277621"/>
                </a:moveTo>
                <a:lnTo>
                  <a:pt x="1997544" y="188594"/>
                </a:lnTo>
                <a:lnTo>
                  <a:pt x="2161882" y="188594"/>
                </a:lnTo>
                <a:lnTo>
                  <a:pt x="2161882" y="133476"/>
                </a:lnTo>
                <a:lnTo>
                  <a:pt x="1997544" y="133476"/>
                </a:lnTo>
                <a:lnTo>
                  <a:pt x="1997544" y="60832"/>
                </a:lnTo>
                <a:lnTo>
                  <a:pt x="2174201" y="60832"/>
                </a:lnTo>
                <a:lnTo>
                  <a:pt x="2174201" y="5587"/>
                </a:lnTo>
                <a:lnTo>
                  <a:pt x="1931504" y="5587"/>
                </a:lnTo>
                <a:lnTo>
                  <a:pt x="1931504" y="332866"/>
                </a:lnTo>
                <a:lnTo>
                  <a:pt x="2180424" y="332866"/>
                </a:lnTo>
                <a:lnTo>
                  <a:pt x="2180424" y="277621"/>
                </a:lnTo>
                <a:lnTo>
                  <a:pt x="1997544" y="277621"/>
                </a:lnTo>
                <a:close/>
              </a:path>
              <a:path w="5817069" h="338581">
                <a:moveTo>
                  <a:pt x="1543519" y="332866"/>
                </a:moveTo>
                <a:lnTo>
                  <a:pt x="1604860" y="332866"/>
                </a:lnTo>
                <a:lnTo>
                  <a:pt x="1604860" y="75183"/>
                </a:lnTo>
                <a:lnTo>
                  <a:pt x="1669630" y="332866"/>
                </a:lnTo>
                <a:lnTo>
                  <a:pt x="1733257" y="332866"/>
                </a:lnTo>
                <a:lnTo>
                  <a:pt x="1798281" y="75183"/>
                </a:lnTo>
                <a:lnTo>
                  <a:pt x="1798281" y="332866"/>
                </a:lnTo>
                <a:lnTo>
                  <a:pt x="1859622" y="332866"/>
                </a:lnTo>
                <a:lnTo>
                  <a:pt x="1859622" y="5587"/>
                </a:lnTo>
                <a:lnTo>
                  <a:pt x="1760435" y="5587"/>
                </a:lnTo>
                <a:lnTo>
                  <a:pt x="1701761" y="228726"/>
                </a:lnTo>
                <a:lnTo>
                  <a:pt x="1642452" y="5587"/>
                </a:lnTo>
                <a:lnTo>
                  <a:pt x="1543519" y="5587"/>
                </a:lnTo>
                <a:lnTo>
                  <a:pt x="1543519" y="332866"/>
                </a:lnTo>
                <a:close/>
              </a:path>
              <a:path w="5817069" h="338581">
                <a:moveTo>
                  <a:pt x="1333080" y="332866"/>
                </a:moveTo>
                <a:lnTo>
                  <a:pt x="1399120" y="332866"/>
                </a:lnTo>
                <a:lnTo>
                  <a:pt x="1399120" y="60832"/>
                </a:lnTo>
                <a:lnTo>
                  <a:pt x="1496021" y="60832"/>
                </a:lnTo>
                <a:lnTo>
                  <a:pt x="1496021" y="5587"/>
                </a:lnTo>
                <a:lnTo>
                  <a:pt x="1235925" y="5587"/>
                </a:lnTo>
                <a:lnTo>
                  <a:pt x="1235925" y="60832"/>
                </a:lnTo>
                <a:lnTo>
                  <a:pt x="1333080" y="60832"/>
                </a:lnTo>
                <a:lnTo>
                  <a:pt x="1333080" y="332866"/>
                </a:lnTo>
                <a:close/>
              </a:path>
              <a:path w="5817069" h="338581">
                <a:moveTo>
                  <a:pt x="1020025" y="258444"/>
                </a:moveTo>
                <a:lnTo>
                  <a:pt x="1040345" y="203326"/>
                </a:lnTo>
                <a:lnTo>
                  <a:pt x="1084541" y="81914"/>
                </a:lnTo>
                <a:lnTo>
                  <a:pt x="1129626" y="203326"/>
                </a:lnTo>
                <a:lnTo>
                  <a:pt x="1150835" y="258444"/>
                </a:lnTo>
                <a:lnTo>
                  <a:pt x="1179410" y="332866"/>
                </a:lnTo>
                <a:lnTo>
                  <a:pt x="1251292" y="332866"/>
                </a:lnTo>
                <a:lnTo>
                  <a:pt x="1120228" y="5587"/>
                </a:lnTo>
                <a:lnTo>
                  <a:pt x="1050378" y="5587"/>
                </a:lnTo>
                <a:lnTo>
                  <a:pt x="922870" y="332866"/>
                </a:lnTo>
                <a:lnTo>
                  <a:pt x="992974" y="332866"/>
                </a:lnTo>
                <a:lnTo>
                  <a:pt x="1020025" y="258444"/>
                </a:lnTo>
                <a:close/>
              </a:path>
              <a:path w="5817069" h="338581">
                <a:moveTo>
                  <a:pt x="1040345" y="203326"/>
                </a:moveTo>
                <a:lnTo>
                  <a:pt x="1020025" y="258444"/>
                </a:lnTo>
                <a:lnTo>
                  <a:pt x="1150835" y="258444"/>
                </a:lnTo>
                <a:lnTo>
                  <a:pt x="1129626" y="203326"/>
                </a:lnTo>
                <a:lnTo>
                  <a:pt x="1040345" y="203326"/>
                </a:lnTo>
                <a:close/>
              </a:path>
              <a:path w="5817069" h="338581">
                <a:moveTo>
                  <a:pt x="711314" y="277621"/>
                </a:moveTo>
                <a:lnTo>
                  <a:pt x="711314" y="188594"/>
                </a:lnTo>
                <a:lnTo>
                  <a:pt x="875626" y="188594"/>
                </a:lnTo>
                <a:lnTo>
                  <a:pt x="875626" y="133476"/>
                </a:lnTo>
                <a:lnTo>
                  <a:pt x="711314" y="133476"/>
                </a:lnTo>
                <a:lnTo>
                  <a:pt x="711314" y="60832"/>
                </a:lnTo>
                <a:lnTo>
                  <a:pt x="887945" y="60832"/>
                </a:lnTo>
                <a:lnTo>
                  <a:pt x="887945" y="5587"/>
                </a:lnTo>
                <a:lnTo>
                  <a:pt x="645236" y="5587"/>
                </a:lnTo>
                <a:lnTo>
                  <a:pt x="645236" y="332866"/>
                </a:lnTo>
                <a:lnTo>
                  <a:pt x="894168" y="332866"/>
                </a:lnTo>
                <a:lnTo>
                  <a:pt x="894168" y="277621"/>
                </a:lnTo>
                <a:lnTo>
                  <a:pt x="711314" y="277621"/>
                </a:lnTo>
                <a:close/>
              </a:path>
              <a:path w="5817069" h="338581">
                <a:moveTo>
                  <a:pt x="308660" y="5587"/>
                </a:moveTo>
                <a:lnTo>
                  <a:pt x="308660" y="332866"/>
                </a:lnTo>
                <a:lnTo>
                  <a:pt x="374738" y="332866"/>
                </a:lnTo>
                <a:lnTo>
                  <a:pt x="374738" y="196214"/>
                </a:lnTo>
                <a:lnTo>
                  <a:pt x="388137" y="196214"/>
                </a:lnTo>
                <a:lnTo>
                  <a:pt x="398397" y="196417"/>
                </a:lnTo>
                <a:lnTo>
                  <a:pt x="411664" y="197595"/>
                </a:lnTo>
                <a:lnTo>
                  <a:pt x="421398" y="199897"/>
                </a:lnTo>
                <a:lnTo>
                  <a:pt x="428383" y="202310"/>
                </a:lnTo>
                <a:lnTo>
                  <a:pt x="435013" y="206882"/>
                </a:lnTo>
                <a:lnTo>
                  <a:pt x="441261" y="213487"/>
                </a:lnTo>
                <a:lnTo>
                  <a:pt x="444315" y="216950"/>
                </a:lnTo>
                <a:lnTo>
                  <a:pt x="450053" y="224226"/>
                </a:lnTo>
                <a:lnTo>
                  <a:pt x="457261" y="234091"/>
                </a:lnTo>
                <a:lnTo>
                  <a:pt x="465938" y="246553"/>
                </a:lnTo>
                <a:lnTo>
                  <a:pt x="476084" y="261619"/>
                </a:lnTo>
                <a:lnTo>
                  <a:pt x="523862" y="332866"/>
                </a:lnTo>
                <a:lnTo>
                  <a:pt x="602894" y="332866"/>
                </a:lnTo>
                <a:lnTo>
                  <a:pt x="562927" y="268985"/>
                </a:lnTo>
                <a:lnTo>
                  <a:pt x="561723" y="267042"/>
                </a:lnTo>
                <a:lnTo>
                  <a:pt x="552967" y="253248"/>
                </a:lnTo>
                <a:lnTo>
                  <a:pt x="544948" y="241235"/>
                </a:lnTo>
                <a:lnTo>
                  <a:pt x="537666" y="230992"/>
                </a:lnTo>
                <a:lnTo>
                  <a:pt x="531120" y="222508"/>
                </a:lnTo>
                <a:lnTo>
                  <a:pt x="525310" y="215772"/>
                </a:lnTo>
                <a:lnTo>
                  <a:pt x="520988" y="211395"/>
                </a:lnTo>
                <a:lnTo>
                  <a:pt x="511839" y="203343"/>
                </a:lnTo>
                <a:lnTo>
                  <a:pt x="501485" y="195658"/>
                </a:lnTo>
                <a:lnTo>
                  <a:pt x="489927" y="188340"/>
                </a:lnTo>
                <a:lnTo>
                  <a:pt x="499254" y="186724"/>
                </a:lnTo>
                <a:lnTo>
                  <a:pt x="501535" y="126110"/>
                </a:lnTo>
                <a:lnTo>
                  <a:pt x="497078" y="132587"/>
                </a:lnTo>
                <a:lnTo>
                  <a:pt x="490893" y="137287"/>
                </a:lnTo>
                <a:lnTo>
                  <a:pt x="483006" y="139953"/>
                </a:lnTo>
                <a:lnTo>
                  <a:pt x="478775" y="141036"/>
                </a:lnTo>
                <a:lnTo>
                  <a:pt x="469869" y="142296"/>
                </a:lnTo>
                <a:lnTo>
                  <a:pt x="457708" y="143187"/>
                </a:lnTo>
                <a:lnTo>
                  <a:pt x="442293" y="143716"/>
                </a:lnTo>
                <a:lnTo>
                  <a:pt x="423621" y="143890"/>
                </a:lnTo>
                <a:lnTo>
                  <a:pt x="374738" y="143890"/>
                </a:lnTo>
                <a:lnTo>
                  <a:pt x="374738" y="60832"/>
                </a:lnTo>
                <a:lnTo>
                  <a:pt x="426300" y="60832"/>
                </a:lnTo>
                <a:lnTo>
                  <a:pt x="447738" y="5587"/>
                </a:lnTo>
                <a:lnTo>
                  <a:pt x="308660" y="5587"/>
                </a:lnTo>
                <a:close/>
              </a:path>
              <a:path w="5817069" h="338581">
                <a:moveTo>
                  <a:pt x="474522" y="61975"/>
                </a:moveTo>
                <a:lnTo>
                  <a:pt x="477448" y="62537"/>
                </a:lnTo>
                <a:lnTo>
                  <a:pt x="489924" y="67145"/>
                </a:lnTo>
                <a:lnTo>
                  <a:pt x="499414" y="74802"/>
                </a:lnTo>
                <a:lnTo>
                  <a:pt x="501024" y="76830"/>
                </a:lnTo>
                <a:lnTo>
                  <a:pt x="506435" y="87906"/>
                </a:lnTo>
                <a:lnTo>
                  <a:pt x="508241" y="101472"/>
                </a:lnTo>
                <a:lnTo>
                  <a:pt x="508241" y="101629"/>
                </a:lnTo>
                <a:lnTo>
                  <a:pt x="506547" y="115094"/>
                </a:lnTo>
                <a:lnTo>
                  <a:pt x="501535" y="126110"/>
                </a:lnTo>
                <a:lnTo>
                  <a:pt x="499254" y="186724"/>
                </a:lnTo>
                <a:lnTo>
                  <a:pt x="513046" y="183239"/>
                </a:lnTo>
                <a:lnTo>
                  <a:pt x="525483" y="178640"/>
                </a:lnTo>
                <a:lnTo>
                  <a:pt x="536566" y="172923"/>
                </a:lnTo>
                <a:lnTo>
                  <a:pt x="546296" y="166082"/>
                </a:lnTo>
                <a:lnTo>
                  <a:pt x="554672" y="158114"/>
                </a:lnTo>
                <a:lnTo>
                  <a:pt x="562925" y="147288"/>
                </a:lnTo>
                <a:lnTo>
                  <a:pt x="568789" y="136266"/>
                </a:lnTo>
                <a:lnTo>
                  <a:pt x="572976" y="124253"/>
                </a:lnTo>
                <a:lnTo>
                  <a:pt x="575488" y="111257"/>
                </a:lnTo>
                <a:lnTo>
                  <a:pt x="576326" y="97281"/>
                </a:lnTo>
                <a:lnTo>
                  <a:pt x="576289" y="94369"/>
                </a:lnTo>
                <a:lnTo>
                  <a:pt x="575141" y="81119"/>
                </a:lnTo>
                <a:lnTo>
                  <a:pt x="572383" y="68580"/>
                </a:lnTo>
                <a:lnTo>
                  <a:pt x="568016" y="56774"/>
                </a:lnTo>
                <a:lnTo>
                  <a:pt x="562038" y="45719"/>
                </a:lnTo>
                <a:lnTo>
                  <a:pt x="555045" y="36183"/>
                </a:lnTo>
                <a:lnTo>
                  <a:pt x="545947" y="27080"/>
                </a:lnTo>
                <a:lnTo>
                  <a:pt x="535590" y="19794"/>
                </a:lnTo>
                <a:lnTo>
                  <a:pt x="523976" y="14350"/>
                </a:lnTo>
                <a:lnTo>
                  <a:pt x="514918" y="11588"/>
                </a:lnTo>
                <a:lnTo>
                  <a:pt x="504625" y="9428"/>
                </a:lnTo>
                <a:lnTo>
                  <a:pt x="492761" y="7748"/>
                </a:lnTo>
                <a:lnTo>
                  <a:pt x="479325" y="6548"/>
                </a:lnTo>
                <a:lnTo>
                  <a:pt x="464317" y="5828"/>
                </a:lnTo>
                <a:lnTo>
                  <a:pt x="447738" y="5587"/>
                </a:lnTo>
                <a:lnTo>
                  <a:pt x="426300" y="60832"/>
                </a:lnTo>
                <a:lnTo>
                  <a:pt x="441771" y="60883"/>
                </a:lnTo>
                <a:lnTo>
                  <a:pt x="457146" y="61089"/>
                </a:lnTo>
                <a:lnTo>
                  <a:pt x="468062" y="61453"/>
                </a:lnTo>
                <a:lnTo>
                  <a:pt x="474522" y="61975"/>
                </a:lnTo>
                <a:close/>
              </a:path>
              <a:path w="5817069" h="338581">
                <a:moveTo>
                  <a:pt x="97116" y="332866"/>
                </a:moveTo>
                <a:lnTo>
                  <a:pt x="163195" y="332866"/>
                </a:lnTo>
                <a:lnTo>
                  <a:pt x="163195" y="60832"/>
                </a:lnTo>
                <a:lnTo>
                  <a:pt x="260083" y="60832"/>
                </a:lnTo>
                <a:lnTo>
                  <a:pt x="260083" y="5587"/>
                </a:lnTo>
                <a:lnTo>
                  <a:pt x="0" y="5587"/>
                </a:lnTo>
                <a:lnTo>
                  <a:pt x="0" y="60832"/>
                </a:lnTo>
                <a:lnTo>
                  <a:pt x="97116" y="60832"/>
                </a:lnTo>
                <a:lnTo>
                  <a:pt x="97116" y="332866"/>
                </a:lnTo>
                <a:close/>
              </a:path>
              <a:path w="5817069" h="338581">
                <a:moveTo>
                  <a:pt x="5629236" y="101091"/>
                </a:moveTo>
                <a:lnTo>
                  <a:pt x="5626061" y="94487"/>
                </a:lnTo>
                <a:lnTo>
                  <a:pt x="5626061" y="78358"/>
                </a:lnTo>
                <a:lnTo>
                  <a:pt x="5629490" y="71500"/>
                </a:lnTo>
                <a:lnTo>
                  <a:pt x="5636475" y="66420"/>
                </a:lnTo>
                <a:lnTo>
                  <a:pt x="5642863" y="62503"/>
                </a:lnTo>
                <a:lnTo>
                  <a:pt x="5653920" y="58118"/>
                </a:lnTo>
                <a:lnTo>
                  <a:pt x="5666815" y="55487"/>
                </a:lnTo>
                <a:lnTo>
                  <a:pt x="5681560" y="54609"/>
                </a:lnTo>
                <a:lnTo>
                  <a:pt x="5688128" y="54771"/>
                </a:lnTo>
                <a:lnTo>
                  <a:pt x="5702330" y="56503"/>
                </a:lnTo>
                <a:lnTo>
                  <a:pt x="5714110" y="60132"/>
                </a:lnTo>
                <a:lnTo>
                  <a:pt x="5723470" y="65658"/>
                </a:lnTo>
                <a:lnTo>
                  <a:pt x="5732544" y="75952"/>
                </a:lnTo>
                <a:lnTo>
                  <a:pt x="5738045" y="87602"/>
                </a:lnTo>
                <a:lnTo>
                  <a:pt x="5741631" y="101980"/>
                </a:lnTo>
                <a:lnTo>
                  <a:pt x="5807798" y="99059"/>
                </a:lnTo>
                <a:lnTo>
                  <a:pt x="5805973" y="81853"/>
                </a:lnTo>
                <a:lnTo>
                  <a:pt x="5802822" y="69008"/>
                </a:lnTo>
                <a:lnTo>
                  <a:pt x="5798162" y="57095"/>
                </a:lnTo>
                <a:lnTo>
                  <a:pt x="5791983" y="46113"/>
                </a:lnTo>
                <a:lnTo>
                  <a:pt x="5784276" y="36056"/>
                </a:lnTo>
                <a:lnTo>
                  <a:pt x="5775032" y="26923"/>
                </a:lnTo>
                <a:lnTo>
                  <a:pt x="5760580" y="16790"/>
                </a:lnTo>
                <a:lnTo>
                  <a:pt x="5750173" y="11667"/>
                </a:lnTo>
                <a:lnTo>
                  <a:pt x="5738708" y="7471"/>
                </a:lnTo>
                <a:lnTo>
                  <a:pt x="5726186" y="4205"/>
                </a:lnTo>
                <a:lnTo>
                  <a:pt x="5712612" y="1870"/>
                </a:lnTo>
                <a:lnTo>
                  <a:pt x="5697990" y="467"/>
                </a:lnTo>
                <a:lnTo>
                  <a:pt x="5682322" y="0"/>
                </a:lnTo>
                <a:lnTo>
                  <a:pt x="5680169" y="9"/>
                </a:lnTo>
                <a:lnTo>
                  <a:pt x="5666054" y="551"/>
                </a:lnTo>
                <a:lnTo>
                  <a:pt x="5652773" y="1941"/>
                </a:lnTo>
                <a:lnTo>
                  <a:pt x="5640326" y="4189"/>
                </a:lnTo>
                <a:lnTo>
                  <a:pt x="5628713" y="7305"/>
                </a:lnTo>
                <a:lnTo>
                  <a:pt x="5617933" y="11302"/>
                </a:lnTo>
                <a:lnTo>
                  <a:pt x="5604135" y="18402"/>
                </a:lnTo>
                <a:lnTo>
                  <a:pt x="5593631" y="25887"/>
                </a:lnTo>
                <a:lnTo>
                  <a:pt x="5584592" y="34569"/>
                </a:lnTo>
                <a:lnTo>
                  <a:pt x="5577039" y="44450"/>
                </a:lnTo>
                <a:lnTo>
                  <a:pt x="5571407" y="54314"/>
                </a:lnTo>
                <a:lnTo>
                  <a:pt x="5566625" y="66201"/>
                </a:lnTo>
                <a:lnTo>
                  <a:pt x="5563766" y="78520"/>
                </a:lnTo>
                <a:lnTo>
                  <a:pt x="5562815" y="91312"/>
                </a:lnTo>
                <a:lnTo>
                  <a:pt x="5563270" y="100645"/>
                </a:lnTo>
                <a:lnTo>
                  <a:pt x="5565497" y="113365"/>
                </a:lnTo>
                <a:lnTo>
                  <a:pt x="5569584" y="125374"/>
                </a:lnTo>
                <a:lnTo>
                  <a:pt x="5575534" y="136669"/>
                </a:lnTo>
                <a:lnTo>
                  <a:pt x="5583352" y="147245"/>
                </a:lnTo>
                <a:lnTo>
                  <a:pt x="5593041" y="157098"/>
                </a:lnTo>
                <a:lnTo>
                  <a:pt x="5603906" y="165224"/>
                </a:lnTo>
                <a:lnTo>
                  <a:pt x="5613537" y="170671"/>
                </a:lnTo>
                <a:lnTo>
                  <a:pt x="5624724" y="175821"/>
                </a:lnTo>
                <a:lnTo>
                  <a:pt x="5637464" y="180673"/>
                </a:lnTo>
                <a:lnTo>
                  <a:pt x="5651754" y="185227"/>
                </a:lnTo>
                <a:lnTo>
                  <a:pt x="5667590" y="189483"/>
                </a:lnTo>
                <a:lnTo>
                  <a:pt x="5673326" y="190922"/>
                </a:lnTo>
                <a:lnTo>
                  <a:pt x="5689871" y="195137"/>
                </a:lnTo>
                <a:lnTo>
                  <a:pt x="5703241" y="198667"/>
                </a:lnTo>
                <a:lnTo>
                  <a:pt x="5713428" y="201520"/>
                </a:lnTo>
                <a:lnTo>
                  <a:pt x="5720422" y="203707"/>
                </a:lnTo>
                <a:lnTo>
                  <a:pt x="5735833" y="210884"/>
                </a:lnTo>
                <a:lnTo>
                  <a:pt x="5744171" y="217931"/>
                </a:lnTo>
                <a:lnTo>
                  <a:pt x="5748743" y="223392"/>
                </a:lnTo>
                <a:lnTo>
                  <a:pt x="5751029" y="229996"/>
                </a:lnTo>
                <a:lnTo>
                  <a:pt x="5751029" y="237743"/>
                </a:lnTo>
                <a:lnTo>
                  <a:pt x="5749752" y="247591"/>
                </a:lnTo>
                <a:lnTo>
                  <a:pt x="5744419" y="259035"/>
                </a:lnTo>
                <a:lnTo>
                  <a:pt x="5734900" y="269239"/>
                </a:lnTo>
                <a:lnTo>
                  <a:pt x="5726281" y="274925"/>
                </a:lnTo>
                <a:lnTo>
                  <a:pt x="5715117" y="279308"/>
                </a:lnTo>
                <a:lnTo>
                  <a:pt x="5701937" y="281946"/>
                </a:lnTo>
                <a:lnTo>
                  <a:pt x="5686767" y="282828"/>
                </a:lnTo>
                <a:lnTo>
                  <a:pt x="5672930" y="281938"/>
                </a:lnTo>
                <a:lnTo>
                  <a:pt x="5659997" y="279102"/>
                </a:lnTo>
                <a:lnTo>
                  <a:pt x="5648646" y="274319"/>
                </a:lnTo>
                <a:lnTo>
                  <a:pt x="5638888" y="267588"/>
                </a:lnTo>
                <a:lnTo>
                  <a:pt x="5629842" y="257719"/>
                </a:lnTo>
                <a:lnTo>
                  <a:pt x="5623630" y="247159"/>
                </a:lnTo>
                <a:lnTo>
                  <a:pt x="5618771" y="234612"/>
                </a:lnTo>
                <a:lnTo>
                  <a:pt x="5615266" y="220090"/>
                </a:lnTo>
                <a:lnTo>
                  <a:pt x="5551004" y="226313"/>
                </a:lnTo>
                <a:lnTo>
                  <a:pt x="5554124" y="244878"/>
                </a:lnTo>
                <a:lnTo>
                  <a:pt x="5557700" y="258187"/>
                </a:lnTo>
                <a:lnTo>
                  <a:pt x="5562285" y="270511"/>
                </a:lnTo>
                <a:lnTo>
                  <a:pt x="5567881" y="281847"/>
                </a:lnTo>
                <a:lnTo>
                  <a:pt x="5574490" y="292189"/>
                </a:lnTo>
                <a:lnTo>
                  <a:pt x="5582114" y="301535"/>
                </a:lnTo>
                <a:lnTo>
                  <a:pt x="5590755" y="309879"/>
                </a:lnTo>
                <a:lnTo>
                  <a:pt x="5598250" y="315727"/>
                </a:lnTo>
                <a:lnTo>
                  <a:pt x="5608000" y="321800"/>
                </a:lnTo>
                <a:lnTo>
                  <a:pt x="5618683" y="326934"/>
                </a:lnTo>
                <a:lnTo>
                  <a:pt x="5630299" y="331131"/>
                </a:lnTo>
                <a:lnTo>
                  <a:pt x="5642851" y="334393"/>
                </a:lnTo>
                <a:lnTo>
                  <a:pt x="5656339" y="336721"/>
                </a:lnTo>
                <a:lnTo>
                  <a:pt x="5670766" y="338117"/>
                </a:lnTo>
                <a:lnTo>
                  <a:pt x="5686132" y="338581"/>
                </a:lnTo>
                <a:lnTo>
                  <a:pt x="5696086" y="338413"/>
                </a:lnTo>
                <a:lnTo>
                  <a:pt x="5710043" y="337546"/>
                </a:lnTo>
                <a:lnTo>
                  <a:pt x="5723143" y="335940"/>
                </a:lnTo>
                <a:lnTo>
                  <a:pt x="5735380" y="333591"/>
                </a:lnTo>
                <a:lnTo>
                  <a:pt x="5746751" y="330493"/>
                </a:lnTo>
                <a:lnTo>
                  <a:pt x="5757252" y="326643"/>
                </a:lnTo>
                <a:lnTo>
                  <a:pt x="5774940" y="317227"/>
                </a:lnTo>
                <a:lnTo>
                  <a:pt x="5785050" y="309462"/>
                </a:lnTo>
                <a:lnTo>
                  <a:pt x="5793886" y="300456"/>
                </a:lnTo>
                <a:lnTo>
                  <a:pt x="5801448" y="290194"/>
                </a:lnTo>
                <a:lnTo>
                  <a:pt x="5809565" y="274784"/>
                </a:lnTo>
                <a:lnTo>
                  <a:pt x="5813734" y="262743"/>
                </a:lnTo>
                <a:lnTo>
                  <a:pt x="5816236" y="250315"/>
                </a:lnTo>
                <a:lnTo>
                  <a:pt x="5817069" y="237489"/>
                </a:lnTo>
                <a:lnTo>
                  <a:pt x="5817030" y="234078"/>
                </a:lnTo>
                <a:lnTo>
                  <a:pt x="5815968" y="220225"/>
                </a:lnTo>
                <a:lnTo>
                  <a:pt x="5813462" y="207476"/>
                </a:lnTo>
                <a:lnTo>
                  <a:pt x="5809511" y="195832"/>
                </a:lnTo>
                <a:lnTo>
                  <a:pt x="5804115" y="185292"/>
                </a:lnTo>
                <a:lnTo>
                  <a:pt x="5797739" y="176341"/>
                </a:lnTo>
                <a:lnTo>
                  <a:pt x="5789126" y="167066"/>
                </a:lnTo>
                <a:lnTo>
                  <a:pt x="5779186" y="158988"/>
                </a:lnTo>
                <a:lnTo>
                  <a:pt x="5767920" y="152145"/>
                </a:lnTo>
                <a:lnTo>
                  <a:pt x="5750294" y="144318"/>
                </a:lnTo>
                <a:lnTo>
                  <a:pt x="5739003" y="140304"/>
                </a:lnTo>
                <a:lnTo>
                  <a:pt x="5726276" y="136334"/>
                </a:lnTo>
                <a:lnTo>
                  <a:pt x="5712122" y="132407"/>
                </a:lnTo>
                <a:lnTo>
                  <a:pt x="5696546" y="128523"/>
                </a:lnTo>
                <a:lnTo>
                  <a:pt x="5695037" y="128164"/>
                </a:lnTo>
                <a:lnTo>
                  <a:pt x="5677670" y="123714"/>
                </a:lnTo>
                <a:lnTo>
                  <a:pt x="5663074" y="119346"/>
                </a:lnTo>
                <a:lnTo>
                  <a:pt x="5651240" y="115055"/>
                </a:lnTo>
                <a:lnTo>
                  <a:pt x="5642164" y="110835"/>
                </a:lnTo>
                <a:lnTo>
                  <a:pt x="5635840" y="106679"/>
                </a:lnTo>
                <a:lnTo>
                  <a:pt x="5629236" y="101091"/>
                </a:lnTo>
                <a:close/>
              </a:path>
              <a:path w="5817069" h="338581">
                <a:moveTo>
                  <a:pt x="4022305" y="172338"/>
                </a:moveTo>
                <a:lnTo>
                  <a:pt x="4021921" y="155628"/>
                </a:lnTo>
                <a:lnTo>
                  <a:pt x="4020967" y="141930"/>
                </a:lnTo>
                <a:lnTo>
                  <a:pt x="4019442" y="129017"/>
                </a:lnTo>
                <a:lnTo>
                  <a:pt x="4017353" y="116891"/>
                </a:lnTo>
                <a:lnTo>
                  <a:pt x="4014707" y="105550"/>
                </a:lnTo>
                <a:lnTo>
                  <a:pt x="4011510" y="94995"/>
                </a:lnTo>
                <a:lnTo>
                  <a:pt x="4007466" y="84280"/>
                </a:lnTo>
                <a:lnTo>
                  <a:pt x="4001930" y="72449"/>
                </a:lnTo>
                <a:lnTo>
                  <a:pt x="3995552" y="61448"/>
                </a:lnTo>
                <a:lnTo>
                  <a:pt x="3988331" y="51271"/>
                </a:lnTo>
                <a:lnTo>
                  <a:pt x="3980268" y="41909"/>
                </a:lnTo>
                <a:lnTo>
                  <a:pt x="3965341" y="28678"/>
                </a:lnTo>
                <a:lnTo>
                  <a:pt x="3954689" y="21765"/>
                </a:lnTo>
                <a:lnTo>
                  <a:pt x="3943242" y="16143"/>
                </a:lnTo>
                <a:lnTo>
                  <a:pt x="3930992" y="11810"/>
                </a:lnTo>
                <a:lnTo>
                  <a:pt x="3911172" y="7869"/>
                </a:lnTo>
                <a:lnTo>
                  <a:pt x="3898599" y="6597"/>
                </a:lnTo>
                <a:lnTo>
                  <a:pt x="3884425" y="5839"/>
                </a:lnTo>
                <a:lnTo>
                  <a:pt x="3868635" y="5587"/>
                </a:lnTo>
                <a:lnTo>
                  <a:pt x="3747858" y="5587"/>
                </a:lnTo>
                <a:lnTo>
                  <a:pt x="3747858" y="332866"/>
                </a:lnTo>
                <a:lnTo>
                  <a:pt x="3872191" y="332866"/>
                </a:lnTo>
                <a:lnTo>
                  <a:pt x="3813898" y="277621"/>
                </a:lnTo>
                <a:lnTo>
                  <a:pt x="3813898" y="60832"/>
                </a:lnTo>
                <a:lnTo>
                  <a:pt x="3848743" y="60847"/>
                </a:lnTo>
                <a:lnTo>
                  <a:pt x="3865386" y="61132"/>
                </a:lnTo>
                <a:lnTo>
                  <a:pt x="3879130" y="61766"/>
                </a:lnTo>
                <a:lnTo>
                  <a:pt x="3889957" y="62731"/>
                </a:lnTo>
                <a:lnTo>
                  <a:pt x="3897845" y="64007"/>
                </a:lnTo>
                <a:lnTo>
                  <a:pt x="3907036" y="66579"/>
                </a:lnTo>
                <a:lnTo>
                  <a:pt x="3918654" y="71995"/>
                </a:lnTo>
                <a:lnTo>
                  <a:pt x="3928452" y="79375"/>
                </a:lnTo>
                <a:lnTo>
                  <a:pt x="3935499" y="87352"/>
                </a:lnTo>
                <a:lnTo>
                  <a:pt x="3942021" y="98170"/>
                </a:lnTo>
                <a:lnTo>
                  <a:pt x="3947248" y="111125"/>
                </a:lnTo>
                <a:lnTo>
                  <a:pt x="3951123" y="127578"/>
                </a:lnTo>
                <a:lnTo>
                  <a:pt x="3952705" y="139883"/>
                </a:lnTo>
                <a:lnTo>
                  <a:pt x="3953659" y="153829"/>
                </a:lnTo>
                <a:lnTo>
                  <a:pt x="3953979" y="169417"/>
                </a:lnTo>
                <a:lnTo>
                  <a:pt x="3953809" y="180986"/>
                </a:lnTo>
                <a:lnTo>
                  <a:pt x="3953055" y="195182"/>
                </a:lnTo>
                <a:lnTo>
                  <a:pt x="3951706" y="207972"/>
                </a:lnTo>
                <a:lnTo>
                  <a:pt x="3949768" y="219363"/>
                </a:lnTo>
                <a:lnTo>
                  <a:pt x="3947248" y="229362"/>
                </a:lnTo>
                <a:lnTo>
                  <a:pt x="3942990" y="241146"/>
                </a:lnTo>
                <a:lnTo>
                  <a:pt x="3936945" y="252556"/>
                </a:lnTo>
                <a:lnTo>
                  <a:pt x="3929976" y="260857"/>
                </a:lnTo>
                <a:lnTo>
                  <a:pt x="3915903" y="270160"/>
                </a:lnTo>
                <a:lnTo>
                  <a:pt x="3903306" y="274573"/>
                </a:lnTo>
                <a:lnTo>
                  <a:pt x="3902020" y="274873"/>
                </a:lnTo>
                <a:lnTo>
                  <a:pt x="3909116" y="330568"/>
                </a:lnTo>
                <a:lnTo>
                  <a:pt x="3920613" y="328533"/>
                </a:lnTo>
                <a:lnTo>
                  <a:pt x="3930738" y="325881"/>
                </a:lnTo>
                <a:lnTo>
                  <a:pt x="3946349" y="319963"/>
                </a:lnTo>
                <a:lnTo>
                  <a:pt x="3957968" y="314057"/>
                </a:lnTo>
                <a:lnTo>
                  <a:pt x="3968220" y="307305"/>
                </a:lnTo>
                <a:lnTo>
                  <a:pt x="3977093" y="299719"/>
                </a:lnTo>
                <a:lnTo>
                  <a:pt x="3987790" y="287917"/>
                </a:lnTo>
                <a:lnTo>
                  <a:pt x="3995009" y="277879"/>
                </a:lnTo>
                <a:lnTo>
                  <a:pt x="4001475" y="266876"/>
                </a:lnTo>
                <a:lnTo>
                  <a:pt x="4007187" y="254898"/>
                </a:lnTo>
                <a:lnTo>
                  <a:pt x="4012145" y="241934"/>
                </a:lnTo>
                <a:lnTo>
                  <a:pt x="4014014" y="236163"/>
                </a:lnTo>
                <a:lnTo>
                  <a:pt x="4016987" y="224866"/>
                </a:lnTo>
                <a:lnTo>
                  <a:pt x="4019307" y="212831"/>
                </a:lnTo>
                <a:lnTo>
                  <a:pt x="4020970" y="200061"/>
                </a:lnTo>
                <a:lnTo>
                  <a:pt x="4021971" y="186562"/>
                </a:lnTo>
                <a:lnTo>
                  <a:pt x="4022305" y="172338"/>
                </a:lnTo>
                <a:close/>
              </a:path>
              <a:path w="5817069" h="338581">
                <a:moveTo>
                  <a:pt x="3909116" y="330568"/>
                </a:moveTo>
                <a:lnTo>
                  <a:pt x="3902020" y="274873"/>
                </a:lnTo>
                <a:lnTo>
                  <a:pt x="3892168" y="276400"/>
                </a:lnTo>
                <a:lnTo>
                  <a:pt x="3879262" y="277316"/>
                </a:lnTo>
                <a:lnTo>
                  <a:pt x="3863301" y="277621"/>
                </a:lnTo>
                <a:lnTo>
                  <a:pt x="3813898" y="277621"/>
                </a:lnTo>
                <a:lnTo>
                  <a:pt x="3872191" y="332866"/>
                </a:lnTo>
                <a:lnTo>
                  <a:pt x="3882040" y="332728"/>
                </a:lnTo>
                <a:lnTo>
                  <a:pt x="3896256" y="331971"/>
                </a:lnTo>
                <a:lnTo>
                  <a:pt x="3909116" y="330568"/>
                </a:lnTo>
                <a:close/>
              </a:path>
              <a:path w="5817069" h="338581">
                <a:moveTo>
                  <a:pt x="3454461" y="321659"/>
                </a:moveTo>
                <a:lnTo>
                  <a:pt x="3454957" y="235065"/>
                </a:lnTo>
                <a:lnTo>
                  <a:pt x="3450165" y="224067"/>
                </a:lnTo>
                <a:lnTo>
                  <a:pt x="3446441" y="211954"/>
                </a:lnTo>
                <a:lnTo>
                  <a:pt x="3443784" y="198725"/>
                </a:lnTo>
                <a:lnTo>
                  <a:pt x="3443602" y="315627"/>
                </a:lnTo>
                <a:lnTo>
                  <a:pt x="3454461" y="3216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80710" y="941070"/>
            <a:ext cx="66039" cy="327278"/>
          </a:xfrm>
          <a:custGeom>
            <a:avLst/>
            <a:gdLst/>
            <a:ahLst/>
            <a:cxnLst/>
            <a:rect l="l" t="t" r="r" b="b"/>
            <a:pathLst>
              <a:path w="66039" h="327278">
                <a:moveTo>
                  <a:pt x="0" y="0"/>
                </a:moveTo>
                <a:lnTo>
                  <a:pt x="0" y="327278"/>
                </a:lnTo>
                <a:lnTo>
                  <a:pt x="66039" y="327278"/>
                </a:lnTo>
                <a:lnTo>
                  <a:pt x="66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3134" y="941070"/>
            <a:ext cx="66039" cy="327278"/>
          </a:xfrm>
          <a:custGeom>
            <a:avLst/>
            <a:gdLst/>
            <a:ahLst/>
            <a:cxnLst/>
            <a:rect l="l" t="t" r="r" b="b"/>
            <a:pathLst>
              <a:path w="66039" h="327278">
                <a:moveTo>
                  <a:pt x="0" y="0"/>
                </a:moveTo>
                <a:lnTo>
                  <a:pt x="0" y="327278"/>
                </a:lnTo>
                <a:lnTo>
                  <a:pt x="66039" y="327278"/>
                </a:lnTo>
                <a:lnTo>
                  <a:pt x="66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7575" y="1017397"/>
            <a:ext cx="89280" cy="121412"/>
          </a:xfrm>
          <a:custGeom>
            <a:avLst/>
            <a:gdLst/>
            <a:ahLst/>
            <a:cxnLst/>
            <a:rect l="l" t="t" r="r" b="b"/>
            <a:pathLst>
              <a:path w="89280" h="121412">
                <a:moveTo>
                  <a:pt x="44196" y="0"/>
                </a:moveTo>
                <a:lnTo>
                  <a:pt x="0" y="121412"/>
                </a:lnTo>
                <a:lnTo>
                  <a:pt x="89280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98803" y="1017397"/>
            <a:ext cx="89280" cy="121412"/>
          </a:xfrm>
          <a:custGeom>
            <a:avLst/>
            <a:gdLst/>
            <a:ahLst/>
            <a:cxnLst/>
            <a:rect l="l" t="t" r="r" b="b"/>
            <a:pathLst>
              <a:path w="89280" h="121412">
                <a:moveTo>
                  <a:pt x="44196" y="0"/>
                </a:moveTo>
                <a:lnTo>
                  <a:pt x="0" y="121412"/>
                </a:lnTo>
                <a:lnTo>
                  <a:pt x="89280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72356" y="996314"/>
            <a:ext cx="140081" cy="216788"/>
          </a:xfrm>
          <a:custGeom>
            <a:avLst/>
            <a:gdLst/>
            <a:ahLst/>
            <a:cxnLst/>
            <a:rect l="l" t="t" r="r" b="b"/>
            <a:pathLst>
              <a:path w="140081" h="216788">
                <a:moveTo>
                  <a:pt x="0" y="0"/>
                </a:moveTo>
                <a:lnTo>
                  <a:pt x="0" y="216788"/>
                </a:lnTo>
                <a:lnTo>
                  <a:pt x="49403" y="216788"/>
                </a:lnTo>
                <a:lnTo>
                  <a:pt x="65363" y="216483"/>
                </a:lnTo>
                <a:lnTo>
                  <a:pt x="78269" y="215567"/>
                </a:lnTo>
                <a:lnTo>
                  <a:pt x="88121" y="214040"/>
                </a:lnTo>
                <a:lnTo>
                  <a:pt x="102004" y="209327"/>
                </a:lnTo>
                <a:lnTo>
                  <a:pt x="112687" y="202865"/>
                </a:lnTo>
                <a:lnTo>
                  <a:pt x="123046" y="191723"/>
                </a:lnTo>
                <a:lnTo>
                  <a:pt x="129091" y="180313"/>
                </a:lnTo>
                <a:lnTo>
                  <a:pt x="133350" y="168529"/>
                </a:lnTo>
                <a:lnTo>
                  <a:pt x="135869" y="158530"/>
                </a:lnTo>
                <a:lnTo>
                  <a:pt x="137807" y="147139"/>
                </a:lnTo>
                <a:lnTo>
                  <a:pt x="139156" y="134349"/>
                </a:lnTo>
                <a:lnTo>
                  <a:pt x="139910" y="120153"/>
                </a:lnTo>
                <a:lnTo>
                  <a:pt x="140081" y="108585"/>
                </a:lnTo>
                <a:lnTo>
                  <a:pt x="139761" y="92996"/>
                </a:lnTo>
                <a:lnTo>
                  <a:pt x="138806" y="79050"/>
                </a:lnTo>
                <a:lnTo>
                  <a:pt x="137224" y="66745"/>
                </a:lnTo>
                <a:lnTo>
                  <a:pt x="135023" y="56082"/>
                </a:lnTo>
                <a:lnTo>
                  <a:pt x="128122" y="37337"/>
                </a:lnTo>
                <a:lnTo>
                  <a:pt x="121600" y="26519"/>
                </a:lnTo>
                <a:lnTo>
                  <a:pt x="114554" y="18542"/>
                </a:lnTo>
                <a:lnTo>
                  <a:pt x="104755" y="11162"/>
                </a:lnTo>
                <a:lnTo>
                  <a:pt x="93137" y="5746"/>
                </a:lnTo>
                <a:lnTo>
                  <a:pt x="83947" y="3175"/>
                </a:lnTo>
                <a:lnTo>
                  <a:pt x="76058" y="1898"/>
                </a:lnTo>
                <a:lnTo>
                  <a:pt x="65231" y="933"/>
                </a:lnTo>
                <a:lnTo>
                  <a:pt x="51487" y="299"/>
                </a:lnTo>
                <a:lnTo>
                  <a:pt x="34844" y="14"/>
                </a:lnTo>
                <a:lnTo>
                  <a:pt x="29718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3196" y="996314"/>
            <a:ext cx="133502" cy="83058"/>
          </a:xfrm>
          <a:custGeom>
            <a:avLst/>
            <a:gdLst/>
            <a:ahLst/>
            <a:cxnLst/>
            <a:rect l="l" t="t" r="r" b="b"/>
            <a:pathLst>
              <a:path w="133502" h="83058">
                <a:moveTo>
                  <a:pt x="0" y="0"/>
                </a:moveTo>
                <a:lnTo>
                  <a:pt x="0" y="83058"/>
                </a:lnTo>
                <a:lnTo>
                  <a:pt x="48882" y="83058"/>
                </a:lnTo>
                <a:lnTo>
                  <a:pt x="67554" y="82883"/>
                </a:lnTo>
                <a:lnTo>
                  <a:pt x="82969" y="82354"/>
                </a:lnTo>
                <a:lnTo>
                  <a:pt x="95130" y="81463"/>
                </a:lnTo>
                <a:lnTo>
                  <a:pt x="104037" y="80203"/>
                </a:lnTo>
                <a:lnTo>
                  <a:pt x="116154" y="76454"/>
                </a:lnTo>
                <a:lnTo>
                  <a:pt x="122339" y="71755"/>
                </a:lnTo>
                <a:lnTo>
                  <a:pt x="126796" y="65277"/>
                </a:lnTo>
                <a:lnTo>
                  <a:pt x="131808" y="54261"/>
                </a:lnTo>
                <a:lnTo>
                  <a:pt x="133502" y="40796"/>
                </a:lnTo>
                <a:lnTo>
                  <a:pt x="133502" y="40639"/>
                </a:lnTo>
                <a:lnTo>
                  <a:pt x="131697" y="27073"/>
                </a:lnTo>
                <a:lnTo>
                  <a:pt x="126285" y="15997"/>
                </a:lnTo>
                <a:lnTo>
                  <a:pt x="115185" y="6312"/>
                </a:lnTo>
                <a:lnTo>
                  <a:pt x="102709" y="1704"/>
                </a:lnTo>
                <a:lnTo>
                  <a:pt x="93323" y="620"/>
                </a:lnTo>
                <a:lnTo>
                  <a:pt x="82407" y="256"/>
                </a:lnTo>
                <a:lnTo>
                  <a:pt x="67032" y="50"/>
                </a:lnTo>
                <a:lnTo>
                  <a:pt x="5156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00119" y="991870"/>
            <a:ext cx="180975" cy="225551"/>
          </a:xfrm>
          <a:custGeom>
            <a:avLst/>
            <a:gdLst/>
            <a:ahLst/>
            <a:cxnLst/>
            <a:rect l="l" t="t" r="r" b="b"/>
            <a:pathLst>
              <a:path w="180975" h="225551">
                <a:moveTo>
                  <a:pt x="90804" y="0"/>
                </a:moveTo>
                <a:lnTo>
                  <a:pt x="76841" y="885"/>
                </a:lnTo>
                <a:lnTo>
                  <a:pt x="63860" y="3538"/>
                </a:lnTo>
                <a:lnTo>
                  <a:pt x="51861" y="7955"/>
                </a:lnTo>
                <a:lnTo>
                  <a:pt x="40843" y="14131"/>
                </a:lnTo>
                <a:lnTo>
                  <a:pt x="30807" y="22062"/>
                </a:lnTo>
                <a:lnTo>
                  <a:pt x="24891" y="28066"/>
                </a:lnTo>
                <a:lnTo>
                  <a:pt x="18215" y="36739"/>
                </a:lnTo>
                <a:lnTo>
                  <a:pt x="12583" y="46599"/>
                </a:lnTo>
                <a:lnTo>
                  <a:pt x="7992" y="57642"/>
                </a:lnTo>
                <a:lnTo>
                  <a:pt x="4441" y="69868"/>
                </a:lnTo>
                <a:lnTo>
                  <a:pt x="1927" y="83274"/>
                </a:lnTo>
                <a:lnTo>
                  <a:pt x="448" y="97858"/>
                </a:lnTo>
                <a:lnTo>
                  <a:pt x="0" y="112521"/>
                </a:lnTo>
                <a:lnTo>
                  <a:pt x="530" y="127990"/>
                </a:lnTo>
                <a:lnTo>
                  <a:pt x="2122" y="142337"/>
                </a:lnTo>
                <a:lnTo>
                  <a:pt x="4779" y="155566"/>
                </a:lnTo>
                <a:lnTo>
                  <a:pt x="8503" y="167679"/>
                </a:lnTo>
                <a:lnTo>
                  <a:pt x="13295" y="178677"/>
                </a:lnTo>
                <a:lnTo>
                  <a:pt x="19159" y="188564"/>
                </a:lnTo>
                <a:lnTo>
                  <a:pt x="25653" y="196850"/>
                </a:lnTo>
                <a:lnTo>
                  <a:pt x="35219" y="206146"/>
                </a:lnTo>
                <a:lnTo>
                  <a:pt x="45694" y="213639"/>
                </a:lnTo>
                <a:lnTo>
                  <a:pt x="57064" y="219320"/>
                </a:lnTo>
                <a:lnTo>
                  <a:pt x="69316" y="223182"/>
                </a:lnTo>
                <a:lnTo>
                  <a:pt x="82438" y="225214"/>
                </a:lnTo>
                <a:lnTo>
                  <a:pt x="90804" y="225551"/>
                </a:lnTo>
                <a:lnTo>
                  <a:pt x="104498" y="224634"/>
                </a:lnTo>
                <a:lnTo>
                  <a:pt x="117301" y="221886"/>
                </a:lnTo>
                <a:lnTo>
                  <a:pt x="129206" y="217310"/>
                </a:lnTo>
                <a:lnTo>
                  <a:pt x="140203" y="210911"/>
                </a:lnTo>
                <a:lnTo>
                  <a:pt x="150283" y="202695"/>
                </a:lnTo>
                <a:lnTo>
                  <a:pt x="155701" y="197103"/>
                </a:lnTo>
                <a:lnTo>
                  <a:pt x="162404" y="188387"/>
                </a:lnTo>
                <a:lnTo>
                  <a:pt x="168072" y="178524"/>
                </a:lnTo>
                <a:lnTo>
                  <a:pt x="172708" y="167512"/>
                </a:lnTo>
                <a:lnTo>
                  <a:pt x="176314" y="155348"/>
                </a:lnTo>
                <a:lnTo>
                  <a:pt x="178892" y="142030"/>
                </a:lnTo>
                <a:lnTo>
                  <a:pt x="180445" y="127557"/>
                </a:lnTo>
                <a:lnTo>
                  <a:pt x="180974" y="111925"/>
                </a:lnTo>
                <a:lnTo>
                  <a:pt x="180975" y="111632"/>
                </a:lnTo>
                <a:lnTo>
                  <a:pt x="180453" y="95919"/>
                </a:lnTo>
                <a:lnTo>
                  <a:pt x="178890" y="81407"/>
                </a:lnTo>
                <a:lnTo>
                  <a:pt x="176288" y="68095"/>
                </a:lnTo>
                <a:lnTo>
                  <a:pt x="172650" y="55980"/>
                </a:lnTo>
                <a:lnTo>
                  <a:pt x="167977" y="45059"/>
                </a:lnTo>
                <a:lnTo>
                  <a:pt x="162272" y="35332"/>
                </a:lnTo>
                <a:lnTo>
                  <a:pt x="156336" y="27685"/>
                </a:lnTo>
                <a:lnTo>
                  <a:pt x="146984" y="18698"/>
                </a:lnTo>
                <a:lnTo>
                  <a:pt x="136612" y="11464"/>
                </a:lnTo>
                <a:lnTo>
                  <a:pt x="125220" y="5986"/>
                </a:lnTo>
                <a:lnTo>
                  <a:pt x="112808" y="2270"/>
                </a:lnTo>
                <a:lnTo>
                  <a:pt x="99377" y="320"/>
                </a:lnTo>
                <a:lnTo>
                  <a:pt x="9080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81956" y="943737"/>
            <a:ext cx="230378" cy="324612"/>
          </a:xfrm>
          <a:custGeom>
            <a:avLst/>
            <a:gdLst/>
            <a:ahLst/>
            <a:cxnLst/>
            <a:rect l="l" t="t" r="r" b="b"/>
            <a:pathLst>
              <a:path w="230378" h="324612">
                <a:moveTo>
                  <a:pt x="0" y="0"/>
                </a:moveTo>
                <a:lnTo>
                  <a:pt x="66040" y="0"/>
                </a:lnTo>
                <a:lnTo>
                  <a:pt x="66040" y="269366"/>
                </a:lnTo>
                <a:lnTo>
                  <a:pt x="230378" y="269366"/>
                </a:lnTo>
                <a:lnTo>
                  <a:pt x="230378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15330" y="941070"/>
            <a:ext cx="248920" cy="327278"/>
          </a:xfrm>
          <a:custGeom>
            <a:avLst/>
            <a:gdLst/>
            <a:ahLst/>
            <a:cxnLst/>
            <a:rect l="l" t="t" r="r" b="b"/>
            <a:pathLst>
              <a:path w="248920" h="327278">
                <a:moveTo>
                  <a:pt x="0" y="0"/>
                </a:moveTo>
                <a:lnTo>
                  <a:pt x="242697" y="0"/>
                </a:lnTo>
                <a:lnTo>
                  <a:pt x="242697" y="55244"/>
                </a:lnTo>
                <a:lnTo>
                  <a:pt x="66040" y="55244"/>
                </a:lnTo>
                <a:lnTo>
                  <a:pt x="66040" y="127888"/>
                </a:lnTo>
                <a:lnTo>
                  <a:pt x="230378" y="127888"/>
                </a:lnTo>
                <a:lnTo>
                  <a:pt x="230378" y="183006"/>
                </a:lnTo>
                <a:lnTo>
                  <a:pt x="66040" y="183006"/>
                </a:lnTo>
                <a:lnTo>
                  <a:pt x="66040" y="272033"/>
                </a:lnTo>
                <a:lnTo>
                  <a:pt x="248920" y="272033"/>
                </a:lnTo>
                <a:lnTo>
                  <a:pt x="24892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80710" y="941070"/>
            <a:ext cx="66039" cy="327278"/>
          </a:xfrm>
          <a:custGeom>
            <a:avLst/>
            <a:gdLst/>
            <a:ahLst/>
            <a:cxnLst/>
            <a:rect l="l" t="t" r="r" b="b"/>
            <a:pathLst>
              <a:path w="66039" h="327278">
                <a:moveTo>
                  <a:pt x="0" y="0"/>
                </a:moveTo>
                <a:lnTo>
                  <a:pt x="66039" y="0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4259" y="941070"/>
            <a:ext cx="260095" cy="327278"/>
          </a:xfrm>
          <a:custGeom>
            <a:avLst/>
            <a:gdLst/>
            <a:ahLst/>
            <a:cxnLst/>
            <a:rect l="l" t="t" r="r" b="b"/>
            <a:pathLst>
              <a:path w="260095" h="327278">
                <a:moveTo>
                  <a:pt x="0" y="0"/>
                </a:moveTo>
                <a:lnTo>
                  <a:pt x="260095" y="0"/>
                </a:lnTo>
                <a:lnTo>
                  <a:pt x="260095" y="55244"/>
                </a:lnTo>
                <a:lnTo>
                  <a:pt x="163194" y="55244"/>
                </a:lnTo>
                <a:lnTo>
                  <a:pt x="163194" y="327278"/>
                </a:lnTo>
                <a:lnTo>
                  <a:pt x="97154" y="327278"/>
                </a:lnTo>
                <a:lnTo>
                  <a:pt x="97154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63134" y="941070"/>
            <a:ext cx="66039" cy="327278"/>
          </a:xfrm>
          <a:custGeom>
            <a:avLst/>
            <a:gdLst/>
            <a:ahLst/>
            <a:cxnLst/>
            <a:rect l="l" t="t" r="r" b="b"/>
            <a:pathLst>
              <a:path w="66039" h="327278">
                <a:moveTo>
                  <a:pt x="0" y="0"/>
                </a:moveTo>
                <a:lnTo>
                  <a:pt x="66039" y="0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10100" y="941070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39" y="327278"/>
                </a:lnTo>
                <a:lnTo>
                  <a:pt x="227964" y="252856"/>
                </a:lnTo>
                <a:lnTo>
                  <a:pt x="97154" y="252856"/>
                </a:lnTo>
                <a:lnTo>
                  <a:pt x="70103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06316" y="941070"/>
            <a:ext cx="274447" cy="327278"/>
          </a:xfrm>
          <a:custGeom>
            <a:avLst/>
            <a:gdLst/>
            <a:ahLst/>
            <a:cxnLst/>
            <a:rect l="l" t="t" r="r" b="b"/>
            <a:pathLst>
              <a:path w="274447" h="327278">
                <a:moveTo>
                  <a:pt x="0" y="0"/>
                </a:moveTo>
                <a:lnTo>
                  <a:pt x="120776" y="0"/>
                </a:lnTo>
                <a:lnTo>
                  <a:pt x="136566" y="251"/>
                </a:lnTo>
                <a:lnTo>
                  <a:pt x="150740" y="1009"/>
                </a:lnTo>
                <a:lnTo>
                  <a:pt x="163313" y="2281"/>
                </a:lnTo>
                <a:lnTo>
                  <a:pt x="174296" y="4073"/>
                </a:lnTo>
                <a:lnTo>
                  <a:pt x="195383" y="10555"/>
                </a:lnTo>
                <a:lnTo>
                  <a:pt x="206830" y="16177"/>
                </a:lnTo>
                <a:lnTo>
                  <a:pt x="217482" y="23090"/>
                </a:lnTo>
                <a:lnTo>
                  <a:pt x="227347" y="31293"/>
                </a:lnTo>
                <a:lnTo>
                  <a:pt x="240472" y="45683"/>
                </a:lnTo>
                <a:lnTo>
                  <a:pt x="247693" y="55860"/>
                </a:lnTo>
                <a:lnTo>
                  <a:pt x="254071" y="66861"/>
                </a:lnTo>
                <a:lnTo>
                  <a:pt x="259607" y="78692"/>
                </a:lnTo>
                <a:lnTo>
                  <a:pt x="263651" y="89407"/>
                </a:lnTo>
                <a:lnTo>
                  <a:pt x="266848" y="99962"/>
                </a:lnTo>
                <a:lnTo>
                  <a:pt x="269494" y="111303"/>
                </a:lnTo>
                <a:lnTo>
                  <a:pt x="271583" y="123429"/>
                </a:lnTo>
                <a:lnTo>
                  <a:pt x="273108" y="136342"/>
                </a:lnTo>
                <a:lnTo>
                  <a:pt x="274062" y="150040"/>
                </a:lnTo>
                <a:lnTo>
                  <a:pt x="274440" y="164525"/>
                </a:lnTo>
                <a:lnTo>
                  <a:pt x="274447" y="166750"/>
                </a:lnTo>
                <a:lnTo>
                  <a:pt x="274112" y="180974"/>
                </a:lnTo>
                <a:lnTo>
                  <a:pt x="273111" y="194473"/>
                </a:lnTo>
                <a:lnTo>
                  <a:pt x="271448" y="207243"/>
                </a:lnTo>
                <a:lnTo>
                  <a:pt x="269128" y="219278"/>
                </a:lnTo>
                <a:lnTo>
                  <a:pt x="266155" y="230575"/>
                </a:lnTo>
                <a:lnTo>
                  <a:pt x="259328" y="249310"/>
                </a:lnTo>
                <a:lnTo>
                  <a:pt x="253616" y="261288"/>
                </a:lnTo>
                <a:lnTo>
                  <a:pt x="247150" y="272291"/>
                </a:lnTo>
                <a:lnTo>
                  <a:pt x="239931" y="282329"/>
                </a:lnTo>
                <a:lnTo>
                  <a:pt x="231959" y="291411"/>
                </a:lnTo>
                <a:lnTo>
                  <a:pt x="220361" y="301717"/>
                </a:lnTo>
                <a:lnTo>
                  <a:pt x="210109" y="308469"/>
                </a:lnTo>
                <a:lnTo>
                  <a:pt x="198490" y="314375"/>
                </a:lnTo>
                <a:lnTo>
                  <a:pt x="185514" y="319426"/>
                </a:lnTo>
                <a:lnTo>
                  <a:pt x="172754" y="322945"/>
                </a:lnTo>
                <a:lnTo>
                  <a:pt x="161257" y="324980"/>
                </a:lnTo>
                <a:lnTo>
                  <a:pt x="148397" y="326383"/>
                </a:lnTo>
                <a:lnTo>
                  <a:pt x="134181" y="327140"/>
                </a:lnTo>
                <a:lnTo>
                  <a:pt x="124333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57397" y="941070"/>
            <a:ext cx="316102" cy="327278"/>
          </a:xfrm>
          <a:custGeom>
            <a:avLst/>
            <a:gdLst/>
            <a:ahLst/>
            <a:cxnLst/>
            <a:rect l="l" t="t" r="r" b="b"/>
            <a:pathLst>
              <a:path w="316102" h="327278">
                <a:moveTo>
                  <a:pt x="0" y="0"/>
                </a:moveTo>
                <a:lnTo>
                  <a:pt x="98932" y="0"/>
                </a:lnTo>
                <a:lnTo>
                  <a:pt x="158241" y="223138"/>
                </a:lnTo>
                <a:lnTo>
                  <a:pt x="216915" y="0"/>
                </a:lnTo>
                <a:lnTo>
                  <a:pt x="316102" y="0"/>
                </a:lnTo>
                <a:lnTo>
                  <a:pt x="316102" y="327278"/>
                </a:lnTo>
                <a:lnTo>
                  <a:pt x="254762" y="327278"/>
                </a:lnTo>
                <a:lnTo>
                  <a:pt x="254762" y="69595"/>
                </a:lnTo>
                <a:lnTo>
                  <a:pt x="189737" y="327278"/>
                </a:lnTo>
                <a:lnTo>
                  <a:pt x="126111" y="327278"/>
                </a:lnTo>
                <a:lnTo>
                  <a:pt x="61340" y="69595"/>
                </a:lnTo>
                <a:lnTo>
                  <a:pt x="6134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14167" y="941070"/>
            <a:ext cx="260095" cy="327278"/>
          </a:xfrm>
          <a:custGeom>
            <a:avLst/>
            <a:gdLst/>
            <a:ahLst/>
            <a:cxnLst/>
            <a:rect l="l" t="t" r="r" b="b"/>
            <a:pathLst>
              <a:path w="260095" h="327278">
                <a:moveTo>
                  <a:pt x="0" y="0"/>
                </a:moveTo>
                <a:lnTo>
                  <a:pt x="260095" y="0"/>
                </a:lnTo>
                <a:lnTo>
                  <a:pt x="260095" y="55244"/>
                </a:lnTo>
                <a:lnTo>
                  <a:pt x="163194" y="55244"/>
                </a:lnTo>
                <a:lnTo>
                  <a:pt x="163194" y="327278"/>
                </a:lnTo>
                <a:lnTo>
                  <a:pt x="97155" y="327278"/>
                </a:lnTo>
                <a:lnTo>
                  <a:pt x="97155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01493" y="941070"/>
            <a:ext cx="259714" cy="327278"/>
          </a:xfrm>
          <a:custGeom>
            <a:avLst/>
            <a:gdLst/>
            <a:ahLst/>
            <a:cxnLst/>
            <a:rect l="l" t="t" r="r" b="b"/>
            <a:pathLst>
              <a:path w="259714" h="327278">
                <a:moveTo>
                  <a:pt x="0" y="0"/>
                </a:moveTo>
                <a:lnTo>
                  <a:pt x="64262" y="0"/>
                </a:lnTo>
                <a:lnTo>
                  <a:pt x="198246" y="218439"/>
                </a:lnTo>
                <a:lnTo>
                  <a:pt x="198246" y="0"/>
                </a:lnTo>
                <a:lnTo>
                  <a:pt x="259714" y="0"/>
                </a:lnTo>
                <a:lnTo>
                  <a:pt x="259714" y="327278"/>
                </a:lnTo>
                <a:lnTo>
                  <a:pt x="193294" y="327278"/>
                </a:lnTo>
                <a:lnTo>
                  <a:pt x="61468" y="113791"/>
                </a:lnTo>
                <a:lnTo>
                  <a:pt x="61468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89962" y="941070"/>
            <a:ext cx="248919" cy="327278"/>
          </a:xfrm>
          <a:custGeom>
            <a:avLst/>
            <a:gdLst/>
            <a:ahLst/>
            <a:cxnLst/>
            <a:rect l="l" t="t" r="r" b="b"/>
            <a:pathLst>
              <a:path w="248919" h="327278">
                <a:moveTo>
                  <a:pt x="0" y="0"/>
                </a:moveTo>
                <a:lnTo>
                  <a:pt x="242696" y="0"/>
                </a:lnTo>
                <a:lnTo>
                  <a:pt x="242696" y="55244"/>
                </a:lnTo>
                <a:lnTo>
                  <a:pt x="66039" y="55244"/>
                </a:lnTo>
                <a:lnTo>
                  <a:pt x="66039" y="127888"/>
                </a:lnTo>
                <a:lnTo>
                  <a:pt x="230377" y="127888"/>
                </a:lnTo>
                <a:lnTo>
                  <a:pt x="230377" y="183006"/>
                </a:lnTo>
                <a:lnTo>
                  <a:pt x="66039" y="183006"/>
                </a:lnTo>
                <a:lnTo>
                  <a:pt x="66039" y="272033"/>
                </a:lnTo>
                <a:lnTo>
                  <a:pt x="248919" y="272033"/>
                </a:lnTo>
                <a:lnTo>
                  <a:pt x="24891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01977" y="941070"/>
            <a:ext cx="316103" cy="327278"/>
          </a:xfrm>
          <a:custGeom>
            <a:avLst/>
            <a:gdLst/>
            <a:ahLst/>
            <a:cxnLst/>
            <a:rect l="l" t="t" r="r" b="b"/>
            <a:pathLst>
              <a:path w="316103" h="327278">
                <a:moveTo>
                  <a:pt x="0" y="0"/>
                </a:moveTo>
                <a:lnTo>
                  <a:pt x="98933" y="0"/>
                </a:lnTo>
                <a:lnTo>
                  <a:pt x="158242" y="223138"/>
                </a:lnTo>
                <a:lnTo>
                  <a:pt x="216916" y="0"/>
                </a:lnTo>
                <a:lnTo>
                  <a:pt x="316103" y="0"/>
                </a:lnTo>
                <a:lnTo>
                  <a:pt x="316103" y="327278"/>
                </a:lnTo>
                <a:lnTo>
                  <a:pt x="254762" y="327278"/>
                </a:lnTo>
                <a:lnTo>
                  <a:pt x="254762" y="69595"/>
                </a:lnTo>
                <a:lnTo>
                  <a:pt x="189737" y="327278"/>
                </a:lnTo>
                <a:lnTo>
                  <a:pt x="126111" y="327278"/>
                </a:lnTo>
                <a:lnTo>
                  <a:pt x="61341" y="69595"/>
                </a:lnTo>
                <a:lnTo>
                  <a:pt x="61341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94383" y="941070"/>
            <a:ext cx="260096" cy="327278"/>
          </a:xfrm>
          <a:custGeom>
            <a:avLst/>
            <a:gdLst/>
            <a:ahLst/>
            <a:cxnLst/>
            <a:rect l="l" t="t" r="r" b="b"/>
            <a:pathLst>
              <a:path w="260096" h="327278">
                <a:moveTo>
                  <a:pt x="0" y="0"/>
                </a:moveTo>
                <a:lnTo>
                  <a:pt x="260096" y="0"/>
                </a:lnTo>
                <a:lnTo>
                  <a:pt x="260096" y="55244"/>
                </a:lnTo>
                <a:lnTo>
                  <a:pt x="163194" y="55244"/>
                </a:lnTo>
                <a:lnTo>
                  <a:pt x="163194" y="327278"/>
                </a:lnTo>
                <a:lnTo>
                  <a:pt x="97155" y="327278"/>
                </a:lnTo>
                <a:lnTo>
                  <a:pt x="97155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81328" y="941070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40" y="327278"/>
                </a:lnTo>
                <a:lnTo>
                  <a:pt x="227965" y="252856"/>
                </a:lnTo>
                <a:lnTo>
                  <a:pt x="97155" y="252856"/>
                </a:lnTo>
                <a:lnTo>
                  <a:pt x="70103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03693" y="941070"/>
            <a:ext cx="248932" cy="327278"/>
          </a:xfrm>
          <a:custGeom>
            <a:avLst/>
            <a:gdLst/>
            <a:ahLst/>
            <a:cxnLst/>
            <a:rect l="l" t="t" r="r" b="b"/>
            <a:pathLst>
              <a:path w="248932" h="327278">
                <a:moveTo>
                  <a:pt x="0" y="0"/>
                </a:moveTo>
                <a:lnTo>
                  <a:pt x="242709" y="0"/>
                </a:lnTo>
                <a:lnTo>
                  <a:pt x="242709" y="55244"/>
                </a:lnTo>
                <a:lnTo>
                  <a:pt x="66078" y="55244"/>
                </a:lnTo>
                <a:lnTo>
                  <a:pt x="66078" y="127888"/>
                </a:lnTo>
                <a:lnTo>
                  <a:pt x="230390" y="127888"/>
                </a:lnTo>
                <a:lnTo>
                  <a:pt x="230390" y="183006"/>
                </a:lnTo>
                <a:lnTo>
                  <a:pt x="66078" y="183006"/>
                </a:lnTo>
                <a:lnTo>
                  <a:pt x="66078" y="272033"/>
                </a:lnTo>
                <a:lnTo>
                  <a:pt x="248932" y="272033"/>
                </a:lnTo>
                <a:lnTo>
                  <a:pt x="24893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7117" y="941070"/>
            <a:ext cx="294233" cy="327278"/>
          </a:xfrm>
          <a:custGeom>
            <a:avLst/>
            <a:gdLst/>
            <a:ahLst/>
            <a:cxnLst/>
            <a:rect l="l" t="t" r="r" b="b"/>
            <a:pathLst>
              <a:path w="294233" h="327278">
                <a:moveTo>
                  <a:pt x="0" y="0"/>
                </a:moveTo>
                <a:lnTo>
                  <a:pt x="139077" y="0"/>
                </a:lnTo>
                <a:lnTo>
                  <a:pt x="155656" y="240"/>
                </a:lnTo>
                <a:lnTo>
                  <a:pt x="170664" y="960"/>
                </a:lnTo>
                <a:lnTo>
                  <a:pt x="184100" y="2160"/>
                </a:lnTo>
                <a:lnTo>
                  <a:pt x="195965" y="3840"/>
                </a:lnTo>
                <a:lnTo>
                  <a:pt x="206258" y="6000"/>
                </a:lnTo>
                <a:lnTo>
                  <a:pt x="214979" y="8640"/>
                </a:lnTo>
                <a:lnTo>
                  <a:pt x="226930" y="14206"/>
                </a:lnTo>
                <a:lnTo>
                  <a:pt x="237286" y="21492"/>
                </a:lnTo>
                <a:lnTo>
                  <a:pt x="246384" y="30595"/>
                </a:lnTo>
                <a:lnTo>
                  <a:pt x="253377" y="40131"/>
                </a:lnTo>
                <a:lnTo>
                  <a:pt x="259355" y="51186"/>
                </a:lnTo>
                <a:lnTo>
                  <a:pt x="263723" y="62992"/>
                </a:lnTo>
                <a:lnTo>
                  <a:pt x="266480" y="75531"/>
                </a:lnTo>
                <a:lnTo>
                  <a:pt x="267628" y="88781"/>
                </a:lnTo>
                <a:lnTo>
                  <a:pt x="267665" y="91693"/>
                </a:lnTo>
                <a:lnTo>
                  <a:pt x="266827" y="105669"/>
                </a:lnTo>
                <a:lnTo>
                  <a:pt x="264315" y="118665"/>
                </a:lnTo>
                <a:lnTo>
                  <a:pt x="260128" y="130678"/>
                </a:lnTo>
                <a:lnTo>
                  <a:pt x="254264" y="141700"/>
                </a:lnTo>
                <a:lnTo>
                  <a:pt x="246724" y="151726"/>
                </a:lnTo>
                <a:lnTo>
                  <a:pt x="237635" y="160494"/>
                </a:lnTo>
                <a:lnTo>
                  <a:pt x="227906" y="167335"/>
                </a:lnTo>
                <a:lnTo>
                  <a:pt x="216822" y="173052"/>
                </a:lnTo>
                <a:lnTo>
                  <a:pt x="204385" y="177651"/>
                </a:lnTo>
                <a:lnTo>
                  <a:pt x="190593" y="181136"/>
                </a:lnTo>
                <a:lnTo>
                  <a:pt x="181267" y="182752"/>
                </a:lnTo>
                <a:lnTo>
                  <a:pt x="192824" y="190070"/>
                </a:lnTo>
                <a:lnTo>
                  <a:pt x="203178" y="197755"/>
                </a:lnTo>
                <a:lnTo>
                  <a:pt x="212327" y="205807"/>
                </a:lnTo>
                <a:lnTo>
                  <a:pt x="216649" y="210184"/>
                </a:lnTo>
                <a:lnTo>
                  <a:pt x="222459" y="216920"/>
                </a:lnTo>
                <a:lnTo>
                  <a:pt x="229005" y="225404"/>
                </a:lnTo>
                <a:lnTo>
                  <a:pt x="236287" y="235647"/>
                </a:lnTo>
                <a:lnTo>
                  <a:pt x="244306" y="247660"/>
                </a:lnTo>
                <a:lnTo>
                  <a:pt x="253062" y="261454"/>
                </a:lnTo>
                <a:lnTo>
                  <a:pt x="254266" y="263397"/>
                </a:lnTo>
                <a:lnTo>
                  <a:pt x="294233" y="327278"/>
                </a:lnTo>
                <a:lnTo>
                  <a:pt x="215201" y="327278"/>
                </a:lnTo>
                <a:lnTo>
                  <a:pt x="167424" y="256031"/>
                </a:lnTo>
                <a:lnTo>
                  <a:pt x="157277" y="240965"/>
                </a:lnTo>
                <a:lnTo>
                  <a:pt x="148600" y="228503"/>
                </a:lnTo>
                <a:lnTo>
                  <a:pt x="141392" y="218638"/>
                </a:lnTo>
                <a:lnTo>
                  <a:pt x="135654" y="211362"/>
                </a:lnTo>
                <a:lnTo>
                  <a:pt x="132600" y="207899"/>
                </a:lnTo>
                <a:lnTo>
                  <a:pt x="126352" y="201294"/>
                </a:lnTo>
                <a:lnTo>
                  <a:pt x="119722" y="196722"/>
                </a:lnTo>
                <a:lnTo>
                  <a:pt x="112737" y="194309"/>
                </a:lnTo>
                <a:lnTo>
                  <a:pt x="103003" y="192007"/>
                </a:lnTo>
                <a:lnTo>
                  <a:pt x="89736" y="190829"/>
                </a:lnTo>
                <a:lnTo>
                  <a:pt x="79476" y="190626"/>
                </a:lnTo>
                <a:lnTo>
                  <a:pt x="66078" y="190626"/>
                </a:lnTo>
                <a:lnTo>
                  <a:pt x="66078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8457" y="941070"/>
            <a:ext cx="260083" cy="327278"/>
          </a:xfrm>
          <a:custGeom>
            <a:avLst/>
            <a:gdLst/>
            <a:ahLst/>
            <a:cxnLst/>
            <a:rect l="l" t="t" r="r" b="b"/>
            <a:pathLst>
              <a:path w="260083" h="327278">
                <a:moveTo>
                  <a:pt x="0" y="0"/>
                </a:moveTo>
                <a:lnTo>
                  <a:pt x="260083" y="0"/>
                </a:lnTo>
                <a:lnTo>
                  <a:pt x="260083" y="55244"/>
                </a:lnTo>
                <a:lnTo>
                  <a:pt x="163195" y="55244"/>
                </a:lnTo>
                <a:lnTo>
                  <a:pt x="163195" y="327278"/>
                </a:lnTo>
                <a:lnTo>
                  <a:pt x="97116" y="327278"/>
                </a:lnTo>
                <a:lnTo>
                  <a:pt x="97116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09462" y="935482"/>
            <a:ext cx="266064" cy="338581"/>
          </a:xfrm>
          <a:custGeom>
            <a:avLst/>
            <a:gdLst/>
            <a:ahLst/>
            <a:cxnLst/>
            <a:rect l="l" t="t" r="r" b="b"/>
            <a:pathLst>
              <a:path w="266064" h="338581">
                <a:moveTo>
                  <a:pt x="131317" y="0"/>
                </a:moveTo>
                <a:lnTo>
                  <a:pt x="146985" y="467"/>
                </a:lnTo>
                <a:lnTo>
                  <a:pt x="161607" y="1870"/>
                </a:lnTo>
                <a:lnTo>
                  <a:pt x="175181" y="4205"/>
                </a:lnTo>
                <a:lnTo>
                  <a:pt x="187703" y="7471"/>
                </a:lnTo>
                <a:lnTo>
                  <a:pt x="199169" y="11667"/>
                </a:lnTo>
                <a:lnTo>
                  <a:pt x="209575" y="16790"/>
                </a:lnTo>
                <a:lnTo>
                  <a:pt x="218919" y="22839"/>
                </a:lnTo>
                <a:lnTo>
                  <a:pt x="224027" y="26923"/>
                </a:lnTo>
                <a:lnTo>
                  <a:pt x="233272" y="36056"/>
                </a:lnTo>
                <a:lnTo>
                  <a:pt x="240978" y="46113"/>
                </a:lnTo>
                <a:lnTo>
                  <a:pt x="247157" y="57095"/>
                </a:lnTo>
                <a:lnTo>
                  <a:pt x="251817" y="69008"/>
                </a:lnTo>
                <a:lnTo>
                  <a:pt x="254969" y="81853"/>
                </a:lnTo>
                <a:lnTo>
                  <a:pt x="256620" y="95634"/>
                </a:lnTo>
                <a:lnTo>
                  <a:pt x="256793" y="99059"/>
                </a:lnTo>
                <a:lnTo>
                  <a:pt x="190626" y="101980"/>
                </a:lnTo>
                <a:lnTo>
                  <a:pt x="187040" y="87602"/>
                </a:lnTo>
                <a:lnTo>
                  <a:pt x="181539" y="75952"/>
                </a:lnTo>
                <a:lnTo>
                  <a:pt x="174148" y="67079"/>
                </a:lnTo>
                <a:lnTo>
                  <a:pt x="163105" y="60132"/>
                </a:lnTo>
                <a:lnTo>
                  <a:pt x="151325" y="56503"/>
                </a:lnTo>
                <a:lnTo>
                  <a:pt x="137123" y="54771"/>
                </a:lnTo>
                <a:lnTo>
                  <a:pt x="130555" y="54609"/>
                </a:lnTo>
                <a:lnTo>
                  <a:pt x="115810" y="55487"/>
                </a:lnTo>
                <a:lnTo>
                  <a:pt x="102916" y="58118"/>
                </a:lnTo>
                <a:lnTo>
                  <a:pt x="91858" y="62503"/>
                </a:lnTo>
                <a:lnTo>
                  <a:pt x="85471" y="66420"/>
                </a:lnTo>
                <a:lnTo>
                  <a:pt x="78486" y="71500"/>
                </a:lnTo>
                <a:lnTo>
                  <a:pt x="75057" y="78358"/>
                </a:lnTo>
                <a:lnTo>
                  <a:pt x="75057" y="86740"/>
                </a:lnTo>
                <a:lnTo>
                  <a:pt x="75057" y="94487"/>
                </a:lnTo>
                <a:lnTo>
                  <a:pt x="78232" y="101091"/>
                </a:lnTo>
                <a:lnTo>
                  <a:pt x="84836" y="106679"/>
                </a:lnTo>
                <a:lnTo>
                  <a:pt x="91159" y="110835"/>
                </a:lnTo>
                <a:lnTo>
                  <a:pt x="100235" y="115055"/>
                </a:lnTo>
                <a:lnTo>
                  <a:pt x="112069" y="119346"/>
                </a:lnTo>
                <a:lnTo>
                  <a:pt x="126666" y="123714"/>
                </a:lnTo>
                <a:lnTo>
                  <a:pt x="144032" y="128164"/>
                </a:lnTo>
                <a:lnTo>
                  <a:pt x="145541" y="128523"/>
                </a:lnTo>
                <a:lnTo>
                  <a:pt x="161117" y="132407"/>
                </a:lnTo>
                <a:lnTo>
                  <a:pt x="175271" y="136334"/>
                </a:lnTo>
                <a:lnTo>
                  <a:pt x="187998" y="140304"/>
                </a:lnTo>
                <a:lnTo>
                  <a:pt x="199289" y="144318"/>
                </a:lnTo>
                <a:lnTo>
                  <a:pt x="209137" y="148375"/>
                </a:lnTo>
                <a:lnTo>
                  <a:pt x="228181" y="158988"/>
                </a:lnTo>
                <a:lnTo>
                  <a:pt x="238121" y="167066"/>
                </a:lnTo>
                <a:lnTo>
                  <a:pt x="246734" y="176341"/>
                </a:lnTo>
                <a:lnTo>
                  <a:pt x="253111" y="185292"/>
                </a:lnTo>
                <a:lnTo>
                  <a:pt x="258506" y="195832"/>
                </a:lnTo>
                <a:lnTo>
                  <a:pt x="262457" y="207476"/>
                </a:lnTo>
                <a:lnTo>
                  <a:pt x="264963" y="220225"/>
                </a:lnTo>
                <a:lnTo>
                  <a:pt x="266025" y="234078"/>
                </a:lnTo>
                <a:lnTo>
                  <a:pt x="266064" y="237489"/>
                </a:lnTo>
                <a:lnTo>
                  <a:pt x="265231" y="250315"/>
                </a:lnTo>
                <a:lnTo>
                  <a:pt x="262729" y="262743"/>
                </a:lnTo>
                <a:lnTo>
                  <a:pt x="258561" y="274784"/>
                </a:lnTo>
                <a:lnTo>
                  <a:pt x="252724" y="286445"/>
                </a:lnTo>
                <a:lnTo>
                  <a:pt x="242881" y="300456"/>
                </a:lnTo>
                <a:lnTo>
                  <a:pt x="234045" y="309462"/>
                </a:lnTo>
                <a:lnTo>
                  <a:pt x="223936" y="317227"/>
                </a:lnTo>
                <a:lnTo>
                  <a:pt x="212553" y="323769"/>
                </a:lnTo>
                <a:lnTo>
                  <a:pt x="195746" y="330493"/>
                </a:lnTo>
                <a:lnTo>
                  <a:pt x="184375" y="333591"/>
                </a:lnTo>
                <a:lnTo>
                  <a:pt x="172138" y="335940"/>
                </a:lnTo>
                <a:lnTo>
                  <a:pt x="159038" y="337546"/>
                </a:lnTo>
                <a:lnTo>
                  <a:pt x="145081" y="338413"/>
                </a:lnTo>
                <a:lnTo>
                  <a:pt x="135127" y="338581"/>
                </a:lnTo>
                <a:lnTo>
                  <a:pt x="119761" y="338117"/>
                </a:lnTo>
                <a:lnTo>
                  <a:pt x="105334" y="336721"/>
                </a:lnTo>
                <a:lnTo>
                  <a:pt x="91846" y="334393"/>
                </a:lnTo>
                <a:lnTo>
                  <a:pt x="79294" y="331131"/>
                </a:lnTo>
                <a:lnTo>
                  <a:pt x="67678" y="326934"/>
                </a:lnTo>
                <a:lnTo>
                  <a:pt x="56995" y="321800"/>
                </a:lnTo>
                <a:lnTo>
                  <a:pt x="47245" y="315727"/>
                </a:lnTo>
                <a:lnTo>
                  <a:pt x="39750" y="309879"/>
                </a:lnTo>
                <a:lnTo>
                  <a:pt x="31109" y="301535"/>
                </a:lnTo>
                <a:lnTo>
                  <a:pt x="23485" y="292189"/>
                </a:lnTo>
                <a:lnTo>
                  <a:pt x="16876" y="281847"/>
                </a:lnTo>
                <a:lnTo>
                  <a:pt x="11280" y="270511"/>
                </a:lnTo>
                <a:lnTo>
                  <a:pt x="6695" y="258187"/>
                </a:lnTo>
                <a:lnTo>
                  <a:pt x="3119" y="244878"/>
                </a:lnTo>
                <a:lnTo>
                  <a:pt x="550" y="230588"/>
                </a:lnTo>
                <a:lnTo>
                  <a:pt x="0" y="226313"/>
                </a:lnTo>
                <a:lnTo>
                  <a:pt x="64262" y="220090"/>
                </a:lnTo>
                <a:lnTo>
                  <a:pt x="67766" y="234612"/>
                </a:lnTo>
                <a:lnTo>
                  <a:pt x="72625" y="247159"/>
                </a:lnTo>
                <a:lnTo>
                  <a:pt x="78837" y="257719"/>
                </a:lnTo>
                <a:lnTo>
                  <a:pt x="86403" y="266282"/>
                </a:lnTo>
                <a:lnTo>
                  <a:pt x="97641" y="274319"/>
                </a:lnTo>
                <a:lnTo>
                  <a:pt x="108992" y="279102"/>
                </a:lnTo>
                <a:lnTo>
                  <a:pt x="121925" y="281938"/>
                </a:lnTo>
                <a:lnTo>
                  <a:pt x="135762" y="282828"/>
                </a:lnTo>
                <a:lnTo>
                  <a:pt x="150932" y="281946"/>
                </a:lnTo>
                <a:lnTo>
                  <a:pt x="164112" y="279308"/>
                </a:lnTo>
                <a:lnTo>
                  <a:pt x="175276" y="274925"/>
                </a:lnTo>
                <a:lnTo>
                  <a:pt x="183896" y="269239"/>
                </a:lnTo>
                <a:lnTo>
                  <a:pt x="193414" y="259035"/>
                </a:lnTo>
                <a:lnTo>
                  <a:pt x="198747" y="247591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38" y="223392"/>
                </a:lnTo>
                <a:lnTo>
                  <a:pt x="193166" y="217931"/>
                </a:lnTo>
                <a:lnTo>
                  <a:pt x="184828" y="210884"/>
                </a:lnTo>
                <a:lnTo>
                  <a:pt x="172146" y="204726"/>
                </a:lnTo>
                <a:lnTo>
                  <a:pt x="162423" y="201520"/>
                </a:lnTo>
                <a:lnTo>
                  <a:pt x="152236" y="198667"/>
                </a:lnTo>
                <a:lnTo>
                  <a:pt x="138866" y="195137"/>
                </a:lnTo>
                <a:lnTo>
                  <a:pt x="122321" y="190922"/>
                </a:lnTo>
                <a:lnTo>
                  <a:pt x="116586" y="189483"/>
                </a:lnTo>
                <a:lnTo>
                  <a:pt x="100749" y="185227"/>
                </a:lnTo>
                <a:lnTo>
                  <a:pt x="86459" y="180673"/>
                </a:lnTo>
                <a:lnTo>
                  <a:pt x="73719" y="175821"/>
                </a:lnTo>
                <a:lnTo>
                  <a:pt x="62532" y="170671"/>
                </a:lnTo>
                <a:lnTo>
                  <a:pt x="52901" y="165224"/>
                </a:lnTo>
                <a:lnTo>
                  <a:pt x="44828" y="159479"/>
                </a:lnTo>
                <a:lnTo>
                  <a:pt x="32347" y="147245"/>
                </a:lnTo>
                <a:lnTo>
                  <a:pt x="24529" y="136669"/>
                </a:lnTo>
                <a:lnTo>
                  <a:pt x="18579" y="125374"/>
                </a:lnTo>
                <a:lnTo>
                  <a:pt x="14493" y="113365"/>
                </a:lnTo>
                <a:lnTo>
                  <a:pt x="12265" y="100645"/>
                </a:lnTo>
                <a:lnTo>
                  <a:pt x="11811" y="91312"/>
                </a:lnTo>
                <a:lnTo>
                  <a:pt x="12761" y="78520"/>
                </a:lnTo>
                <a:lnTo>
                  <a:pt x="15620" y="66201"/>
                </a:lnTo>
                <a:lnTo>
                  <a:pt x="20402" y="54314"/>
                </a:lnTo>
                <a:lnTo>
                  <a:pt x="26035" y="44450"/>
                </a:lnTo>
                <a:lnTo>
                  <a:pt x="33587" y="34569"/>
                </a:lnTo>
                <a:lnTo>
                  <a:pt x="42626" y="25887"/>
                </a:lnTo>
                <a:lnTo>
                  <a:pt x="53130" y="18402"/>
                </a:lnTo>
                <a:lnTo>
                  <a:pt x="65078" y="12114"/>
                </a:lnTo>
                <a:lnTo>
                  <a:pt x="77708" y="7305"/>
                </a:lnTo>
                <a:lnTo>
                  <a:pt x="89321" y="4189"/>
                </a:lnTo>
                <a:lnTo>
                  <a:pt x="101768" y="1941"/>
                </a:lnTo>
                <a:lnTo>
                  <a:pt x="115049" y="551"/>
                </a:lnTo>
                <a:lnTo>
                  <a:pt x="129165" y="9"/>
                </a:lnTo>
                <a:lnTo>
                  <a:pt x="13131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31920" y="935482"/>
            <a:ext cx="317500" cy="338327"/>
          </a:xfrm>
          <a:custGeom>
            <a:avLst/>
            <a:gdLst/>
            <a:ahLst/>
            <a:cxnLst/>
            <a:rect l="l" t="t" r="r" b="b"/>
            <a:pathLst>
              <a:path w="317500" h="338327">
                <a:moveTo>
                  <a:pt x="158368" y="0"/>
                </a:moveTo>
                <a:lnTo>
                  <a:pt x="172849" y="467"/>
                </a:lnTo>
                <a:lnTo>
                  <a:pt x="186730" y="1870"/>
                </a:lnTo>
                <a:lnTo>
                  <a:pt x="200010" y="4210"/>
                </a:lnTo>
                <a:lnTo>
                  <a:pt x="212689" y="7489"/>
                </a:lnTo>
                <a:lnTo>
                  <a:pt x="224767" y="11709"/>
                </a:lnTo>
                <a:lnTo>
                  <a:pt x="236241" y="16870"/>
                </a:lnTo>
                <a:lnTo>
                  <a:pt x="247112" y="22976"/>
                </a:lnTo>
                <a:lnTo>
                  <a:pt x="257378" y="30027"/>
                </a:lnTo>
                <a:lnTo>
                  <a:pt x="267039" y="38025"/>
                </a:lnTo>
                <a:lnTo>
                  <a:pt x="282011" y="53760"/>
                </a:lnTo>
                <a:lnTo>
                  <a:pt x="289154" y="63343"/>
                </a:lnTo>
                <a:lnTo>
                  <a:pt x="295496" y="73579"/>
                </a:lnTo>
                <a:lnTo>
                  <a:pt x="301035" y="84467"/>
                </a:lnTo>
                <a:lnTo>
                  <a:pt x="305773" y="96007"/>
                </a:lnTo>
                <a:lnTo>
                  <a:pt x="309709" y="108197"/>
                </a:lnTo>
                <a:lnTo>
                  <a:pt x="312843" y="121038"/>
                </a:lnTo>
                <a:lnTo>
                  <a:pt x="315175" y="134528"/>
                </a:lnTo>
                <a:lnTo>
                  <a:pt x="316705" y="148666"/>
                </a:lnTo>
                <a:lnTo>
                  <a:pt x="317433" y="163453"/>
                </a:lnTo>
                <a:lnTo>
                  <a:pt x="317500" y="169671"/>
                </a:lnTo>
                <a:lnTo>
                  <a:pt x="317096" y="184687"/>
                </a:lnTo>
                <a:lnTo>
                  <a:pt x="315886" y="199054"/>
                </a:lnTo>
                <a:lnTo>
                  <a:pt x="313870" y="212773"/>
                </a:lnTo>
                <a:lnTo>
                  <a:pt x="311047" y="225844"/>
                </a:lnTo>
                <a:lnTo>
                  <a:pt x="307417" y="238268"/>
                </a:lnTo>
                <a:lnTo>
                  <a:pt x="302980" y="250046"/>
                </a:lnTo>
                <a:lnTo>
                  <a:pt x="297737" y="261179"/>
                </a:lnTo>
                <a:lnTo>
                  <a:pt x="291688" y="271667"/>
                </a:lnTo>
                <a:lnTo>
                  <a:pt x="284832" y="281511"/>
                </a:lnTo>
                <a:lnTo>
                  <a:pt x="277169" y="290711"/>
                </a:lnTo>
                <a:lnTo>
                  <a:pt x="265286" y="302351"/>
                </a:lnTo>
                <a:lnTo>
                  <a:pt x="255508" y="310130"/>
                </a:lnTo>
                <a:lnTo>
                  <a:pt x="245113" y="316961"/>
                </a:lnTo>
                <a:lnTo>
                  <a:pt x="234104" y="322844"/>
                </a:lnTo>
                <a:lnTo>
                  <a:pt x="222481" y="327781"/>
                </a:lnTo>
                <a:lnTo>
                  <a:pt x="210246" y="331771"/>
                </a:lnTo>
                <a:lnTo>
                  <a:pt x="197402" y="334817"/>
                </a:lnTo>
                <a:lnTo>
                  <a:pt x="183949" y="336919"/>
                </a:lnTo>
                <a:lnTo>
                  <a:pt x="169890" y="338077"/>
                </a:lnTo>
                <a:lnTo>
                  <a:pt x="159257" y="338327"/>
                </a:lnTo>
                <a:lnTo>
                  <a:pt x="144658" y="337866"/>
                </a:lnTo>
                <a:lnTo>
                  <a:pt x="130680" y="336480"/>
                </a:lnTo>
                <a:lnTo>
                  <a:pt x="117325" y="334168"/>
                </a:lnTo>
                <a:lnTo>
                  <a:pt x="104592" y="330928"/>
                </a:lnTo>
                <a:lnTo>
                  <a:pt x="92483" y="326759"/>
                </a:lnTo>
                <a:lnTo>
                  <a:pt x="80998" y="321659"/>
                </a:lnTo>
                <a:lnTo>
                  <a:pt x="70139" y="315627"/>
                </a:lnTo>
                <a:lnTo>
                  <a:pt x="59906" y="308660"/>
                </a:lnTo>
                <a:lnTo>
                  <a:pt x="50300" y="300758"/>
                </a:lnTo>
                <a:lnTo>
                  <a:pt x="35179" y="284852"/>
                </a:lnTo>
                <a:lnTo>
                  <a:pt x="27993" y="275187"/>
                </a:lnTo>
                <a:lnTo>
                  <a:pt x="21624" y="264883"/>
                </a:lnTo>
                <a:lnTo>
                  <a:pt x="16072" y="253940"/>
                </a:lnTo>
                <a:lnTo>
                  <a:pt x="11341" y="242357"/>
                </a:lnTo>
                <a:lnTo>
                  <a:pt x="7430" y="230134"/>
                </a:lnTo>
                <a:lnTo>
                  <a:pt x="4341" y="217273"/>
                </a:lnTo>
                <a:lnTo>
                  <a:pt x="2076" y="203772"/>
                </a:lnTo>
                <a:lnTo>
                  <a:pt x="637" y="189631"/>
                </a:lnTo>
                <a:lnTo>
                  <a:pt x="24" y="174851"/>
                </a:lnTo>
                <a:lnTo>
                  <a:pt x="0" y="171195"/>
                </a:lnTo>
                <a:lnTo>
                  <a:pt x="337" y="156635"/>
                </a:lnTo>
                <a:lnTo>
                  <a:pt x="1345" y="142799"/>
                </a:lnTo>
                <a:lnTo>
                  <a:pt x="3019" y="129685"/>
                </a:lnTo>
                <a:lnTo>
                  <a:pt x="5354" y="117289"/>
                </a:lnTo>
                <a:lnTo>
                  <a:pt x="8345" y="105611"/>
                </a:lnTo>
                <a:lnTo>
                  <a:pt x="11987" y="94646"/>
                </a:lnTo>
                <a:lnTo>
                  <a:pt x="20691" y="75829"/>
                </a:lnTo>
                <a:lnTo>
                  <a:pt x="27274" y="64964"/>
                </a:lnTo>
                <a:lnTo>
                  <a:pt x="34736" y="54661"/>
                </a:lnTo>
                <a:lnTo>
                  <a:pt x="43076" y="44932"/>
                </a:lnTo>
                <a:lnTo>
                  <a:pt x="55249" y="33206"/>
                </a:lnTo>
                <a:lnTo>
                  <a:pt x="65449" y="25279"/>
                </a:lnTo>
                <a:lnTo>
                  <a:pt x="76066" y="18624"/>
                </a:lnTo>
                <a:lnTo>
                  <a:pt x="87098" y="13230"/>
                </a:lnTo>
                <a:lnTo>
                  <a:pt x="98895" y="8776"/>
                </a:lnTo>
                <a:lnTo>
                  <a:pt x="110610" y="5409"/>
                </a:lnTo>
                <a:lnTo>
                  <a:pt x="122905" y="2852"/>
                </a:lnTo>
                <a:lnTo>
                  <a:pt x="135786" y="1107"/>
                </a:lnTo>
                <a:lnTo>
                  <a:pt x="149256" y="172"/>
                </a:lnTo>
                <a:lnTo>
                  <a:pt x="15836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815330" y="941070"/>
            <a:ext cx="242697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15330" y="996314"/>
            <a:ext cx="66040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45" name="object 45"/>
          <p:cNvSpPr txBox="1"/>
          <p:nvPr/>
        </p:nvSpPr>
        <p:spPr>
          <a:xfrm>
            <a:off x="5881370" y="996314"/>
            <a:ext cx="176656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44" name="object 44"/>
          <p:cNvSpPr txBox="1"/>
          <p:nvPr/>
        </p:nvSpPr>
        <p:spPr>
          <a:xfrm>
            <a:off x="5815330" y="1068959"/>
            <a:ext cx="230378" cy="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815330" y="1124077"/>
            <a:ext cx="66040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42" name="object 42"/>
          <p:cNvSpPr txBox="1"/>
          <p:nvPr/>
        </p:nvSpPr>
        <p:spPr>
          <a:xfrm>
            <a:off x="5881370" y="1124077"/>
            <a:ext cx="164337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41" name="object 41"/>
          <p:cNvSpPr txBox="1"/>
          <p:nvPr/>
        </p:nvSpPr>
        <p:spPr>
          <a:xfrm>
            <a:off x="5815330" y="1213103"/>
            <a:ext cx="248920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81956" y="941070"/>
            <a:ext cx="66040" cy="272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5047996" y="941070"/>
            <a:ext cx="215137" cy="272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5263134" y="941070"/>
            <a:ext cx="66039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5329174" y="941070"/>
            <a:ext cx="45085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74259" y="941070"/>
            <a:ext cx="260095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634355" y="941070"/>
            <a:ext cx="46355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80710" y="941070"/>
            <a:ext cx="66039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329174" y="996314"/>
            <a:ext cx="142239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471414" y="996314"/>
            <a:ext cx="66039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5537454" y="996314"/>
            <a:ext cx="143256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4981956" y="1213103"/>
            <a:ext cx="230378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212334" y="1213103"/>
            <a:ext cx="50800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14167" y="941070"/>
            <a:ext cx="260095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14167" y="996314"/>
            <a:ext cx="97155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211322" y="996314"/>
            <a:ext cx="66039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3277362" y="996314"/>
            <a:ext cx="96900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489962" y="941070"/>
            <a:ext cx="242696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89962" y="996314"/>
            <a:ext cx="66039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2556002" y="996314"/>
            <a:ext cx="176656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2489962" y="1068959"/>
            <a:ext cx="230377" cy="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89962" y="1124077"/>
            <a:ext cx="66039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19" name="object 19"/>
          <p:cNvSpPr txBox="1"/>
          <p:nvPr/>
        </p:nvSpPr>
        <p:spPr>
          <a:xfrm>
            <a:off x="2556002" y="1124077"/>
            <a:ext cx="164337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18" name="object 18"/>
          <p:cNvSpPr txBox="1"/>
          <p:nvPr/>
        </p:nvSpPr>
        <p:spPr>
          <a:xfrm>
            <a:off x="2489962" y="1213103"/>
            <a:ext cx="248919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94383" y="941070"/>
            <a:ext cx="260096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94383" y="996314"/>
            <a:ext cx="97155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891538" y="996314"/>
            <a:ext cx="66039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957577" y="996314"/>
            <a:ext cx="96901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203693" y="941070"/>
            <a:ext cx="242709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03693" y="996314"/>
            <a:ext cx="66078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11" name="object 11"/>
          <p:cNvSpPr txBox="1"/>
          <p:nvPr/>
        </p:nvSpPr>
        <p:spPr>
          <a:xfrm>
            <a:off x="1269771" y="996314"/>
            <a:ext cx="176631" cy="7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2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1203693" y="1068959"/>
            <a:ext cx="230390" cy="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3693" y="1124077"/>
            <a:ext cx="66078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8" name="object 8"/>
          <p:cNvSpPr txBox="1"/>
          <p:nvPr/>
        </p:nvSpPr>
        <p:spPr>
          <a:xfrm>
            <a:off x="1269771" y="1124077"/>
            <a:ext cx="164312" cy="8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0"/>
              </a:spcBef>
            </a:pPr>
            <a:endParaRPr sz="700"/>
          </a:p>
        </p:txBody>
      </p:sp>
      <p:sp>
        <p:nvSpPr>
          <p:cNvPr id="7" name="object 7"/>
          <p:cNvSpPr txBox="1"/>
          <p:nvPr/>
        </p:nvSpPr>
        <p:spPr>
          <a:xfrm>
            <a:off x="1203693" y="1213103"/>
            <a:ext cx="248932" cy="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457" y="941070"/>
            <a:ext cx="260083" cy="55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457" y="996314"/>
            <a:ext cx="97116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55574" y="996314"/>
            <a:ext cx="66078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21652" y="996314"/>
            <a:ext cx="96888" cy="272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398526">
              <a:lnSpc>
                <a:spcPct val="95825"/>
              </a:lnSpc>
              <a:spcBef>
                <a:spcPts val="11000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emotherapy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otherapy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rgery</a:t>
            </a:r>
            <a:endParaRPr lang="en-US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lang="en-US" sz="2400" dirty="0" smtClean="0">
                <a:solidFill>
                  <a:srgbClr val="DFE6D0"/>
                </a:solidFill>
                <a:latin typeface="Arial"/>
                <a:cs typeface="Arial"/>
              </a:rPr>
              <a:t>Prognosis and 5 year survival rate increase in last decade due to improved staging and diagnostic tactics as well as surgical </a:t>
            </a:r>
            <a:r>
              <a:rPr lang="en-US" sz="2400" dirty="0" err="1" smtClean="0">
                <a:solidFill>
                  <a:srgbClr val="DFE6D0"/>
                </a:solidFill>
                <a:latin typeface="Arial"/>
                <a:cs typeface="Arial"/>
              </a:rPr>
              <a:t>technics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293" y="935482"/>
            <a:ext cx="3239706" cy="429005"/>
          </a:xfrm>
          <a:custGeom>
            <a:avLst/>
            <a:gdLst/>
            <a:ahLst/>
            <a:cxnLst/>
            <a:rect l="l" t="t" r="r" b="b"/>
            <a:pathLst>
              <a:path w="3239706" h="429005">
                <a:moveTo>
                  <a:pt x="62851" y="312257"/>
                </a:moveTo>
                <a:lnTo>
                  <a:pt x="73505" y="319186"/>
                </a:lnTo>
                <a:lnTo>
                  <a:pt x="84716" y="325043"/>
                </a:lnTo>
                <a:lnTo>
                  <a:pt x="96484" y="329831"/>
                </a:lnTo>
                <a:lnTo>
                  <a:pt x="108808" y="333551"/>
                </a:lnTo>
                <a:lnTo>
                  <a:pt x="121690" y="336206"/>
                </a:lnTo>
                <a:lnTo>
                  <a:pt x="135128" y="337797"/>
                </a:lnTo>
                <a:lnTo>
                  <a:pt x="149123" y="338327"/>
                </a:lnTo>
                <a:lnTo>
                  <a:pt x="151246" y="338317"/>
                </a:lnTo>
                <a:lnTo>
                  <a:pt x="165531" y="337663"/>
                </a:lnTo>
                <a:lnTo>
                  <a:pt x="179094" y="335993"/>
                </a:lnTo>
                <a:lnTo>
                  <a:pt x="191934" y="333309"/>
                </a:lnTo>
                <a:lnTo>
                  <a:pt x="204053" y="329609"/>
                </a:lnTo>
                <a:lnTo>
                  <a:pt x="215450" y="324894"/>
                </a:lnTo>
                <a:lnTo>
                  <a:pt x="226125" y="319165"/>
                </a:lnTo>
                <a:lnTo>
                  <a:pt x="236080" y="312419"/>
                </a:lnTo>
                <a:lnTo>
                  <a:pt x="248090" y="301825"/>
                </a:lnTo>
                <a:lnTo>
                  <a:pt x="256058" y="292850"/>
                </a:lnTo>
                <a:lnTo>
                  <a:pt x="263304" y="282863"/>
                </a:lnTo>
                <a:lnTo>
                  <a:pt x="269829" y="271863"/>
                </a:lnTo>
                <a:lnTo>
                  <a:pt x="275633" y="259851"/>
                </a:lnTo>
                <a:lnTo>
                  <a:pt x="280715" y="246827"/>
                </a:lnTo>
                <a:lnTo>
                  <a:pt x="285076" y="232790"/>
                </a:lnTo>
                <a:lnTo>
                  <a:pt x="221005" y="212470"/>
                </a:lnTo>
                <a:lnTo>
                  <a:pt x="218413" y="222415"/>
                </a:lnTo>
                <a:lnTo>
                  <a:pt x="213728" y="235751"/>
                </a:lnTo>
                <a:lnTo>
                  <a:pt x="208060" y="247318"/>
                </a:lnTo>
                <a:lnTo>
                  <a:pt x="201409" y="257123"/>
                </a:lnTo>
                <a:lnTo>
                  <a:pt x="193776" y="265175"/>
                </a:lnTo>
                <a:lnTo>
                  <a:pt x="185423" y="271515"/>
                </a:lnTo>
                <a:lnTo>
                  <a:pt x="174118" y="277306"/>
                </a:lnTo>
                <a:lnTo>
                  <a:pt x="161797" y="280781"/>
                </a:lnTo>
                <a:lnTo>
                  <a:pt x="148462" y="281939"/>
                </a:lnTo>
                <a:lnTo>
                  <a:pt x="148150" y="281939"/>
                </a:lnTo>
                <a:lnTo>
                  <a:pt x="134479" y="280850"/>
                </a:lnTo>
                <a:lnTo>
                  <a:pt x="121868" y="277670"/>
                </a:lnTo>
                <a:lnTo>
                  <a:pt x="110320" y="272392"/>
                </a:lnTo>
                <a:lnTo>
                  <a:pt x="99834" y="265012"/>
                </a:lnTo>
                <a:lnTo>
                  <a:pt x="90411" y="255523"/>
                </a:lnTo>
                <a:lnTo>
                  <a:pt x="83681" y="245926"/>
                </a:lnTo>
                <a:lnTo>
                  <a:pt x="78916" y="236268"/>
                </a:lnTo>
                <a:lnTo>
                  <a:pt x="75016" y="225221"/>
                </a:lnTo>
                <a:lnTo>
                  <a:pt x="71984" y="212783"/>
                </a:lnTo>
                <a:lnTo>
                  <a:pt x="69817" y="198956"/>
                </a:lnTo>
                <a:lnTo>
                  <a:pt x="68517" y="183739"/>
                </a:lnTo>
                <a:lnTo>
                  <a:pt x="68084" y="167131"/>
                </a:lnTo>
                <a:lnTo>
                  <a:pt x="68466" y="152494"/>
                </a:lnTo>
                <a:lnTo>
                  <a:pt x="69797" y="137430"/>
                </a:lnTo>
                <a:lnTo>
                  <a:pt x="72081" y="123729"/>
                </a:lnTo>
                <a:lnTo>
                  <a:pt x="75318" y="111391"/>
                </a:lnTo>
                <a:lnTo>
                  <a:pt x="79510" y="100415"/>
                </a:lnTo>
                <a:lnTo>
                  <a:pt x="84655" y="90801"/>
                </a:lnTo>
                <a:lnTo>
                  <a:pt x="90754" y="82550"/>
                </a:lnTo>
                <a:lnTo>
                  <a:pt x="101045" y="72593"/>
                </a:lnTo>
                <a:lnTo>
                  <a:pt x="111640" y="65512"/>
                </a:lnTo>
                <a:lnTo>
                  <a:pt x="123297" y="60447"/>
                </a:lnTo>
                <a:lnTo>
                  <a:pt x="136016" y="57403"/>
                </a:lnTo>
                <a:lnTo>
                  <a:pt x="149796" y="56387"/>
                </a:lnTo>
                <a:lnTo>
                  <a:pt x="159590" y="56931"/>
                </a:lnTo>
                <a:lnTo>
                  <a:pt x="172398" y="59532"/>
                </a:lnTo>
                <a:lnTo>
                  <a:pt x="184052" y="64266"/>
                </a:lnTo>
                <a:lnTo>
                  <a:pt x="194551" y="71119"/>
                </a:lnTo>
                <a:lnTo>
                  <a:pt x="201069" y="77111"/>
                </a:lnTo>
                <a:lnTo>
                  <a:pt x="208816" y="86969"/>
                </a:lnTo>
                <a:lnTo>
                  <a:pt x="214720" y="98382"/>
                </a:lnTo>
                <a:lnTo>
                  <a:pt x="218782" y="111378"/>
                </a:lnTo>
                <a:lnTo>
                  <a:pt x="284187" y="95757"/>
                </a:lnTo>
                <a:lnTo>
                  <a:pt x="277522" y="76253"/>
                </a:lnTo>
                <a:lnTo>
                  <a:pt x="271951" y="64173"/>
                </a:lnTo>
                <a:lnTo>
                  <a:pt x="265623" y="53345"/>
                </a:lnTo>
                <a:lnTo>
                  <a:pt x="258538" y="43767"/>
                </a:lnTo>
                <a:lnTo>
                  <a:pt x="250697" y="35432"/>
                </a:lnTo>
                <a:lnTo>
                  <a:pt x="239479" y="25998"/>
                </a:lnTo>
                <a:lnTo>
                  <a:pt x="229173" y="19100"/>
                </a:lnTo>
                <a:lnTo>
                  <a:pt x="218191" y="13264"/>
                </a:lnTo>
                <a:lnTo>
                  <a:pt x="206533" y="8489"/>
                </a:lnTo>
                <a:lnTo>
                  <a:pt x="194199" y="4775"/>
                </a:lnTo>
                <a:lnTo>
                  <a:pt x="181191" y="2122"/>
                </a:lnTo>
                <a:lnTo>
                  <a:pt x="167507" y="530"/>
                </a:lnTo>
                <a:lnTo>
                  <a:pt x="153149" y="0"/>
                </a:lnTo>
                <a:lnTo>
                  <a:pt x="146872" y="95"/>
                </a:lnTo>
                <a:lnTo>
                  <a:pt x="132851" y="1040"/>
                </a:lnTo>
                <a:lnTo>
                  <a:pt x="119428" y="2997"/>
                </a:lnTo>
                <a:lnTo>
                  <a:pt x="106603" y="5970"/>
                </a:lnTo>
                <a:lnTo>
                  <a:pt x="94375" y="9958"/>
                </a:lnTo>
                <a:lnTo>
                  <a:pt x="82744" y="14965"/>
                </a:lnTo>
                <a:lnTo>
                  <a:pt x="71710" y="20992"/>
                </a:lnTo>
                <a:lnTo>
                  <a:pt x="61272" y="28041"/>
                </a:lnTo>
                <a:lnTo>
                  <a:pt x="51432" y="36113"/>
                </a:lnTo>
                <a:lnTo>
                  <a:pt x="42189" y="45212"/>
                </a:lnTo>
                <a:lnTo>
                  <a:pt x="30835" y="59086"/>
                </a:lnTo>
                <a:lnTo>
                  <a:pt x="24364" y="69002"/>
                </a:lnTo>
                <a:lnTo>
                  <a:pt x="18655" y="79577"/>
                </a:lnTo>
                <a:lnTo>
                  <a:pt x="13706" y="90812"/>
                </a:lnTo>
                <a:lnTo>
                  <a:pt x="9519" y="102708"/>
                </a:lnTo>
                <a:lnTo>
                  <a:pt x="6092" y="115263"/>
                </a:lnTo>
                <a:lnTo>
                  <a:pt x="3427" y="128478"/>
                </a:lnTo>
                <a:lnTo>
                  <a:pt x="1523" y="142354"/>
                </a:lnTo>
                <a:lnTo>
                  <a:pt x="380" y="156889"/>
                </a:lnTo>
                <a:lnTo>
                  <a:pt x="0" y="172084"/>
                </a:lnTo>
                <a:lnTo>
                  <a:pt x="8" y="174261"/>
                </a:lnTo>
                <a:lnTo>
                  <a:pt x="533" y="189068"/>
                </a:lnTo>
                <a:lnTo>
                  <a:pt x="1874" y="203245"/>
                </a:lnTo>
                <a:lnTo>
                  <a:pt x="4032" y="216790"/>
                </a:lnTo>
                <a:lnTo>
                  <a:pt x="7005" y="229704"/>
                </a:lnTo>
                <a:lnTo>
                  <a:pt x="10794" y="241985"/>
                </a:lnTo>
                <a:lnTo>
                  <a:pt x="15398" y="253633"/>
                </a:lnTo>
                <a:lnTo>
                  <a:pt x="20819" y="264647"/>
                </a:lnTo>
                <a:lnTo>
                  <a:pt x="27055" y="275026"/>
                </a:lnTo>
                <a:lnTo>
                  <a:pt x="34106" y="284770"/>
                </a:lnTo>
                <a:lnTo>
                  <a:pt x="41973" y="293877"/>
                </a:lnTo>
                <a:lnTo>
                  <a:pt x="52753" y="304255"/>
                </a:lnTo>
                <a:lnTo>
                  <a:pt x="62851" y="312257"/>
                </a:lnTo>
                <a:close/>
              </a:path>
              <a:path w="3239706" h="429005">
                <a:moveTo>
                  <a:pt x="3086163" y="333501"/>
                </a:moveTo>
                <a:lnTo>
                  <a:pt x="3082286" y="344851"/>
                </a:lnTo>
                <a:lnTo>
                  <a:pt x="3076747" y="356360"/>
                </a:lnTo>
                <a:lnTo>
                  <a:pt x="3070034" y="366140"/>
                </a:lnTo>
                <a:lnTo>
                  <a:pt x="3063521" y="372184"/>
                </a:lnTo>
                <a:lnTo>
                  <a:pt x="3052105" y="377284"/>
                </a:lnTo>
                <a:lnTo>
                  <a:pt x="3037649" y="378967"/>
                </a:lnTo>
                <a:lnTo>
                  <a:pt x="3036500" y="378961"/>
                </a:lnTo>
                <a:lnTo>
                  <a:pt x="3024448" y="378216"/>
                </a:lnTo>
                <a:lnTo>
                  <a:pt x="3011106" y="376173"/>
                </a:lnTo>
                <a:lnTo>
                  <a:pt x="3016694" y="425195"/>
                </a:lnTo>
                <a:lnTo>
                  <a:pt x="3026831" y="427084"/>
                </a:lnTo>
                <a:lnTo>
                  <a:pt x="3039460" y="428525"/>
                </a:lnTo>
                <a:lnTo>
                  <a:pt x="3052254" y="429005"/>
                </a:lnTo>
                <a:lnTo>
                  <a:pt x="3059609" y="428834"/>
                </a:lnTo>
                <a:lnTo>
                  <a:pt x="3072466" y="427607"/>
                </a:lnTo>
                <a:lnTo>
                  <a:pt x="3084258" y="425195"/>
                </a:lnTo>
                <a:lnTo>
                  <a:pt x="3097611" y="420497"/>
                </a:lnTo>
                <a:lnTo>
                  <a:pt x="3108134" y="414654"/>
                </a:lnTo>
                <a:lnTo>
                  <a:pt x="3114611" y="410082"/>
                </a:lnTo>
                <a:lnTo>
                  <a:pt x="3120326" y="404113"/>
                </a:lnTo>
                <a:lnTo>
                  <a:pt x="3125279" y="396875"/>
                </a:lnTo>
                <a:lnTo>
                  <a:pt x="3129630" y="389902"/>
                </a:lnTo>
                <a:lnTo>
                  <a:pt x="3135248" y="378771"/>
                </a:lnTo>
                <a:lnTo>
                  <a:pt x="3141027" y="365125"/>
                </a:lnTo>
                <a:lnTo>
                  <a:pt x="3156013" y="323850"/>
                </a:lnTo>
                <a:lnTo>
                  <a:pt x="3239706" y="95757"/>
                </a:lnTo>
                <a:lnTo>
                  <a:pt x="3174809" y="95757"/>
                </a:lnTo>
                <a:lnTo>
                  <a:pt x="3119437" y="264032"/>
                </a:lnTo>
                <a:lnTo>
                  <a:pt x="3062668" y="95757"/>
                </a:lnTo>
                <a:lnTo>
                  <a:pt x="2995993" y="95757"/>
                </a:lnTo>
                <a:lnTo>
                  <a:pt x="3086163" y="333501"/>
                </a:lnTo>
                <a:close/>
              </a:path>
              <a:path w="3239706" h="429005">
                <a:moveTo>
                  <a:pt x="2526220" y="252602"/>
                </a:moveTo>
                <a:lnTo>
                  <a:pt x="2530284" y="245237"/>
                </a:lnTo>
                <a:lnTo>
                  <a:pt x="2538539" y="239521"/>
                </a:lnTo>
                <a:lnTo>
                  <a:pt x="2544763" y="236379"/>
                </a:lnTo>
                <a:lnTo>
                  <a:pt x="2556470" y="232506"/>
                </a:lnTo>
                <a:lnTo>
                  <a:pt x="2572702" y="228600"/>
                </a:lnTo>
                <a:lnTo>
                  <a:pt x="2574287" y="228251"/>
                </a:lnTo>
                <a:lnTo>
                  <a:pt x="2589403" y="224789"/>
                </a:lnTo>
                <a:lnTo>
                  <a:pt x="2601574" y="221696"/>
                </a:lnTo>
                <a:lnTo>
                  <a:pt x="2610802" y="218947"/>
                </a:lnTo>
                <a:lnTo>
                  <a:pt x="2610733" y="238781"/>
                </a:lnTo>
                <a:lnTo>
                  <a:pt x="2609990" y="252895"/>
                </a:lnTo>
                <a:lnTo>
                  <a:pt x="2608389" y="262000"/>
                </a:lnTo>
                <a:lnTo>
                  <a:pt x="2602773" y="273472"/>
                </a:lnTo>
                <a:lnTo>
                  <a:pt x="2593403" y="282828"/>
                </a:lnTo>
                <a:lnTo>
                  <a:pt x="2585394" y="287825"/>
                </a:lnTo>
                <a:lnTo>
                  <a:pt x="2573468" y="292447"/>
                </a:lnTo>
                <a:lnTo>
                  <a:pt x="2561018" y="294004"/>
                </a:lnTo>
                <a:lnTo>
                  <a:pt x="2559567" y="293981"/>
                </a:lnTo>
                <a:lnTo>
                  <a:pt x="2557016" y="337161"/>
                </a:lnTo>
                <a:lnTo>
                  <a:pt x="2569423" y="334533"/>
                </a:lnTo>
                <a:lnTo>
                  <a:pt x="2581338" y="330326"/>
                </a:lnTo>
                <a:lnTo>
                  <a:pt x="2584429" y="328958"/>
                </a:lnTo>
                <a:lnTo>
                  <a:pt x="2595333" y="323080"/>
                </a:lnTo>
                <a:lnTo>
                  <a:pt x="2605768" y="315754"/>
                </a:lnTo>
                <a:lnTo>
                  <a:pt x="2615755" y="306958"/>
                </a:lnTo>
                <a:lnTo>
                  <a:pt x="2617025" y="310514"/>
                </a:lnTo>
                <a:lnTo>
                  <a:pt x="2618041" y="314325"/>
                </a:lnTo>
                <a:lnTo>
                  <a:pt x="2620327" y="322452"/>
                </a:lnTo>
                <a:lnTo>
                  <a:pt x="2622359" y="328675"/>
                </a:lnTo>
                <a:lnTo>
                  <a:pt x="2624010" y="332866"/>
                </a:lnTo>
                <a:lnTo>
                  <a:pt x="2686113" y="332866"/>
                </a:lnTo>
                <a:lnTo>
                  <a:pt x="2682289" y="324490"/>
                </a:lnTo>
                <a:lnTo>
                  <a:pt x="2677811" y="312431"/>
                </a:lnTo>
                <a:lnTo>
                  <a:pt x="2674810" y="300989"/>
                </a:lnTo>
                <a:lnTo>
                  <a:pt x="2673835" y="295275"/>
                </a:lnTo>
                <a:lnTo>
                  <a:pt x="2672683" y="284288"/>
                </a:lnTo>
                <a:lnTo>
                  <a:pt x="2671992" y="270826"/>
                </a:lnTo>
                <a:lnTo>
                  <a:pt x="2671762" y="254888"/>
                </a:lnTo>
                <a:lnTo>
                  <a:pt x="2672524" y="181609"/>
                </a:lnTo>
                <a:lnTo>
                  <a:pt x="2672432" y="173334"/>
                </a:lnTo>
                <a:lnTo>
                  <a:pt x="2671618" y="157562"/>
                </a:lnTo>
                <a:lnTo>
                  <a:pt x="2669966" y="144334"/>
                </a:lnTo>
                <a:lnTo>
                  <a:pt x="2667473" y="133642"/>
                </a:lnTo>
                <a:lnTo>
                  <a:pt x="2664142" y="125475"/>
                </a:lnTo>
                <a:lnTo>
                  <a:pt x="2657091" y="115791"/>
                </a:lnTo>
                <a:lnTo>
                  <a:pt x="2647475" y="107475"/>
                </a:lnTo>
                <a:lnTo>
                  <a:pt x="2635186" y="100329"/>
                </a:lnTo>
                <a:lnTo>
                  <a:pt x="2626251" y="96811"/>
                </a:lnTo>
                <a:lnTo>
                  <a:pt x="2615443" y="94016"/>
                </a:lnTo>
                <a:lnTo>
                  <a:pt x="2602916" y="92020"/>
                </a:lnTo>
                <a:lnTo>
                  <a:pt x="2588669" y="90823"/>
                </a:lnTo>
                <a:lnTo>
                  <a:pt x="2572702" y="90423"/>
                </a:lnTo>
                <a:lnTo>
                  <a:pt x="2562466" y="90636"/>
                </a:lnTo>
                <a:lnTo>
                  <a:pt x="2547695" y="91814"/>
                </a:lnTo>
                <a:lnTo>
                  <a:pt x="2534362" y="94029"/>
                </a:lnTo>
                <a:lnTo>
                  <a:pt x="2522464" y="97284"/>
                </a:lnTo>
                <a:lnTo>
                  <a:pt x="2512004" y="101584"/>
                </a:lnTo>
                <a:lnTo>
                  <a:pt x="2502979" y="106933"/>
                </a:lnTo>
                <a:lnTo>
                  <a:pt x="2495775" y="112703"/>
                </a:lnTo>
                <a:lnTo>
                  <a:pt x="2487514" y="121602"/>
                </a:lnTo>
                <a:lnTo>
                  <a:pt x="2480467" y="132082"/>
                </a:lnTo>
                <a:lnTo>
                  <a:pt x="2474620" y="144131"/>
                </a:lnTo>
                <a:lnTo>
                  <a:pt x="2469959" y="157733"/>
                </a:lnTo>
                <a:lnTo>
                  <a:pt x="2526982" y="168020"/>
                </a:lnTo>
                <a:lnTo>
                  <a:pt x="2527924" y="165452"/>
                </a:lnTo>
                <a:lnTo>
                  <a:pt x="2534247" y="153122"/>
                </a:lnTo>
                <a:lnTo>
                  <a:pt x="2542095" y="144906"/>
                </a:lnTo>
                <a:lnTo>
                  <a:pt x="2543216" y="144168"/>
                </a:lnTo>
                <a:lnTo>
                  <a:pt x="2554093" y="139795"/>
                </a:lnTo>
                <a:lnTo>
                  <a:pt x="2568257" y="138302"/>
                </a:lnTo>
                <a:lnTo>
                  <a:pt x="2580241" y="138858"/>
                </a:lnTo>
                <a:lnTo>
                  <a:pt x="2593208" y="141437"/>
                </a:lnTo>
                <a:lnTo>
                  <a:pt x="2601912" y="146050"/>
                </a:lnTo>
                <a:lnTo>
                  <a:pt x="2608889" y="157262"/>
                </a:lnTo>
                <a:lnTo>
                  <a:pt x="2610802" y="171830"/>
                </a:lnTo>
                <a:lnTo>
                  <a:pt x="2610802" y="178053"/>
                </a:lnTo>
                <a:lnTo>
                  <a:pt x="2603350" y="180845"/>
                </a:lnTo>
                <a:lnTo>
                  <a:pt x="2593302" y="183878"/>
                </a:lnTo>
                <a:lnTo>
                  <a:pt x="2581051" y="186997"/>
                </a:lnTo>
                <a:lnTo>
                  <a:pt x="2566605" y="190216"/>
                </a:lnTo>
                <a:lnTo>
                  <a:pt x="2549969" y="193547"/>
                </a:lnTo>
                <a:lnTo>
                  <a:pt x="2548460" y="193831"/>
                </a:lnTo>
                <a:lnTo>
                  <a:pt x="2533585" y="196993"/>
                </a:lnTo>
                <a:lnTo>
                  <a:pt x="2520581" y="200449"/>
                </a:lnTo>
                <a:lnTo>
                  <a:pt x="2509417" y="204176"/>
                </a:lnTo>
                <a:lnTo>
                  <a:pt x="2500058" y="208152"/>
                </a:lnTo>
                <a:lnTo>
                  <a:pt x="2490422" y="213783"/>
                </a:lnTo>
                <a:lnTo>
                  <a:pt x="2480807" y="222109"/>
                </a:lnTo>
                <a:lnTo>
                  <a:pt x="2473134" y="232282"/>
                </a:lnTo>
                <a:lnTo>
                  <a:pt x="2468046" y="242585"/>
                </a:lnTo>
                <a:lnTo>
                  <a:pt x="2464633" y="254805"/>
                </a:lnTo>
                <a:lnTo>
                  <a:pt x="2463482" y="268096"/>
                </a:lnTo>
                <a:lnTo>
                  <a:pt x="2463576" y="272075"/>
                </a:lnTo>
                <a:lnTo>
                  <a:pt x="2465393" y="285331"/>
                </a:lnTo>
                <a:lnTo>
                  <a:pt x="2469510" y="297454"/>
                </a:lnTo>
                <a:lnTo>
                  <a:pt x="2475906" y="308434"/>
                </a:lnTo>
                <a:lnTo>
                  <a:pt x="2484564" y="318262"/>
                </a:lnTo>
                <a:lnTo>
                  <a:pt x="2492155" y="324445"/>
                </a:lnTo>
                <a:lnTo>
                  <a:pt x="2502706" y="330473"/>
                </a:lnTo>
                <a:lnTo>
                  <a:pt x="2514593" y="334771"/>
                </a:lnTo>
                <a:lnTo>
                  <a:pt x="2527810" y="337344"/>
                </a:lnTo>
                <a:lnTo>
                  <a:pt x="2542349" y="338200"/>
                </a:lnTo>
                <a:lnTo>
                  <a:pt x="2546635" y="291318"/>
                </a:lnTo>
                <a:lnTo>
                  <a:pt x="2536126" y="284352"/>
                </a:lnTo>
                <a:lnTo>
                  <a:pt x="2529522" y="278002"/>
                </a:lnTo>
                <a:lnTo>
                  <a:pt x="2526220" y="270382"/>
                </a:lnTo>
                <a:lnTo>
                  <a:pt x="2526220" y="252602"/>
                </a:lnTo>
                <a:close/>
              </a:path>
              <a:path w="3239706" h="429005">
                <a:moveTo>
                  <a:pt x="2546635" y="291318"/>
                </a:moveTo>
                <a:lnTo>
                  <a:pt x="2542349" y="338200"/>
                </a:lnTo>
                <a:lnTo>
                  <a:pt x="2544094" y="338186"/>
                </a:lnTo>
                <a:lnTo>
                  <a:pt x="2557016" y="337161"/>
                </a:lnTo>
                <a:lnTo>
                  <a:pt x="2559567" y="293981"/>
                </a:lnTo>
                <a:lnTo>
                  <a:pt x="2546635" y="291318"/>
                </a:lnTo>
                <a:close/>
              </a:path>
              <a:path w="3239706" h="429005">
                <a:moveTo>
                  <a:pt x="2857545" y="337233"/>
                </a:moveTo>
                <a:lnTo>
                  <a:pt x="2870771" y="338200"/>
                </a:lnTo>
                <a:lnTo>
                  <a:pt x="2872384" y="338188"/>
                </a:lnTo>
                <a:lnTo>
                  <a:pt x="2885490" y="337092"/>
                </a:lnTo>
                <a:lnTo>
                  <a:pt x="2897941" y="334229"/>
                </a:lnTo>
                <a:lnTo>
                  <a:pt x="2909733" y="329603"/>
                </a:lnTo>
                <a:lnTo>
                  <a:pt x="2920864" y="323218"/>
                </a:lnTo>
                <a:lnTo>
                  <a:pt x="2931331" y="315076"/>
                </a:lnTo>
                <a:lnTo>
                  <a:pt x="2941129" y="305180"/>
                </a:lnTo>
                <a:lnTo>
                  <a:pt x="2952083" y="290112"/>
                </a:lnTo>
                <a:lnTo>
                  <a:pt x="2957584" y="279541"/>
                </a:lnTo>
                <a:lnTo>
                  <a:pt x="2962084" y="268050"/>
                </a:lnTo>
                <a:lnTo>
                  <a:pt x="2965585" y="255642"/>
                </a:lnTo>
                <a:lnTo>
                  <a:pt x="2968085" y="242324"/>
                </a:lnTo>
                <a:lnTo>
                  <a:pt x="2969585" y="228101"/>
                </a:lnTo>
                <a:lnTo>
                  <a:pt x="2970085" y="212978"/>
                </a:lnTo>
                <a:lnTo>
                  <a:pt x="2969976" y="205926"/>
                </a:lnTo>
                <a:lnTo>
                  <a:pt x="2968989" y="191282"/>
                </a:lnTo>
                <a:lnTo>
                  <a:pt x="2966972" y="177556"/>
                </a:lnTo>
                <a:lnTo>
                  <a:pt x="2963924" y="164746"/>
                </a:lnTo>
                <a:lnTo>
                  <a:pt x="2959843" y="152854"/>
                </a:lnTo>
                <a:lnTo>
                  <a:pt x="2954727" y="141879"/>
                </a:lnTo>
                <a:lnTo>
                  <a:pt x="2948574" y="131822"/>
                </a:lnTo>
                <a:lnTo>
                  <a:pt x="2941383" y="122681"/>
                </a:lnTo>
                <a:lnTo>
                  <a:pt x="2930798" y="112235"/>
                </a:lnTo>
                <a:lnTo>
                  <a:pt x="2920256" y="104365"/>
                </a:lnTo>
                <a:lnTo>
                  <a:pt x="2909033" y="98255"/>
                </a:lnTo>
                <a:lnTo>
                  <a:pt x="2897130" y="93900"/>
                </a:lnTo>
                <a:lnTo>
                  <a:pt x="2884545" y="91291"/>
                </a:lnTo>
                <a:lnTo>
                  <a:pt x="2871279" y="90423"/>
                </a:lnTo>
                <a:lnTo>
                  <a:pt x="2864501" y="90656"/>
                </a:lnTo>
                <a:lnTo>
                  <a:pt x="2851683" y="92468"/>
                </a:lnTo>
                <a:lnTo>
                  <a:pt x="2839538" y="96073"/>
                </a:lnTo>
                <a:lnTo>
                  <a:pt x="2828099" y="101472"/>
                </a:lnTo>
                <a:lnTo>
                  <a:pt x="2813943" y="111501"/>
                </a:lnTo>
                <a:lnTo>
                  <a:pt x="2804944" y="120421"/>
                </a:lnTo>
                <a:lnTo>
                  <a:pt x="2797365" y="130555"/>
                </a:lnTo>
                <a:lnTo>
                  <a:pt x="2797365" y="95757"/>
                </a:lnTo>
                <a:lnTo>
                  <a:pt x="2738818" y="95757"/>
                </a:lnTo>
                <a:lnTo>
                  <a:pt x="2738818" y="423037"/>
                </a:lnTo>
                <a:lnTo>
                  <a:pt x="2801556" y="423037"/>
                </a:lnTo>
                <a:lnTo>
                  <a:pt x="2801556" y="303529"/>
                </a:lnTo>
                <a:lnTo>
                  <a:pt x="2800921" y="210184"/>
                </a:lnTo>
                <a:lnTo>
                  <a:pt x="2800996" y="205417"/>
                </a:lnTo>
                <a:lnTo>
                  <a:pt x="2802315" y="190749"/>
                </a:lnTo>
                <a:lnTo>
                  <a:pt x="2805283" y="177906"/>
                </a:lnTo>
                <a:lnTo>
                  <a:pt x="2809898" y="166898"/>
                </a:lnTo>
                <a:lnTo>
                  <a:pt x="2816161" y="157733"/>
                </a:lnTo>
                <a:lnTo>
                  <a:pt x="2829330" y="146406"/>
                </a:lnTo>
                <a:lnTo>
                  <a:pt x="2841066" y="141560"/>
                </a:lnTo>
                <a:lnTo>
                  <a:pt x="2854261" y="139953"/>
                </a:lnTo>
                <a:lnTo>
                  <a:pt x="2857581" y="140057"/>
                </a:lnTo>
                <a:lnTo>
                  <a:pt x="2870174" y="142602"/>
                </a:lnTo>
                <a:lnTo>
                  <a:pt x="2881421" y="148571"/>
                </a:lnTo>
                <a:lnTo>
                  <a:pt x="2891345" y="157987"/>
                </a:lnTo>
                <a:lnTo>
                  <a:pt x="2894556" y="162379"/>
                </a:lnTo>
                <a:lnTo>
                  <a:pt x="2899683" y="172296"/>
                </a:lnTo>
                <a:lnTo>
                  <a:pt x="2903365" y="184093"/>
                </a:lnTo>
                <a:lnTo>
                  <a:pt x="2905587" y="197778"/>
                </a:lnTo>
                <a:lnTo>
                  <a:pt x="2906331" y="213359"/>
                </a:lnTo>
                <a:lnTo>
                  <a:pt x="2906030" y="224426"/>
                </a:lnTo>
                <a:lnTo>
                  <a:pt x="2904468" y="239129"/>
                </a:lnTo>
                <a:lnTo>
                  <a:pt x="2901569" y="251774"/>
                </a:lnTo>
                <a:lnTo>
                  <a:pt x="2897324" y="262362"/>
                </a:lnTo>
                <a:lnTo>
                  <a:pt x="2891726" y="270890"/>
                </a:lnTo>
                <a:lnTo>
                  <a:pt x="2880008" y="281464"/>
                </a:lnTo>
                <a:lnTo>
                  <a:pt x="2868450" y="286678"/>
                </a:lnTo>
                <a:lnTo>
                  <a:pt x="2855404" y="288416"/>
                </a:lnTo>
                <a:lnTo>
                  <a:pt x="2850190" y="288159"/>
                </a:lnTo>
                <a:lnTo>
                  <a:pt x="2837836" y="285193"/>
                </a:lnTo>
                <a:lnTo>
                  <a:pt x="2826711" y="278893"/>
                </a:lnTo>
                <a:lnTo>
                  <a:pt x="2816796" y="269239"/>
                </a:lnTo>
                <a:lnTo>
                  <a:pt x="2811891" y="262190"/>
                </a:lnTo>
                <a:lnTo>
                  <a:pt x="2815758" y="317226"/>
                </a:lnTo>
                <a:lnTo>
                  <a:pt x="2825627" y="324749"/>
                </a:lnTo>
                <a:lnTo>
                  <a:pt x="2835211" y="330326"/>
                </a:lnTo>
                <a:lnTo>
                  <a:pt x="2845213" y="334352"/>
                </a:lnTo>
                <a:lnTo>
                  <a:pt x="2857545" y="337233"/>
                </a:lnTo>
                <a:close/>
              </a:path>
              <a:path w="3239706" h="429005">
                <a:moveTo>
                  <a:pt x="2807102" y="251900"/>
                </a:moveTo>
                <a:lnTo>
                  <a:pt x="2803673" y="239802"/>
                </a:lnTo>
                <a:lnTo>
                  <a:pt x="2801610" y="225897"/>
                </a:lnTo>
                <a:lnTo>
                  <a:pt x="2800921" y="210184"/>
                </a:lnTo>
                <a:lnTo>
                  <a:pt x="2801556" y="303529"/>
                </a:lnTo>
                <a:lnTo>
                  <a:pt x="2805584" y="307738"/>
                </a:lnTo>
                <a:lnTo>
                  <a:pt x="2815758" y="317226"/>
                </a:lnTo>
                <a:lnTo>
                  <a:pt x="2811891" y="262190"/>
                </a:lnTo>
                <a:lnTo>
                  <a:pt x="2807102" y="251900"/>
                </a:lnTo>
                <a:close/>
              </a:path>
              <a:path w="3239706" h="429005">
                <a:moveTo>
                  <a:pt x="2351214" y="129412"/>
                </a:moveTo>
                <a:lnTo>
                  <a:pt x="2351214" y="95757"/>
                </a:lnTo>
                <a:lnTo>
                  <a:pt x="2292921" y="95757"/>
                </a:lnTo>
                <a:lnTo>
                  <a:pt x="2292921" y="332866"/>
                </a:lnTo>
                <a:lnTo>
                  <a:pt x="2355659" y="332866"/>
                </a:lnTo>
                <a:lnTo>
                  <a:pt x="2355669" y="254375"/>
                </a:lnTo>
                <a:lnTo>
                  <a:pt x="2355879" y="236710"/>
                </a:lnTo>
                <a:lnTo>
                  <a:pt x="2356360" y="221167"/>
                </a:lnTo>
                <a:lnTo>
                  <a:pt x="2357112" y="207739"/>
                </a:lnTo>
                <a:lnTo>
                  <a:pt x="2358134" y="196420"/>
                </a:lnTo>
                <a:lnTo>
                  <a:pt x="2359428" y="187204"/>
                </a:lnTo>
                <a:lnTo>
                  <a:pt x="2360993" y="180085"/>
                </a:lnTo>
                <a:lnTo>
                  <a:pt x="2362616" y="174727"/>
                </a:lnTo>
                <a:lnTo>
                  <a:pt x="2368260" y="162215"/>
                </a:lnTo>
                <a:lnTo>
                  <a:pt x="2375344" y="153923"/>
                </a:lnTo>
                <a:lnTo>
                  <a:pt x="2381440" y="149097"/>
                </a:lnTo>
                <a:lnTo>
                  <a:pt x="2388933" y="146557"/>
                </a:lnTo>
                <a:lnTo>
                  <a:pt x="2397696" y="146557"/>
                </a:lnTo>
                <a:lnTo>
                  <a:pt x="2402821" y="146914"/>
                </a:lnTo>
                <a:lnTo>
                  <a:pt x="2414624" y="150176"/>
                </a:lnTo>
                <a:lnTo>
                  <a:pt x="2427160" y="156844"/>
                </a:lnTo>
                <a:lnTo>
                  <a:pt x="2446591" y="102234"/>
                </a:lnTo>
                <a:lnTo>
                  <a:pt x="2441973" y="99673"/>
                </a:lnTo>
                <a:lnTo>
                  <a:pt x="2429978" y="94534"/>
                </a:lnTo>
                <a:lnTo>
                  <a:pt x="2417730" y="91451"/>
                </a:lnTo>
                <a:lnTo>
                  <a:pt x="2405189" y="90423"/>
                </a:lnTo>
                <a:lnTo>
                  <a:pt x="2402354" y="90489"/>
                </a:lnTo>
                <a:lnTo>
                  <a:pt x="2389622" y="92636"/>
                </a:lnTo>
                <a:lnTo>
                  <a:pt x="2378138" y="97916"/>
                </a:lnTo>
                <a:lnTo>
                  <a:pt x="2368435" y="106261"/>
                </a:lnTo>
                <a:lnTo>
                  <a:pt x="2360125" y="116322"/>
                </a:lnTo>
                <a:lnTo>
                  <a:pt x="2351214" y="129412"/>
                </a:lnTo>
                <a:close/>
              </a:path>
              <a:path w="3239706" h="429005">
                <a:moveTo>
                  <a:pt x="2104424" y="145375"/>
                </a:moveTo>
                <a:lnTo>
                  <a:pt x="2115972" y="140081"/>
                </a:lnTo>
                <a:lnTo>
                  <a:pt x="2129218" y="138302"/>
                </a:lnTo>
                <a:lnTo>
                  <a:pt x="2139774" y="139486"/>
                </a:lnTo>
                <a:lnTo>
                  <a:pt x="2151574" y="144226"/>
                </a:lnTo>
                <a:lnTo>
                  <a:pt x="2161857" y="152526"/>
                </a:lnTo>
                <a:lnTo>
                  <a:pt x="2165085" y="156381"/>
                </a:lnTo>
                <a:lnTo>
                  <a:pt x="2170828" y="166681"/>
                </a:lnTo>
                <a:lnTo>
                  <a:pt x="2174451" y="179203"/>
                </a:lnTo>
                <a:lnTo>
                  <a:pt x="2175954" y="193928"/>
                </a:lnTo>
                <a:lnTo>
                  <a:pt x="2082101" y="193928"/>
                </a:lnTo>
                <a:lnTo>
                  <a:pt x="2081085" y="232282"/>
                </a:lnTo>
                <a:lnTo>
                  <a:pt x="2238184" y="232282"/>
                </a:lnTo>
                <a:lnTo>
                  <a:pt x="2238173" y="219974"/>
                </a:lnTo>
                <a:lnTo>
                  <a:pt x="2237423" y="204765"/>
                </a:lnTo>
                <a:lnTo>
                  <a:pt x="2235843" y="190519"/>
                </a:lnTo>
                <a:lnTo>
                  <a:pt x="2233432" y="177238"/>
                </a:lnTo>
                <a:lnTo>
                  <a:pt x="2230193" y="164924"/>
                </a:lnTo>
                <a:lnTo>
                  <a:pt x="2226127" y="153576"/>
                </a:lnTo>
                <a:lnTo>
                  <a:pt x="2221234" y="143197"/>
                </a:lnTo>
                <a:lnTo>
                  <a:pt x="2215516" y="133788"/>
                </a:lnTo>
                <a:lnTo>
                  <a:pt x="2208974" y="125348"/>
                </a:lnTo>
                <a:lnTo>
                  <a:pt x="2198684" y="115116"/>
                </a:lnTo>
                <a:lnTo>
                  <a:pt x="2188662" y="107554"/>
                </a:lnTo>
                <a:lnTo>
                  <a:pt x="2177767" y="101376"/>
                </a:lnTo>
                <a:lnTo>
                  <a:pt x="2165996" y="96578"/>
                </a:lnTo>
                <a:lnTo>
                  <a:pt x="2153347" y="93156"/>
                </a:lnTo>
                <a:lnTo>
                  <a:pt x="2139818" y="91106"/>
                </a:lnTo>
                <a:lnTo>
                  <a:pt x="2125408" y="90423"/>
                </a:lnTo>
                <a:lnTo>
                  <a:pt x="2116164" y="90755"/>
                </a:lnTo>
                <a:lnTo>
                  <a:pt x="2102905" y="92497"/>
                </a:lnTo>
                <a:lnTo>
                  <a:pt x="2090380" y="95735"/>
                </a:lnTo>
                <a:lnTo>
                  <a:pt x="2084206" y="174820"/>
                </a:lnTo>
                <a:lnTo>
                  <a:pt x="2088574" y="163129"/>
                </a:lnTo>
                <a:lnTo>
                  <a:pt x="2095309" y="153288"/>
                </a:lnTo>
                <a:lnTo>
                  <a:pt x="2104424" y="145375"/>
                </a:lnTo>
                <a:close/>
              </a:path>
              <a:path w="3239706" h="429005">
                <a:moveTo>
                  <a:pt x="2090380" y="95735"/>
                </a:moveTo>
                <a:lnTo>
                  <a:pt x="2078585" y="100471"/>
                </a:lnTo>
                <a:lnTo>
                  <a:pt x="2067518" y="106709"/>
                </a:lnTo>
                <a:lnTo>
                  <a:pt x="2057176" y="114450"/>
                </a:lnTo>
                <a:lnTo>
                  <a:pt x="2047557" y="123697"/>
                </a:lnTo>
                <a:lnTo>
                  <a:pt x="2035604" y="139454"/>
                </a:lnTo>
                <a:lnTo>
                  <a:pt x="2029827" y="150060"/>
                </a:lnTo>
                <a:lnTo>
                  <a:pt x="2025100" y="161525"/>
                </a:lnTo>
                <a:lnTo>
                  <a:pt x="2021423" y="173853"/>
                </a:lnTo>
                <a:lnTo>
                  <a:pt x="2018797" y="187045"/>
                </a:lnTo>
                <a:lnTo>
                  <a:pt x="2017221" y="201102"/>
                </a:lnTo>
                <a:lnTo>
                  <a:pt x="2016696" y="216026"/>
                </a:lnTo>
                <a:lnTo>
                  <a:pt x="2016954" y="226159"/>
                </a:lnTo>
                <a:lnTo>
                  <a:pt x="2018215" y="239988"/>
                </a:lnTo>
                <a:lnTo>
                  <a:pt x="2020525" y="253065"/>
                </a:lnTo>
                <a:lnTo>
                  <a:pt x="2023879" y="265389"/>
                </a:lnTo>
                <a:lnTo>
                  <a:pt x="2028277" y="276957"/>
                </a:lnTo>
                <a:lnTo>
                  <a:pt x="2033715" y="287767"/>
                </a:lnTo>
                <a:lnTo>
                  <a:pt x="2040191" y="297814"/>
                </a:lnTo>
                <a:lnTo>
                  <a:pt x="2047229" y="306332"/>
                </a:lnTo>
                <a:lnTo>
                  <a:pt x="2056196" y="314787"/>
                </a:lnTo>
                <a:lnTo>
                  <a:pt x="2066196" y="321941"/>
                </a:lnTo>
                <a:lnTo>
                  <a:pt x="2077232" y="327795"/>
                </a:lnTo>
                <a:lnTo>
                  <a:pt x="2089304" y="332347"/>
                </a:lnTo>
                <a:lnTo>
                  <a:pt x="2102415" y="335599"/>
                </a:lnTo>
                <a:lnTo>
                  <a:pt x="2116566" y="337550"/>
                </a:lnTo>
                <a:lnTo>
                  <a:pt x="2131758" y="338200"/>
                </a:lnTo>
                <a:lnTo>
                  <a:pt x="2136317" y="338138"/>
                </a:lnTo>
                <a:lnTo>
                  <a:pt x="2150252" y="337105"/>
                </a:lnTo>
                <a:lnTo>
                  <a:pt x="2163256" y="334796"/>
                </a:lnTo>
                <a:lnTo>
                  <a:pt x="2175339" y="331206"/>
                </a:lnTo>
                <a:lnTo>
                  <a:pt x="2186511" y="326332"/>
                </a:lnTo>
                <a:lnTo>
                  <a:pt x="2196782" y="320166"/>
                </a:lnTo>
                <a:lnTo>
                  <a:pt x="2207295" y="311688"/>
                </a:lnTo>
                <a:lnTo>
                  <a:pt x="2215776" y="302615"/>
                </a:lnTo>
                <a:lnTo>
                  <a:pt x="2223201" y="292275"/>
                </a:lnTo>
                <a:lnTo>
                  <a:pt x="2229569" y="280681"/>
                </a:lnTo>
                <a:lnTo>
                  <a:pt x="2234882" y="267842"/>
                </a:lnTo>
                <a:lnTo>
                  <a:pt x="2172271" y="257301"/>
                </a:lnTo>
                <a:lnTo>
                  <a:pt x="2170629" y="262554"/>
                </a:lnTo>
                <a:lnTo>
                  <a:pt x="2164810" y="274658"/>
                </a:lnTo>
                <a:lnTo>
                  <a:pt x="2157158" y="283209"/>
                </a:lnTo>
                <a:lnTo>
                  <a:pt x="2156640" y="283613"/>
                </a:lnTo>
                <a:lnTo>
                  <a:pt x="2145602" y="289377"/>
                </a:lnTo>
                <a:lnTo>
                  <a:pt x="2132393" y="291338"/>
                </a:lnTo>
                <a:lnTo>
                  <a:pt x="2130945" y="291320"/>
                </a:lnTo>
                <a:lnTo>
                  <a:pt x="2117860" y="289361"/>
                </a:lnTo>
                <a:lnTo>
                  <a:pt x="2106278" y="284160"/>
                </a:lnTo>
                <a:lnTo>
                  <a:pt x="2096198" y="275716"/>
                </a:lnTo>
                <a:lnTo>
                  <a:pt x="2091635" y="270053"/>
                </a:lnTo>
                <a:lnTo>
                  <a:pt x="2085995" y="259381"/>
                </a:lnTo>
                <a:lnTo>
                  <a:pt x="2082473" y="246790"/>
                </a:lnTo>
                <a:lnTo>
                  <a:pt x="2081085" y="232282"/>
                </a:lnTo>
                <a:lnTo>
                  <a:pt x="2082101" y="193928"/>
                </a:lnTo>
                <a:lnTo>
                  <a:pt x="2082225" y="188401"/>
                </a:lnTo>
                <a:lnTo>
                  <a:pt x="2084206" y="174820"/>
                </a:lnTo>
                <a:lnTo>
                  <a:pt x="2090380" y="95735"/>
                </a:lnTo>
                <a:close/>
              </a:path>
              <a:path w="3239706" h="429005">
                <a:moveTo>
                  <a:pt x="1470429" y="235534"/>
                </a:moveTo>
                <a:lnTo>
                  <a:pt x="1467139" y="248128"/>
                </a:lnTo>
                <a:lnTo>
                  <a:pt x="1462196" y="259027"/>
                </a:lnTo>
                <a:lnTo>
                  <a:pt x="1455610" y="268223"/>
                </a:lnTo>
                <a:lnTo>
                  <a:pt x="1450053" y="273769"/>
                </a:lnTo>
                <a:lnTo>
                  <a:pt x="1439374" y="281142"/>
                </a:lnTo>
                <a:lnTo>
                  <a:pt x="1427473" y="285553"/>
                </a:lnTo>
                <a:lnTo>
                  <a:pt x="1414589" y="338200"/>
                </a:lnTo>
                <a:lnTo>
                  <a:pt x="1434162" y="336897"/>
                </a:lnTo>
                <a:lnTo>
                  <a:pt x="1447104" y="334423"/>
                </a:lnTo>
                <a:lnTo>
                  <a:pt x="1459387" y="330663"/>
                </a:lnTo>
                <a:lnTo>
                  <a:pt x="1471013" y="325618"/>
                </a:lnTo>
                <a:lnTo>
                  <a:pt x="1481983" y="319287"/>
                </a:lnTo>
                <a:lnTo>
                  <a:pt x="1492300" y="311670"/>
                </a:lnTo>
                <a:lnTo>
                  <a:pt x="1501965" y="302767"/>
                </a:lnTo>
                <a:lnTo>
                  <a:pt x="1514720" y="287566"/>
                </a:lnTo>
                <a:lnTo>
                  <a:pt x="1521463" y="276850"/>
                </a:lnTo>
                <a:lnTo>
                  <a:pt x="1526975" y="265491"/>
                </a:lnTo>
                <a:lnTo>
                  <a:pt x="1531260" y="253488"/>
                </a:lnTo>
                <a:lnTo>
                  <a:pt x="1534318" y="240840"/>
                </a:lnTo>
                <a:lnTo>
                  <a:pt x="1536152" y="227549"/>
                </a:lnTo>
                <a:lnTo>
                  <a:pt x="1536763" y="213613"/>
                </a:lnTo>
                <a:lnTo>
                  <a:pt x="1536631" y="207109"/>
                </a:lnTo>
                <a:lnTo>
                  <a:pt x="1535437" y="193440"/>
                </a:lnTo>
                <a:lnTo>
                  <a:pt x="1533003" y="180431"/>
                </a:lnTo>
                <a:lnTo>
                  <a:pt x="1529331" y="168083"/>
                </a:lnTo>
                <a:lnTo>
                  <a:pt x="1524426" y="156400"/>
                </a:lnTo>
                <a:lnTo>
                  <a:pt x="1518291" y="145381"/>
                </a:lnTo>
                <a:lnTo>
                  <a:pt x="1510929" y="135030"/>
                </a:lnTo>
                <a:lnTo>
                  <a:pt x="1502346" y="125348"/>
                </a:lnTo>
                <a:lnTo>
                  <a:pt x="1488126" y="112953"/>
                </a:lnTo>
                <a:lnTo>
                  <a:pt x="1477549" y="106054"/>
                </a:lnTo>
                <a:lnTo>
                  <a:pt x="1466270" y="100417"/>
                </a:lnTo>
                <a:lnTo>
                  <a:pt x="1454293" y="96039"/>
                </a:lnTo>
                <a:lnTo>
                  <a:pt x="1441621" y="92917"/>
                </a:lnTo>
                <a:lnTo>
                  <a:pt x="1428258" y="91046"/>
                </a:lnTo>
                <a:lnTo>
                  <a:pt x="1414208" y="90423"/>
                </a:lnTo>
                <a:lnTo>
                  <a:pt x="1412641" y="90431"/>
                </a:lnTo>
                <a:lnTo>
                  <a:pt x="1399317" y="91149"/>
                </a:lnTo>
                <a:lnTo>
                  <a:pt x="1386493" y="93038"/>
                </a:lnTo>
                <a:lnTo>
                  <a:pt x="1374177" y="96105"/>
                </a:lnTo>
                <a:lnTo>
                  <a:pt x="1362374" y="100353"/>
                </a:lnTo>
                <a:lnTo>
                  <a:pt x="1351089" y="105790"/>
                </a:lnTo>
                <a:lnTo>
                  <a:pt x="1341031" y="112009"/>
                </a:lnTo>
                <a:lnTo>
                  <a:pt x="1331037" y="119895"/>
                </a:lnTo>
                <a:lnTo>
                  <a:pt x="1322097" y="128917"/>
                </a:lnTo>
                <a:lnTo>
                  <a:pt x="1314216" y="139074"/>
                </a:lnTo>
                <a:lnTo>
                  <a:pt x="1307401" y="150367"/>
                </a:lnTo>
                <a:lnTo>
                  <a:pt x="1302218" y="161416"/>
                </a:lnTo>
                <a:lnTo>
                  <a:pt x="1297782" y="173563"/>
                </a:lnTo>
                <a:lnTo>
                  <a:pt x="1294597" y="185867"/>
                </a:lnTo>
                <a:lnTo>
                  <a:pt x="1292677" y="198328"/>
                </a:lnTo>
                <a:lnTo>
                  <a:pt x="1292034" y="210946"/>
                </a:lnTo>
                <a:lnTo>
                  <a:pt x="1292209" y="219447"/>
                </a:lnTo>
                <a:lnTo>
                  <a:pt x="1293295" y="233175"/>
                </a:lnTo>
                <a:lnTo>
                  <a:pt x="1295366" y="246123"/>
                </a:lnTo>
                <a:lnTo>
                  <a:pt x="1298413" y="258291"/>
                </a:lnTo>
                <a:lnTo>
                  <a:pt x="1302427" y="269680"/>
                </a:lnTo>
                <a:lnTo>
                  <a:pt x="1307401" y="280288"/>
                </a:lnTo>
                <a:lnTo>
                  <a:pt x="1313639" y="290387"/>
                </a:lnTo>
                <a:lnTo>
                  <a:pt x="1321575" y="300335"/>
                </a:lnTo>
                <a:lnTo>
                  <a:pt x="1330691" y="309161"/>
                </a:lnTo>
                <a:lnTo>
                  <a:pt x="1340993" y="316870"/>
                </a:lnTo>
                <a:lnTo>
                  <a:pt x="1352486" y="323468"/>
                </a:lnTo>
                <a:lnTo>
                  <a:pt x="1357142" y="229258"/>
                </a:lnTo>
                <a:lnTo>
                  <a:pt x="1356296" y="214248"/>
                </a:lnTo>
                <a:lnTo>
                  <a:pt x="1356468" y="207285"/>
                </a:lnTo>
                <a:lnTo>
                  <a:pt x="1358076" y="193023"/>
                </a:lnTo>
                <a:lnTo>
                  <a:pt x="1361378" y="180428"/>
                </a:lnTo>
                <a:lnTo>
                  <a:pt x="1366373" y="169509"/>
                </a:lnTo>
                <a:lnTo>
                  <a:pt x="1373060" y="160273"/>
                </a:lnTo>
                <a:lnTo>
                  <a:pt x="1378626" y="154728"/>
                </a:lnTo>
                <a:lnTo>
                  <a:pt x="1389338" y="147355"/>
                </a:lnTo>
                <a:lnTo>
                  <a:pt x="1401252" y="142944"/>
                </a:lnTo>
                <a:lnTo>
                  <a:pt x="1414335" y="141477"/>
                </a:lnTo>
                <a:lnTo>
                  <a:pt x="1421991" y="141956"/>
                </a:lnTo>
                <a:lnTo>
                  <a:pt x="1434420" y="145102"/>
                </a:lnTo>
                <a:lnTo>
                  <a:pt x="1445621" y="151202"/>
                </a:lnTo>
                <a:lnTo>
                  <a:pt x="1455610" y="160273"/>
                </a:lnTo>
                <a:lnTo>
                  <a:pt x="1458603" y="163958"/>
                </a:lnTo>
                <a:lnTo>
                  <a:pt x="1464559" y="173946"/>
                </a:lnTo>
                <a:lnTo>
                  <a:pt x="1468824" y="185599"/>
                </a:lnTo>
                <a:lnTo>
                  <a:pt x="1471390" y="198909"/>
                </a:lnTo>
                <a:lnTo>
                  <a:pt x="1472247" y="213867"/>
                </a:lnTo>
                <a:lnTo>
                  <a:pt x="1472058" y="221254"/>
                </a:lnTo>
                <a:lnTo>
                  <a:pt x="1470429" y="235534"/>
                </a:lnTo>
                <a:close/>
              </a:path>
              <a:path w="3239706" h="429005">
                <a:moveTo>
                  <a:pt x="1427473" y="285553"/>
                </a:moveTo>
                <a:lnTo>
                  <a:pt x="1414335" y="287019"/>
                </a:lnTo>
                <a:lnTo>
                  <a:pt x="1406722" y="286541"/>
                </a:lnTo>
                <a:lnTo>
                  <a:pt x="1394302" y="283395"/>
                </a:lnTo>
                <a:lnTo>
                  <a:pt x="1383070" y="277295"/>
                </a:lnTo>
                <a:lnTo>
                  <a:pt x="1373060" y="268223"/>
                </a:lnTo>
                <a:lnTo>
                  <a:pt x="1369839" y="264274"/>
                </a:lnTo>
                <a:lnTo>
                  <a:pt x="1363914" y="254280"/>
                </a:lnTo>
                <a:lnTo>
                  <a:pt x="1359682" y="242605"/>
                </a:lnTo>
                <a:lnTo>
                  <a:pt x="1357142" y="229258"/>
                </a:lnTo>
                <a:lnTo>
                  <a:pt x="1352788" y="323618"/>
                </a:lnTo>
                <a:lnTo>
                  <a:pt x="1364666" y="328852"/>
                </a:lnTo>
                <a:lnTo>
                  <a:pt x="1376784" y="332933"/>
                </a:lnTo>
                <a:lnTo>
                  <a:pt x="1389145" y="335855"/>
                </a:lnTo>
                <a:lnTo>
                  <a:pt x="1401746" y="337613"/>
                </a:lnTo>
                <a:lnTo>
                  <a:pt x="1414589" y="338200"/>
                </a:lnTo>
                <a:lnTo>
                  <a:pt x="1427473" y="285553"/>
                </a:lnTo>
                <a:close/>
              </a:path>
              <a:path w="3239706" h="429005">
                <a:moveTo>
                  <a:pt x="1087564" y="128142"/>
                </a:moveTo>
                <a:lnTo>
                  <a:pt x="1079163" y="115783"/>
                </a:lnTo>
                <a:lnTo>
                  <a:pt x="1070277" y="106769"/>
                </a:lnTo>
                <a:lnTo>
                  <a:pt x="1060132" y="99694"/>
                </a:lnTo>
                <a:lnTo>
                  <a:pt x="1046749" y="94039"/>
                </a:lnTo>
                <a:lnTo>
                  <a:pt x="1034264" y="91323"/>
                </a:lnTo>
                <a:lnTo>
                  <a:pt x="1020635" y="90423"/>
                </a:lnTo>
                <a:lnTo>
                  <a:pt x="1013708" y="90675"/>
                </a:lnTo>
                <a:lnTo>
                  <a:pt x="1001160" y="92503"/>
                </a:lnTo>
                <a:lnTo>
                  <a:pt x="989166" y="96097"/>
                </a:lnTo>
                <a:lnTo>
                  <a:pt x="977725" y="101458"/>
                </a:lnTo>
                <a:lnTo>
                  <a:pt x="966837" y="108586"/>
                </a:lnTo>
                <a:lnTo>
                  <a:pt x="956502" y="117481"/>
                </a:lnTo>
                <a:lnTo>
                  <a:pt x="946721" y="128142"/>
                </a:lnTo>
                <a:lnTo>
                  <a:pt x="946721" y="95757"/>
                </a:lnTo>
                <a:lnTo>
                  <a:pt x="888809" y="95757"/>
                </a:lnTo>
                <a:lnTo>
                  <a:pt x="888809" y="332866"/>
                </a:lnTo>
                <a:lnTo>
                  <a:pt x="951547" y="332866"/>
                </a:lnTo>
                <a:lnTo>
                  <a:pt x="951547" y="217550"/>
                </a:lnTo>
                <a:lnTo>
                  <a:pt x="951809" y="203311"/>
                </a:lnTo>
                <a:lnTo>
                  <a:pt x="952758" y="189194"/>
                </a:lnTo>
                <a:lnTo>
                  <a:pt x="954372" y="177685"/>
                </a:lnTo>
                <a:lnTo>
                  <a:pt x="956627" y="168782"/>
                </a:lnTo>
                <a:lnTo>
                  <a:pt x="957631" y="166023"/>
                </a:lnTo>
                <a:lnTo>
                  <a:pt x="964086" y="154660"/>
                </a:lnTo>
                <a:lnTo>
                  <a:pt x="973264" y="146176"/>
                </a:lnTo>
                <a:lnTo>
                  <a:pt x="986504" y="140019"/>
                </a:lnTo>
                <a:lnTo>
                  <a:pt x="999426" y="138302"/>
                </a:lnTo>
                <a:lnTo>
                  <a:pt x="1007427" y="138302"/>
                </a:lnTo>
                <a:lnTo>
                  <a:pt x="1013777" y="139953"/>
                </a:lnTo>
                <a:lnTo>
                  <a:pt x="1018476" y="143255"/>
                </a:lnTo>
                <a:lnTo>
                  <a:pt x="1023175" y="146557"/>
                </a:lnTo>
                <a:lnTo>
                  <a:pt x="1028890" y="158241"/>
                </a:lnTo>
                <a:lnTo>
                  <a:pt x="1031108" y="171505"/>
                </a:lnTo>
                <a:lnTo>
                  <a:pt x="1031918" y="185194"/>
                </a:lnTo>
                <a:lnTo>
                  <a:pt x="1032192" y="202818"/>
                </a:lnTo>
                <a:lnTo>
                  <a:pt x="1032192" y="332866"/>
                </a:lnTo>
                <a:lnTo>
                  <a:pt x="1094930" y="332866"/>
                </a:lnTo>
                <a:lnTo>
                  <a:pt x="1094930" y="218947"/>
                </a:lnTo>
                <a:lnTo>
                  <a:pt x="1095187" y="204669"/>
                </a:lnTo>
                <a:lnTo>
                  <a:pt x="1096108" y="190717"/>
                </a:lnTo>
                <a:lnTo>
                  <a:pt x="1097711" y="179144"/>
                </a:lnTo>
                <a:lnTo>
                  <a:pt x="1100010" y="169925"/>
                </a:lnTo>
                <a:lnTo>
                  <a:pt x="1107802" y="154936"/>
                </a:lnTo>
                <a:lnTo>
                  <a:pt x="1116774" y="146430"/>
                </a:lnTo>
                <a:lnTo>
                  <a:pt x="1129092" y="140263"/>
                </a:lnTo>
                <a:lnTo>
                  <a:pt x="1141539" y="138302"/>
                </a:lnTo>
                <a:lnTo>
                  <a:pt x="1146862" y="138623"/>
                </a:lnTo>
                <a:lnTo>
                  <a:pt x="1159318" y="142812"/>
                </a:lnTo>
                <a:lnTo>
                  <a:pt x="1168336" y="151764"/>
                </a:lnTo>
                <a:lnTo>
                  <a:pt x="1172843" y="165994"/>
                </a:lnTo>
                <a:lnTo>
                  <a:pt x="1174320" y="179750"/>
                </a:lnTo>
                <a:lnTo>
                  <a:pt x="1174813" y="197357"/>
                </a:lnTo>
                <a:lnTo>
                  <a:pt x="1174813" y="332866"/>
                </a:lnTo>
                <a:lnTo>
                  <a:pt x="1237551" y="332866"/>
                </a:lnTo>
                <a:lnTo>
                  <a:pt x="1237551" y="181228"/>
                </a:lnTo>
                <a:lnTo>
                  <a:pt x="1237204" y="166532"/>
                </a:lnTo>
                <a:lnTo>
                  <a:pt x="1236011" y="152597"/>
                </a:lnTo>
                <a:lnTo>
                  <a:pt x="1233968" y="141113"/>
                </a:lnTo>
                <a:lnTo>
                  <a:pt x="1231074" y="132079"/>
                </a:lnTo>
                <a:lnTo>
                  <a:pt x="1222889" y="117825"/>
                </a:lnTo>
                <a:lnTo>
                  <a:pt x="1214366" y="108465"/>
                </a:lnTo>
                <a:lnTo>
                  <a:pt x="1204150" y="100964"/>
                </a:lnTo>
                <a:lnTo>
                  <a:pt x="1186557" y="93665"/>
                </a:lnTo>
                <a:lnTo>
                  <a:pt x="1173835" y="91228"/>
                </a:lnTo>
                <a:lnTo>
                  <a:pt x="1159827" y="90423"/>
                </a:lnTo>
                <a:lnTo>
                  <a:pt x="1158182" y="90438"/>
                </a:lnTo>
                <a:lnTo>
                  <a:pt x="1145398" y="91616"/>
                </a:lnTo>
                <a:lnTo>
                  <a:pt x="1133061" y="94693"/>
                </a:lnTo>
                <a:lnTo>
                  <a:pt x="1121219" y="99694"/>
                </a:lnTo>
                <a:lnTo>
                  <a:pt x="1106355" y="109424"/>
                </a:lnTo>
                <a:lnTo>
                  <a:pt x="1096761" y="117979"/>
                </a:lnTo>
                <a:lnTo>
                  <a:pt x="1087564" y="128142"/>
                </a:lnTo>
                <a:close/>
              </a:path>
              <a:path w="3239706" h="429005">
                <a:moveTo>
                  <a:pt x="702344" y="145375"/>
                </a:moveTo>
                <a:lnTo>
                  <a:pt x="713892" y="140081"/>
                </a:lnTo>
                <a:lnTo>
                  <a:pt x="727138" y="138302"/>
                </a:lnTo>
                <a:lnTo>
                  <a:pt x="737694" y="139486"/>
                </a:lnTo>
                <a:lnTo>
                  <a:pt x="749494" y="144226"/>
                </a:lnTo>
                <a:lnTo>
                  <a:pt x="759777" y="152526"/>
                </a:lnTo>
                <a:lnTo>
                  <a:pt x="763005" y="156381"/>
                </a:lnTo>
                <a:lnTo>
                  <a:pt x="768748" y="166681"/>
                </a:lnTo>
                <a:lnTo>
                  <a:pt x="772371" y="179203"/>
                </a:lnTo>
                <a:lnTo>
                  <a:pt x="773874" y="193928"/>
                </a:lnTo>
                <a:lnTo>
                  <a:pt x="680059" y="193928"/>
                </a:lnTo>
                <a:lnTo>
                  <a:pt x="678941" y="232282"/>
                </a:lnTo>
                <a:lnTo>
                  <a:pt x="836104" y="232282"/>
                </a:lnTo>
                <a:lnTo>
                  <a:pt x="836093" y="219974"/>
                </a:lnTo>
                <a:lnTo>
                  <a:pt x="835343" y="204765"/>
                </a:lnTo>
                <a:lnTo>
                  <a:pt x="833763" y="190519"/>
                </a:lnTo>
                <a:lnTo>
                  <a:pt x="831352" y="177238"/>
                </a:lnTo>
                <a:lnTo>
                  <a:pt x="828113" y="164924"/>
                </a:lnTo>
                <a:lnTo>
                  <a:pt x="824047" y="153576"/>
                </a:lnTo>
                <a:lnTo>
                  <a:pt x="819154" y="143197"/>
                </a:lnTo>
                <a:lnTo>
                  <a:pt x="813436" y="133788"/>
                </a:lnTo>
                <a:lnTo>
                  <a:pt x="806894" y="125348"/>
                </a:lnTo>
                <a:lnTo>
                  <a:pt x="796604" y="115116"/>
                </a:lnTo>
                <a:lnTo>
                  <a:pt x="786582" y="107554"/>
                </a:lnTo>
                <a:lnTo>
                  <a:pt x="775687" y="101376"/>
                </a:lnTo>
                <a:lnTo>
                  <a:pt x="763916" y="96578"/>
                </a:lnTo>
                <a:lnTo>
                  <a:pt x="751267" y="93156"/>
                </a:lnTo>
                <a:lnTo>
                  <a:pt x="737738" y="91106"/>
                </a:lnTo>
                <a:lnTo>
                  <a:pt x="723328" y="90423"/>
                </a:lnTo>
                <a:lnTo>
                  <a:pt x="714060" y="90757"/>
                </a:lnTo>
                <a:lnTo>
                  <a:pt x="700800" y="92500"/>
                </a:lnTo>
                <a:lnTo>
                  <a:pt x="688270" y="95739"/>
                </a:lnTo>
                <a:lnTo>
                  <a:pt x="682129" y="174818"/>
                </a:lnTo>
                <a:lnTo>
                  <a:pt x="686481" y="163128"/>
                </a:lnTo>
                <a:lnTo>
                  <a:pt x="693229" y="153288"/>
                </a:lnTo>
                <a:lnTo>
                  <a:pt x="702344" y="145375"/>
                </a:lnTo>
                <a:close/>
              </a:path>
              <a:path w="3239706" h="429005">
                <a:moveTo>
                  <a:pt x="688270" y="95739"/>
                </a:moveTo>
                <a:lnTo>
                  <a:pt x="676471" y="100476"/>
                </a:lnTo>
                <a:lnTo>
                  <a:pt x="665401" y="106712"/>
                </a:lnTo>
                <a:lnTo>
                  <a:pt x="655061" y="114452"/>
                </a:lnTo>
                <a:lnTo>
                  <a:pt x="645452" y="123697"/>
                </a:lnTo>
                <a:lnTo>
                  <a:pt x="633529" y="139442"/>
                </a:lnTo>
                <a:lnTo>
                  <a:pt x="627761" y="150048"/>
                </a:lnTo>
                <a:lnTo>
                  <a:pt x="623042" y="161515"/>
                </a:lnTo>
                <a:lnTo>
                  <a:pt x="619372" y="173845"/>
                </a:lnTo>
                <a:lnTo>
                  <a:pt x="616751" y="187039"/>
                </a:lnTo>
                <a:lnTo>
                  <a:pt x="615178" y="201099"/>
                </a:lnTo>
                <a:lnTo>
                  <a:pt x="614654" y="216026"/>
                </a:lnTo>
                <a:lnTo>
                  <a:pt x="614909" y="226141"/>
                </a:lnTo>
                <a:lnTo>
                  <a:pt x="616161" y="239974"/>
                </a:lnTo>
                <a:lnTo>
                  <a:pt x="618458" y="253055"/>
                </a:lnTo>
                <a:lnTo>
                  <a:pt x="621798" y="265382"/>
                </a:lnTo>
                <a:lnTo>
                  <a:pt x="626183" y="276953"/>
                </a:lnTo>
                <a:lnTo>
                  <a:pt x="631612" y="287764"/>
                </a:lnTo>
                <a:lnTo>
                  <a:pt x="638086" y="297814"/>
                </a:lnTo>
                <a:lnTo>
                  <a:pt x="645134" y="306347"/>
                </a:lnTo>
                <a:lnTo>
                  <a:pt x="654100" y="314798"/>
                </a:lnTo>
                <a:lnTo>
                  <a:pt x="664102" y="321949"/>
                </a:lnTo>
                <a:lnTo>
                  <a:pt x="675140" y="327799"/>
                </a:lnTo>
                <a:lnTo>
                  <a:pt x="687216" y="332350"/>
                </a:lnTo>
                <a:lnTo>
                  <a:pt x="700330" y="335600"/>
                </a:lnTo>
                <a:lnTo>
                  <a:pt x="714484" y="337550"/>
                </a:lnTo>
                <a:lnTo>
                  <a:pt x="729678" y="338200"/>
                </a:lnTo>
                <a:lnTo>
                  <a:pt x="734237" y="338138"/>
                </a:lnTo>
                <a:lnTo>
                  <a:pt x="748172" y="337105"/>
                </a:lnTo>
                <a:lnTo>
                  <a:pt x="761176" y="334796"/>
                </a:lnTo>
                <a:lnTo>
                  <a:pt x="773259" y="331206"/>
                </a:lnTo>
                <a:lnTo>
                  <a:pt x="784431" y="326332"/>
                </a:lnTo>
                <a:lnTo>
                  <a:pt x="794702" y="320166"/>
                </a:lnTo>
                <a:lnTo>
                  <a:pt x="805215" y="311688"/>
                </a:lnTo>
                <a:lnTo>
                  <a:pt x="813696" y="302615"/>
                </a:lnTo>
                <a:lnTo>
                  <a:pt x="821121" y="292275"/>
                </a:lnTo>
                <a:lnTo>
                  <a:pt x="827489" y="280681"/>
                </a:lnTo>
                <a:lnTo>
                  <a:pt x="832802" y="267842"/>
                </a:lnTo>
                <a:lnTo>
                  <a:pt x="770191" y="257301"/>
                </a:lnTo>
                <a:lnTo>
                  <a:pt x="768549" y="262554"/>
                </a:lnTo>
                <a:lnTo>
                  <a:pt x="762730" y="274658"/>
                </a:lnTo>
                <a:lnTo>
                  <a:pt x="755078" y="283209"/>
                </a:lnTo>
                <a:lnTo>
                  <a:pt x="754560" y="283613"/>
                </a:lnTo>
                <a:lnTo>
                  <a:pt x="743522" y="289377"/>
                </a:lnTo>
                <a:lnTo>
                  <a:pt x="730313" y="291338"/>
                </a:lnTo>
                <a:lnTo>
                  <a:pt x="728865" y="291320"/>
                </a:lnTo>
                <a:lnTo>
                  <a:pt x="715780" y="289361"/>
                </a:lnTo>
                <a:lnTo>
                  <a:pt x="704198" y="284160"/>
                </a:lnTo>
                <a:lnTo>
                  <a:pt x="694118" y="275716"/>
                </a:lnTo>
                <a:lnTo>
                  <a:pt x="689542" y="270040"/>
                </a:lnTo>
                <a:lnTo>
                  <a:pt x="683900" y="259370"/>
                </a:lnTo>
                <a:lnTo>
                  <a:pt x="680366" y="246784"/>
                </a:lnTo>
                <a:lnTo>
                  <a:pt x="678941" y="232282"/>
                </a:lnTo>
                <a:lnTo>
                  <a:pt x="680059" y="193928"/>
                </a:lnTo>
                <a:lnTo>
                  <a:pt x="680174" y="188397"/>
                </a:lnTo>
                <a:lnTo>
                  <a:pt x="682129" y="174818"/>
                </a:lnTo>
                <a:lnTo>
                  <a:pt x="688270" y="95739"/>
                </a:lnTo>
                <a:close/>
              </a:path>
              <a:path w="3239706" h="429005">
                <a:moveTo>
                  <a:pt x="1657413" y="95757"/>
                </a:moveTo>
                <a:lnTo>
                  <a:pt x="1657413" y="12064"/>
                </a:lnTo>
                <a:lnTo>
                  <a:pt x="1594421" y="48640"/>
                </a:lnTo>
                <a:lnTo>
                  <a:pt x="1594421" y="95757"/>
                </a:lnTo>
                <a:lnTo>
                  <a:pt x="1565592" y="95757"/>
                </a:lnTo>
                <a:lnTo>
                  <a:pt x="1565592" y="145668"/>
                </a:lnTo>
                <a:lnTo>
                  <a:pt x="1594421" y="145668"/>
                </a:lnTo>
                <a:lnTo>
                  <a:pt x="1594464" y="257870"/>
                </a:lnTo>
                <a:lnTo>
                  <a:pt x="1594816" y="273366"/>
                </a:lnTo>
                <a:lnTo>
                  <a:pt x="1595491" y="285156"/>
                </a:lnTo>
                <a:lnTo>
                  <a:pt x="1596453" y="293242"/>
                </a:lnTo>
                <a:lnTo>
                  <a:pt x="1600013" y="307385"/>
                </a:lnTo>
                <a:lnTo>
                  <a:pt x="1605343" y="317753"/>
                </a:lnTo>
                <a:lnTo>
                  <a:pt x="1609534" y="323722"/>
                </a:lnTo>
                <a:lnTo>
                  <a:pt x="1616138" y="328675"/>
                </a:lnTo>
                <a:lnTo>
                  <a:pt x="1625282" y="332485"/>
                </a:lnTo>
                <a:lnTo>
                  <a:pt x="1630393" y="334397"/>
                </a:lnTo>
                <a:lnTo>
                  <a:pt x="1642582" y="337250"/>
                </a:lnTo>
                <a:lnTo>
                  <a:pt x="1655889" y="338200"/>
                </a:lnTo>
                <a:lnTo>
                  <a:pt x="1669042" y="337634"/>
                </a:lnTo>
                <a:lnTo>
                  <a:pt x="1681893" y="335871"/>
                </a:lnTo>
                <a:lnTo>
                  <a:pt x="1694019" y="332923"/>
                </a:lnTo>
                <a:lnTo>
                  <a:pt x="1705419" y="328802"/>
                </a:lnTo>
                <a:lnTo>
                  <a:pt x="1700085" y="280162"/>
                </a:lnTo>
                <a:lnTo>
                  <a:pt x="1699363" y="280417"/>
                </a:lnTo>
                <a:lnTo>
                  <a:pt x="1685221" y="284687"/>
                </a:lnTo>
                <a:lnTo>
                  <a:pt x="1674812" y="286130"/>
                </a:lnTo>
                <a:lnTo>
                  <a:pt x="1670621" y="286130"/>
                </a:lnTo>
                <a:lnTo>
                  <a:pt x="1664271" y="283082"/>
                </a:lnTo>
                <a:lnTo>
                  <a:pt x="1659445" y="278256"/>
                </a:lnTo>
                <a:lnTo>
                  <a:pt x="1658112" y="271207"/>
                </a:lnTo>
                <a:lnTo>
                  <a:pt x="1657581" y="259661"/>
                </a:lnTo>
                <a:lnTo>
                  <a:pt x="1657413" y="241300"/>
                </a:lnTo>
                <a:lnTo>
                  <a:pt x="1657413" y="145668"/>
                </a:lnTo>
                <a:lnTo>
                  <a:pt x="1700212" y="145668"/>
                </a:lnTo>
                <a:lnTo>
                  <a:pt x="1700212" y="95757"/>
                </a:lnTo>
                <a:lnTo>
                  <a:pt x="1657413" y="95757"/>
                </a:lnTo>
                <a:close/>
              </a:path>
              <a:path w="3239706" h="429005">
                <a:moveTo>
                  <a:pt x="1749869" y="5587"/>
                </a:moveTo>
                <a:lnTo>
                  <a:pt x="1749869" y="332866"/>
                </a:lnTo>
                <a:lnTo>
                  <a:pt x="1812607" y="332866"/>
                </a:lnTo>
                <a:lnTo>
                  <a:pt x="1812607" y="213994"/>
                </a:lnTo>
                <a:lnTo>
                  <a:pt x="1812760" y="204601"/>
                </a:lnTo>
                <a:lnTo>
                  <a:pt x="1813715" y="190416"/>
                </a:lnTo>
                <a:lnTo>
                  <a:pt x="1815532" y="178487"/>
                </a:lnTo>
                <a:lnTo>
                  <a:pt x="1818195" y="168782"/>
                </a:lnTo>
                <a:lnTo>
                  <a:pt x="1819760" y="165016"/>
                </a:lnTo>
                <a:lnTo>
                  <a:pt x="1826721" y="154019"/>
                </a:lnTo>
                <a:lnTo>
                  <a:pt x="1836229" y="145922"/>
                </a:lnTo>
                <a:lnTo>
                  <a:pt x="1839284" y="144164"/>
                </a:lnTo>
                <a:lnTo>
                  <a:pt x="1851076" y="139768"/>
                </a:lnTo>
                <a:lnTo>
                  <a:pt x="1864169" y="138302"/>
                </a:lnTo>
                <a:lnTo>
                  <a:pt x="1873186" y="138302"/>
                </a:lnTo>
                <a:lnTo>
                  <a:pt x="1880806" y="140334"/>
                </a:lnTo>
                <a:lnTo>
                  <a:pt x="1886775" y="144271"/>
                </a:lnTo>
                <a:lnTo>
                  <a:pt x="1892871" y="148208"/>
                </a:lnTo>
                <a:lnTo>
                  <a:pt x="1897062" y="153542"/>
                </a:lnTo>
                <a:lnTo>
                  <a:pt x="1899348" y="160273"/>
                </a:lnTo>
                <a:lnTo>
                  <a:pt x="1901956" y="175416"/>
                </a:lnTo>
                <a:lnTo>
                  <a:pt x="1902760" y="189529"/>
                </a:lnTo>
                <a:lnTo>
                  <a:pt x="1903031" y="207517"/>
                </a:lnTo>
                <a:lnTo>
                  <a:pt x="1903031" y="332866"/>
                </a:lnTo>
                <a:lnTo>
                  <a:pt x="1965642" y="332866"/>
                </a:lnTo>
                <a:lnTo>
                  <a:pt x="1965527" y="181994"/>
                </a:lnTo>
                <a:lnTo>
                  <a:pt x="1964979" y="167782"/>
                </a:lnTo>
                <a:lnTo>
                  <a:pt x="1963963" y="155965"/>
                </a:lnTo>
                <a:lnTo>
                  <a:pt x="1962467" y="146557"/>
                </a:lnTo>
                <a:lnTo>
                  <a:pt x="1956840" y="129977"/>
                </a:lnTo>
                <a:lnTo>
                  <a:pt x="1950402" y="118998"/>
                </a:lnTo>
                <a:lnTo>
                  <a:pt x="1936180" y="105174"/>
                </a:lnTo>
                <a:lnTo>
                  <a:pt x="1924113" y="98425"/>
                </a:lnTo>
                <a:lnTo>
                  <a:pt x="1911013" y="93682"/>
                </a:lnTo>
                <a:lnTo>
                  <a:pt x="1898522" y="91238"/>
                </a:lnTo>
                <a:lnTo>
                  <a:pt x="1885124" y="90423"/>
                </a:lnTo>
                <a:lnTo>
                  <a:pt x="1880435" y="90534"/>
                </a:lnTo>
                <a:lnTo>
                  <a:pt x="1867641" y="92035"/>
                </a:lnTo>
                <a:lnTo>
                  <a:pt x="1855447" y="95290"/>
                </a:lnTo>
                <a:lnTo>
                  <a:pt x="1843849" y="100300"/>
                </a:lnTo>
                <a:lnTo>
                  <a:pt x="1832845" y="107064"/>
                </a:lnTo>
                <a:lnTo>
                  <a:pt x="1822432" y="115583"/>
                </a:lnTo>
                <a:lnTo>
                  <a:pt x="1812607" y="125856"/>
                </a:lnTo>
                <a:lnTo>
                  <a:pt x="1812607" y="5587"/>
                </a:lnTo>
                <a:lnTo>
                  <a:pt x="1749869" y="5587"/>
                </a:lnTo>
                <a:close/>
              </a:path>
              <a:path w="3239706" h="429005">
                <a:moveTo>
                  <a:pt x="347738" y="5587"/>
                </a:moveTo>
                <a:lnTo>
                  <a:pt x="347738" y="332866"/>
                </a:lnTo>
                <a:lnTo>
                  <a:pt x="410476" y="332866"/>
                </a:lnTo>
                <a:lnTo>
                  <a:pt x="410476" y="213994"/>
                </a:lnTo>
                <a:lnTo>
                  <a:pt x="410629" y="204589"/>
                </a:lnTo>
                <a:lnTo>
                  <a:pt x="411589" y="190408"/>
                </a:lnTo>
                <a:lnTo>
                  <a:pt x="413435" y="178484"/>
                </a:lnTo>
                <a:lnTo>
                  <a:pt x="416166" y="168782"/>
                </a:lnTo>
                <a:lnTo>
                  <a:pt x="424671" y="154032"/>
                </a:lnTo>
                <a:lnTo>
                  <a:pt x="434136" y="145922"/>
                </a:lnTo>
                <a:lnTo>
                  <a:pt x="448966" y="139772"/>
                </a:lnTo>
                <a:lnTo>
                  <a:pt x="462038" y="138302"/>
                </a:lnTo>
                <a:lnTo>
                  <a:pt x="471119" y="138302"/>
                </a:lnTo>
                <a:lnTo>
                  <a:pt x="478675" y="140334"/>
                </a:lnTo>
                <a:lnTo>
                  <a:pt x="484708" y="144271"/>
                </a:lnTo>
                <a:lnTo>
                  <a:pt x="490728" y="148208"/>
                </a:lnTo>
                <a:lnTo>
                  <a:pt x="494931" y="153542"/>
                </a:lnTo>
                <a:lnTo>
                  <a:pt x="497319" y="160273"/>
                </a:lnTo>
                <a:lnTo>
                  <a:pt x="499860" y="175411"/>
                </a:lnTo>
                <a:lnTo>
                  <a:pt x="500630" y="189526"/>
                </a:lnTo>
                <a:lnTo>
                  <a:pt x="500888" y="207517"/>
                </a:lnTo>
                <a:lnTo>
                  <a:pt x="500888" y="332866"/>
                </a:lnTo>
                <a:lnTo>
                  <a:pt x="563613" y="332866"/>
                </a:lnTo>
                <a:lnTo>
                  <a:pt x="563492" y="181991"/>
                </a:lnTo>
                <a:lnTo>
                  <a:pt x="562922" y="167780"/>
                </a:lnTo>
                <a:lnTo>
                  <a:pt x="561887" y="155964"/>
                </a:lnTo>
                <a:lnTo>
                  <a:pt x="560387" y="146557"/>
                </a:lnTo>
                <a:lnTo>
                  <a:pt x="554777" y="129977"/>
                </a:lnTo>
                <a:lnTo>
                  <a:pt x="548322" y="118998"/>
                </a:lnTo>
                <a:lnTo>
                  <a:pt x="534115" y="105185"/>
                </a:lnTo>
                <a:lnTo>
                  <a:pt x="522097" y="98425"/>
                </a:lnTo>
                <a:lnTo>
                  <a:pt x="508893" y="93670"/>
                </a:lnTo>
                <a:lnTo>
                  <a:pt x="496390" y="91235"/>
                </a:lnTo>
                <a:lnTo>
                  <a:pt x="483031" y="90423"/>
                </a:lnTo>
                <a:lnTo>
                  <a:pt x="478319" y="90536"/>
                </a:lnTo>
                <a:lnTo>
                  <a:pt x="465548" y="92040"/>
                </a:lnTo>
                <a:lnTo>
                  <a:pt x="453363" y="95297"/>
                </a:lnTo>
                <a:lnTo>
                  <a:pt x="441764" y="100307"/>
                </a:lnTo>
                <a:lnTo>
                  <a:pt x="430750" y="107070"/>
                </a:lnTo>
                <a:lnTo>
                  <a:pt x="420321" y="115587"/>
                </a:lnTo>
                <a:lnTo>
                  <a:pt x="410476" y="125856"/>
                </a:lnTo>
                <a:lnTo>
                  <a:pt x="410476" y="5587"/>
                </a:lnTo>
                <a:lnTo>
                  <a:pt x="347738" y="55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6514" y="1154429"/>
            <a:ext cx="84581" cy="75057"/>
          </a:xfrm>
          <a:custGeom>
            <a:avLst/>
            <a:gdLst/>
            <a:ahLst/>
            <a:cxnLst/>
            <a:rect l="l" t="t" r="r" b="b"/>
            <a:pathLst>
              <a:path w="84581" h="75057">
                <a:moveTo>
                  <a:pt x="84581" y="0"/>
                </a:moveTo>
                <a:lnTo>
                  <a:pt x="75354" y="2748"/>
                </a:lnTo>
                <a:lnTo>
                  <a:pt x="63182" y="5841"/>
                </a:lnTo>
                <a:lnTo>
                  <a:pt x="48067" y="9303"/>
                </a:lnTo>
                <a:lnTo>
                  <a:pt x="46481" y="9652"/>
                </a:lnTo>
                <a:lnTo>
                  <a:pt x="30250" y="13558"/>
                </a:lnTo>
                <a:lnTo>
                  <a:pt x="18542" y="17431"/>
                </a:lnTo>
                <a:lnTo>
                  <a:pt x="12318" y="20574"/>
                </a:lnTo>
                <a:lnTo>
                  <a:pt x="4063" y="26289"/>
                </a:lnTo>
                <a:lnTo>
                  <a:pt x="0" y="33655"/>
                </a:lnTo>
                <a:lnTo>
                  <a:pt x="0" y="42672"/>
                </a:lnTo>
                <a:lnTo>
                  <a:pt x="0" y="51435"/>
                </a:lnTo>
                <a:lnTo>
                  <a:pt x="3302" y="59055"/>
                </a:lnTo>
                <a:lnTo>
                  <a:pt x="9906" y="65405"/>
                </a:lnTo>
                <a:lnTo>
                  <a:pt x="20415" y="72370"/>
                </a:lnTo>
                <a:lnTo>
                  <a:pt x="33346" y="75033"/>
                </a:lnTo>
                <a:lnTo>
                  <a:pt x="34798" y="75057"/>
                </a:lnTo>
                <a:lnTo>
                  <a:pt x="47247" y="73499"/>
                </a:lnTo>
                <a:lnTo>
                  <a:pt x="59173" y="68877"/>
                </a:lnTo>
                <a:lnTo>
                  <a:pt x="67183" y="63881"/>
                </a:lnTo>
                <a:lnTo>
                  <a:pt x="76552" y="54524"/>
                </a:lnTo>
                <a:lnTo>
                  <a:pt x="82095" y="43302"/>
                </a:lnTo>
                <a:lnTo>
                  <a:pt x="83770" y="33947"/>
                </a:lnTo>
                <a:lnTo>
                  <a:pt x="84513" y="19833"/>
                </a:lnTo>
                <a:lnTo>
                  <a:pt x="84581" y="12446"/>
                </a:lnTo>
                <a:lnTo>
                  <a:pt x="8458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6589" y="1076960"/>
            <a:ext cx="115951" cy="145541"/>
          </a:xfrm>
          <a:custGeom>
            <a:avLst/>
            <a:gdLst/>
            <a:ahLst/>
            <a:cxnLst/>
            <a:rect l="l" t="t" r="r" b="b"/>
            <a:pathLst>
              <a:path w="115951" h="145541">
                <a:moveTo>
                  <a:pt x="58039" y="0"/>
                </a:moveTo>
                <a:lnTo>
                  <a:pt x="44955" y="1466"/>
                </a:lnTo>
                <a:lnTo>
                  <a:pt x="33041" y="5877"/>
                </a:lnTo>
                <a:lnTo>
                  <a:pt x="22329" y="13250"/>
                </a:lnTo>
                <a:lnTo>
                  <a:pt x="16764" y="18795"/>
                </a:lnTo>
                <a:lnTo>
                  <a:pt x="10076" y="28031"/>
                </a:lnTo>
                <a:lnTo>
                  <a:pt x="5081" y="38950"/>
                </a:lnTo>
                <a:lnTo>
                  <a:pt x="1780" y="51545"/>
                </a:lnTo>
                <a:lnTo>
                  <a:pt x="171" y="65807"/>
                </a:lnTo>
                <a:lnTo>
                  <a:pt x="0" y="72770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5"/>
                </a:lnTo>
                <a:lnTo>
                  <a:pt x="26774" y="135817"/>
                </a:lnTo>
                <a:lnTo>
                  <a:pt x="38006" y="141917"/>
                </a:lnTo>
                <a:lnTo>
                  <a:pt x="50425" y="145063"/>
                </a:lnTo>
                <a:lnTo>
                  <a:pt x="58039" y="145541"/>
                </a:lnTo>
                <a:lnTo>
                  <a:pt x="71177" y="144075"/>
                </a:lnTo>
                <a:lnTo>
                  <a:pt x="83077" y="139664"/>
                </a:lnTo>
                <a:lnTo>
                  <a:pt x="93756" y="132291"/>
                </a:lnTo>
                <a:lnTo>
                  <a:pt x="99314" y="126745"/>
                </a:lnTo>
                <a:lnTo>
                  <a:pt x="105900" y="117549"/>
                </a:lnTo>
                <a:lnTo>
                  <a:pt x="110842" y="106650"/>
                </a:lnTo>
                <a:lnTo>
                  <a:pt x="114132" y="94056"/>
                </a:lnTo>
                <a:lnTo>
                  <a:pt x="115761" y="79776"/>
                </a:lnTo>
                <a:lnTo>
                  <a:pt x="115951" y="72389"/>
                </a:lnTo>
                <a:lnTo>
                  <a:pt x="115093" y="57431"/>
                </a:lnTo>
                <a:lnTo>
                  <a:pt x="112528" y="44121"/>
                </a:lnTo>
                <a:lnTo>
                  <a:pt x="108263" y="32468"/>
                </a:lnTo>
                <a:lnTo>
                  <a:pt x="102307" y="22480"/>
                </a:lnTo>
                <a:lnTo>
                  <a:pt x="89325" y="9724"/>
                </a:lnTo>
                <a:lnTo>
                  <a:pt x="78124" y="3624"/>
                </a:lnTo>
                <a:lnTo>
                  <a:pt x="65695" y="478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1215" y="1075436"/>
            <a:ext cx="105410" cy="148462"/>
          </a:xfrm>
          <a:custGeom>
            <a:avLst/>
            <a:gdLst/>
            <a:ahLst/>
            <a:cxnLst/>
            <a:rect l="l" t="t" r="r" b="b"/>
            <a:pathLst>
              <a:path w="105410" h="148462">
                <a:moveTo>
                  <a:pt x="53339" y="0"/>
                </a:moveTo>
                <a:lnTo>
                  <a:pt x="40144" y="1606"/>
                </a:lnTo>
                <a:lnTo>
                  <a:pt x="28409" y="6452"/>
                </a:lnTo>
                <a:lnTo>
                  <a:pt x="18134" y="14580"/>
                </a:lnTo>
                <a:lnTo>
                  <a:pt x="8976" y="26944"/>
                </a:lnTo>
                <a:lnTo>
                  <a:pt x="4361" y="37952"/>
                </a:lnTo>
                <a:lnTo>
                  <a:pt x="1394" y="50795"/>
                </a:lnTo>
                <a:lnTo>
                  <a:pt x="74" y="65463"/>
                </a:lnTo>
                <a:lnTo>
                  <a:pt x="0" y="70230"/>
                </a:lnTo>
                <a:lnTo>
                  <a:pt x="689" y="85943"/>
                </a:lnTo>
                <a:lnTo>
                  <a:pt x="2751" y="99848"/>
                </a:lnTo>
                <a:lnTo>
                  <a:pt x="6180" y="111946"/>
                </a:lnTo>
                <a:lnTo>
                  <a:pt x="10970" y="122236"/>
                </a:lnTo>
                <a:lnTo>
                  <a:pt x="15875" y="129286"/>
                </a:lnTo>
                <a:lnTo>
                  <a:pt x="25789" y="138939"/>
                </a:lnTo>
                <a:lnTo>
                  <a:pt x="36914" y="145239"/>
                </a:lnTo>
                <a:lnTo>
                  <a:pt x="49268" y="148205"/>
                </a:lnTo>
                <a:lnTo>
                  <a:pt x="54483" y="148462"/>
                </a:lnTo>
                <a:lnTo>
                  <a:pt x="67529" y="146724"/>
                </a:lnTo>
                <a:lnTo>
                  <a:pt x="79087" y="141510"/>
                </a:lnTo>
                <a:lnTo>
                  <a:pt x="89182" y="132820"/>
                </a:lnTo>
                <a:lnTo>
                  <a:pt x="96403" y="122408"/>
                </a:lnTo>
                <a:lnTo>
                  <a:pt x="100648" y="111820"/>
                </a:lnTo>
                <a:lnTo>
                  <a:pt x="103547" y="99175"/>
                </a:lnTo>
                <a:lnTo>
                  <a:pt x="105108" y="84472"/>
                </a:lnTo>
                <a:lnTo>
                  <a:pt x="105410" y="73405"/>
                </a:lnTo>
                <a:lnTo>
                  <a:pt x="104665" y="57824"/>
                </a:lnTo>
                <a:lnTo>
                  <a:pt x="102444" y="44139"/>
                </a:lnTo>
                <a:lnTo>
                  <a:pt x="98761" y="32342"/>
                </a:lnTo>
                <a:lnTo>
                  <a:pt x="93634" y="22425"/>
                </a:lnTo>
                <a:lnTo>
                  <a:pt x="90424" y="18034"/>
                </a:lnTo>
                <a:lnTo>
                  <a:pt x="80499" y="8617"/>
                </a:lnTo>
                <a:lnTo>
                  <a:pt x="69252" y="2648"/>
                </a:lnTo>
                <a:lnTo>
                  <a:pt x="56659" y="103"/>
                </a:lnTo>
                <a:lnTo>
                  <a:pt x="533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2395" y="1073785"/>
            <a:ext cx="93853" cy="55625"/>
          </a:xfrm>
          <a:custGeom>
            <a:avLst/>
            <a:gdLst/>
            <a:ahLst/>
            <a:cxnLst/>
            <a:rect l="l" t="t" r="r" b="b"/>
            <a:pathLst>
              <a:path w="93853" h="55625">
                <a:moveTo>
                  <a:pt x="47117" y="0"/>
                </a:moveTo>
                <a:lnTo>
                  <a:pt x="33870" y="1778"/>
                </a:lnTo>
                <a:lnTo>
                  <a:pt x="22323" y="7072"/>
                </a:lnTo>
                <a:lnTo>
                  <a:pt x="13207" y="14986"/>
                </a:lnTo>
                <a:lnTo>
                  <a:pt x="6473" y="24826"/>
                </a:lnTo>
                <a:lnTo>
                  <a:pt x="2105" y="36517"/>
                </a:lnTo>
                <a:lnTo>
                  <a:pt x="124" y="50098"/>
                </a:lnTo>
                <a:lnTo>
                  <a:pt x="0" y="55625"/>
                </a:lnTo>
                <a:lnTo>
                  <a:pt x="93853" y="55625"/>
                </a:lnTo>
                <a:lnTo>
                  <a:pt x="92350" y="40900"/>
                </a:lnTo>
                <a:lnTo>
                  <a:pt x="88727" y="28378"/>
                </a:lnTo>
                <a:lnTo>
                  <a:pt x="82984" y="18078"/>
                </a:lnTo>
                <a:lnTo>
                  <a:pt x="79756" y="14224"/>
                </a:lnTo>
                <a:lnTo>
                  <a:pt x="69472" y="5923"/>
                </a:lnTo>
                <a:lnTo>
                  <a:pt x="57672" y="1183"/>
                </a:lnTo>
                <a:lnTo>
                  <a:pt x="4711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0353" y="1073785"/>
            <a:ext cx="93814" cy="55625"/>
          </a:xfrm>
          <a:custGeom>
            <a:avLst/>
            <a:gdLst/>
            <a:ahLst/>
            <a:cxnLst/>
            <a:rect l="l" t="t" r="r" b="b"/>
            <a:pathLst>
              <a:path w="93814" h="55625">
                <a:moveTo>
                  <a:pt x="47078" y="0"/>
                </a:moveTo>
                <a:lnTo>
                  <a:pt x="33832" y="1778"/>
                </a:lnTo>
                <a:lnTo>
                  <a:pt x="22284" y="7072"/>
                </a:lnTo>
                <a:lnTo>
                  <a:pt x="13169" y="14986"/>
                </a:lnTo>
                <a:lnTo>
                  <a:pt x="6422" y="24825"/>
                </a:lnTo>
                <a:lnTo>
                  <a:pt x="2069" y="36515"/>
                </a:lnTo>
                <a:lnTo>
                  <a:pt x="115" y="50094"/>
                </a:lnTo>
                <a:lnTo>
                  <a:pt x="0" y="55625"/>
                </a:lnTo>
                <a:lnTo>
                  <a:pt x="93814" y="55625"/>
                </a:lnTo>
                <a:lnTo>
                  <a:pt x="92312" y="40900"/>
                </a:lnTo>
                <a:lnTo>
                  <a:pt x="88689" y="28378"/>
                </a:lnTo>
                <a:lnTo>
                  <a:pt x="82945" y="18078"/>
                </a:lnTo>
                <a:lnTo>
                  <a:pt x="79717" y="14224"/>
                </a:lnTo>
                <a:lnTo>
                  <a:pt x="69434" y="5923"/>
                </a:lnTo>
                <a:lnTo>
                  <a:pt x="57634" y="1183"/>
                </a:lnTo>
                <a:lnTo>
                  <a:pt x="4707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6287" y="1031239"/>
            <a:ext cx="243712" cy="333248"/>
          </a:xfrm>
          <a:custGeom>
            <a:avLst/>
            <a:gdLst/>
            <a:ahLst/>
            <a:cxnLst/>
            <a:rect l="l" t="t" r="r" b="b"/>
            <a:pathLst>
              <a:path w="243712" h="333248">
                <a:moveTo>
                  <a:pt x="0" y="0"/>
                </a:moveTo>
                <a:lnTo>
                  <a:pt x="66675" y="0"/>
                </a:lnTo>
                <a:lnTo>
                  <a:pt x="123443" y="168275"/>
                </a:lnTo>
                <a:lnTo>
                  <a:pt x="178815" y="0"/>
                </a:lnTo>
                <a:lnTo>
                  <a:pt x="243712" y="0"/>
                </a:lnTo>
                <a:lnTo>
                  <a:pt x="160020" y="228092"/>
                </a:lnTo>
                <a:lnTo>
                  <a:pt x="145034" y="269367"/>
                </a:lnTo>
                <a:lnTo>
                  <a:pt x="139255" y="283013"/>
                </a:lnTo>
                <a:lnTo>
                  <a:pt x="133637" y="294144"/>
                </a:lnTo>
                <a:lnTo>
                  <a:pt x="129286" y="301117"/>
                </a:lnTo>
                <a:lnTo>
                  <a:pt x="124333" y="308356"/>
                </a:lnTo>
                <a:lnTo>
                  <a:pt x="118617" y="314325"/>
                </a:lnTo>
                <a:lnTo>
                  <a:pt x="112140" y="318897"/>
                </a:lnTo>
                <a:lnTo>
                  <a:pt x="101617" y="324739"/>
                </a:lnTo>
                <a:lnTo>
                  <a:pt x="89017" y="329231"/>
                </a:lnTo>
                <a:lnTo>
                  <a:pt x="76472" y="331849"/>
                </a:lnTo>
                <a:lnTo>
                  <a:pt x="63615" y="333076"/>
                </a:lnTo>
                <a:lnTo>
                  <a:pt x="56261" y="333248"/>
                </a:lnTo>
                <a:lnTo>
                  <a:pt x="43467" y="332767"/>
                </a:lnTo>
                <a:lnTo>
                  <a:pt x="30837" y="331326"/>
                </a:lnTo>
                <a:lnTo>
                  <a:pt x="20700" y="329438"/>
                </a:lnTo>
                <a:lnTo>
                  <a:pt x="15112" y="280415"/>
                </a:lnTo>
                <a:lnTo>
                  <a:pt x="28455" y="282458"/>
                </a:lnTo>
                <a:lnTo>
                  <a:pt x="40507" y="283203"/>
                </a:lnTo>
                <a:lnTo>
                  <a:pt x="56111" y="281526"/>
                </a:lnTo>
                <a:lnTo>
                  <a:pt x="67528" y="276426"/>
                </a:lnTo>
                <a:lnTo>
                  <a:pt x="74040" y="270383"/>
                </a:lnTo>
                <a:lnTo>
                  <a:pt x="80753" y="260602"/>
                </a:lnTo>
                <a:lnTo>
                  <a:pt x="86293" y="249093"/>
                </a:lnTo>
                <a:lnTo>
                  <a:pt x="90170" y="2377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9112" y="1025905"/>
            <a:ext cx="231266" cy="332613"/>
          </a:xfrm>
          <a:custGeom>
            <a:avLst/>
            <a:gdLst/>
            <a:ahLst/>
            <a:cxnLst/>
            <a:rect l="l" t="t" r="r" b="b"/>
            <a:pathLst>
              <a:path w="231266" h="332613">
                <a:moveTo>
                  <a:pt x="132461" y="0"/>
                </a:moveTo>
                <a:lnTo>
                  <a:pt x="145726" y="867"/>
                </a:lnTo>
                <a:lnTo>
                  <a:pt x="158311" y="3476"/>
                </a:lnTo>
                <a:lnTo>
                  <a:pt x="170215" y="7831"/>
                </a:lnTo>
                <a:lnTo>
                  <a:pt x="181437" y="13941"/>
                </a:lnTo>
                <a:lnTo>
                  <a:pt x="191979" y="21811"/>
                </a:lnTo>
                <a:lnTo>
                  <a:pt x="201840" y="31449"/>
                </a:lnTo>
                <a:lnTo>
                  <a:pt x="209756" y="41398"/>
                </a:lnTo>
                <a:lnTo>
                  <a:pt x="215909" y="51455"/>
                </a:lnTo>
                <a:lnTo>
                  <a:pt x="221025" y="62430"/>
                </a:lnTo>
                <a:lnTo>
                  <a:pt x="225106" y="74322"/>
                </a:lnTo>
                <a:lnTo>
                  <a:pt x="228154" y="87132"/>
                </a:lnTo>
                <a:lnTo>
                  <a:pt x="230170" y="100858"/>
                </a:lnTo>
                <a:lnTo>
                  <a:pt x="231158" y="115502"/>
                </a:lnTo>
                <a:lnTo>
                  <a:pt x="231266" y="122555"/>
                </a:lnTo>
                <a:lnTo>
                  <a:pt x="230766" y="137677"/>
                </a:lnTo>
                <a:lnTo>
                  <a:pt x="229266" y="151900"/>
                </a:lnTo>
                <a:lnTo>
                  <a:pt x="226766" y="165218"/>
                </a:lnTo>
                <a:lnTo>
                  <a:pt x="223266" y="177626"/>
                </a:lnTo>
                <a:lnTo>
                  <a:pt x="218765" y="189117"/>
                </a:lnTo>
                <a:lnTo>
                  <a:pt x="213265" y="199688"/>
                </a:lnTo>
                <a:lnTo>
                  <a:pt x="206764" y="209333"/>
                </a:lnTo>
                <a:lnTo>
                  <a:pt x="192512" y="224652"/>
                </a:lnTo>
                <a:lnTo>
                  <a:pt x="182046" y="232794"/>
                </a:lnTo>
                <a:lnTo>
                  <a:pt x="170915" y="239179"/>
                </a:lnTo>
                <a:lnTo>
                  <a:pt x="159122" y="243805"/>
                </a:lnTo>
                <a:lnTo>
                  <a:pt x="146671" y="246668"/>
                </a:lnTo>
                <a:lnTo>
                  <a:pt x="133566" y="247764"/>
                </a:lnTo>
                <a:lnTo>
                  <a:pt x="131952" y="247777"/>
                </a:lnTo>
                <a:lnTo>
                  <a:pt x="118726" y="246809"/>
                </a:lnTo>
                <a:lnTo>
                  <a:pt x="106395" y="243928"/>
                </a:lnTo>
                <a:lnTo>
                  <a:pt x="96392" y="239903"/>
                </a:lnTo>
                <a:lnTo>
                  <a:pt x="86809" y="234325"/>
                </a:lnTo>
                <a:lnTo>
                  <a:pt x="76939" y="226802"/>
                </a:lnTo>
                <a:lnTo>
                  <a:pt x="66765" y="217314"/>
                </a:lnTo>
                <a:lnTo>
                  <a:pt x="62737" y="213106"/>
                </a:lnTo>
                <a:lnTo>
                  <a:pt x="62737" y="332613"/>
                </a:lnTo>
                <a:lnTo>
                  <a:pt x="0" y="332613"/>
                </a:lnTo>
                <a:lnTo>
                  <a:pt x="0" y="5334"/>
                </a:lnTo>
                <a:lnTo>
                  <a:pt x="58547" y="5334"/>
                </a:lnTo>
                <a:lnTo>
                  <a:pt x="58547" y="40132"/>
                </a:lnTo>
                <a:lnTo>
                  <a:pt x="66125" y="29997"/>
                </a:lnTo>
                <a:lnTo>
                  <a:pt x="75125" y="21077"/>
                </a:lnTo>
                <a:lnTo>
                  <a:pt x="85525" y="13351"/>
                </a:lnTo>
                <a:lnTo>
                  <a:pt x="89280" y="11049"/>
                </a:lnTo>
                <a:lnTo>
                  <a:pt x="100719" y="5649"/>
                </a:lnTo>
                <a:lnTo>
                  <a:pt x="112865" y="2044"/>
                </a:lnTo>
                <a:lnTo>
                  <a:pt x="125682" y="232"/>
                </a:lnTo>
                <a:lnTo>
                  <a:pt x="13246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3776" y="1025905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19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4" y="9906"/>
                </a:lnTo>
                <a:lnTo>
                  <a:pt x="183993" y="17051"/>
                </a:lnTo>
                <a:lnTo>
                  <a:pt x="193608" y="25367"/>
                </a:lnTo>
                <a:lnTo>
                  <a:pt x="200549" y="34853"/>
                </a:lnTo>
                <a:lnTo>
                  <a:pt x="203991" y="43218"/>
                </a:lnTo>
                <a:lnTo>
                  <a:pt x="206483" y="53910"/>
                </a:lnTo>
                <a:lnTo>
                  <a:pt x="208136" y="67138"/>
                </a:lnTo>
                <a:lnTo>
                  <a:pt x="208949" y="82910"/>
                </a:lnTo>
                <a:lnTo>
                  <a:pt x="209042" y="91186"/>
                </a:lnTo>
                <a:lnTo>
                  <a:pt x="208280" y="164465"/>
                </a:lnTo>
                <a:lnTo>
                  <a:pt x="208510" y="180402"/>
                </a:lnTo>
                <a:lnTo>
                  <a:pt x="209201" y="193864"/>
                </a:lnTo>
                <a:lnTo>
                  <a:pt x="210352" y="204851"/>
                </a:lnTo>
                <a:lnTo>
                  <a:pt x="211328" y="210566"/>
                </a:lnTo>
                <a:lnTo>
                  <a:pt x="214328" y="222007"/>
                </a:lnTo>
                <a:lnTo>
                  <a:pt x="218807" y="234066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6" y="238252"/>
                </a:lnTo>
                <a:lnTo>
                  <a:pt x="156844" y="232029"/>
                </a:lnTo>
                <a:lnTo>
                  <a:pt x="154559" y="223901"/>
                </a:lnTo>
                <a:lnTo>
                  <a:pt x="153543" y="220091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285" y="225330"/>
                </a:lnTo>
                <a:lnTo>
                  <a:pt x="131851" y="232656"/>
                </a:lnTo>
                <a:lnTo>
                  <a:pt x="120946" y="238534"/>
                </a:lnTo>
                <a:lnTo>
                  <a:pt x="105940" y="244109"/>
                </a:lnTo>
                <a:lnTo>
                  <a:pt x="93534" y="246737"/>
                </a:lnTo>
                <a:lnTo>
                  <a:pt x="80612" y="247762"/>
                </a:lnTo>
                <a:lnTo>
                  <a:pt x="78867" y="247777"/>
                </a:lnTo>
                <a:lnTo>
                  <a:pt x="64327" y="246920"/>
                </a:lnTo>
                <a:lnTo>
                  <a:pt x="51111" y="244347"/>
                </a:lnTo>
                <a:lnTo>
                  <a:pt x="39224" y="240049"/>
                </a:lnTo>
                <a:lnTo>
                  <a:pt x="28672" y="234021"/>
                </a:lnTo>
                <a:lnTo>
                  <a:pt x="21081" y="227838"/>
                </a:lnTo>
                <a:lnTo>
                  <a:pt x="12424" y="218010"/>
                </a:lnTo>
                <a:lnTo>
                  <a:pt x="6027" y="207030"/>
                </a:lnTo>
                <a:lnTo>
                  <a:pt x="1911" y="194907"/>
                </a:lnTo>
                <a:lnTo>
                  <a:pt x="94" y="181651"/>
                </a:lnTo>
                <a:lnTo>
                  <a:pt x="0" y="177673"/>
                </a:lnTo>
                <a:lnTo>
                  <a:pt x="1151" y="164381"/>
                </a:lnTo>
                <a:lnTo>
                  <a:pt x="4563" y="152161"/>
                </a:lnTo>
                <a:lnTo>
                  <a:pt x="9651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5" y="117729"/>
                </a:lnTo>
                <a:lnTo>
                  <a:pt x="45934" y="113752"/>
                </a:lnTo>
                <a:lnTo>
                  <a:pt x="57099" y="110025"/>
                </a:lnTo>
                <a:lnTo>
                  <a:pt x="70102" y="106569"/>
                </a:lnTo>
                <a:lnTo>
                  <a:pt x="84978" y="103407"/>
                </a:lnTo>
                <a:lnTo>
                  <a:pt x="86487" y="103124"/>
                </a:lnTo>
                <a:lnTo>
                  <a:pt x="103122" y="99792"/>
                </a:lnTo>
                <a:lnTo>
                  <a:pt x="117569" y="96573"/>
                </a:lnTo>
                <a:lnTo>
                  <a:pt x="129819" y="93454"/>
                </a:lnTo>
                <a:lnTo>
                  <a:pt x="139867" y="90421"/>
                </a:lnTo>
                <a:lnTo>
                  <a:pt x="147319" y="87630"/>
                </a:lnTo>
                <a:lnTo>
                  <a:pt x="147319" y="81407"/>
                </a:lnTo>
                <a:lnTo>
                  <a:pt x="145406" y="66838"/>
                </a:lnTo>
                <a:lnTo>
                  <a:pt x="139615" y="56744"/>
                </a:lnTo>
                <a:lnTo>
                  <a:pt x="129726" y="51013"/>
                </a:lnTo>
                <a:lnTo>
                  <a:pt x="116759" y="48434"/>
                </a:lnTo>
                <a:lnTo>
                  <a:pt x="104775" y="47879"/>
                </a:lnTo>
                <a:lnTo>
                  <a:pt x="90611" y="49371"/>
                </a:lnTo>
                <a:lnTo>
                  <a:pt x="79734" y="53744"/>
                </a:lnTo>
                <a:lnTo>
                  <a:pt x="70765" y="62698"/>
                </a:lnTo>
                <a:lnTo>
                  <a:pt x="64441" y="75028"/>
                </a:lnTo>
                <a:lnTo>
                  <a:pt x="63500" y="77597"/>
                </a:lnTo>
                <a:lnTo>
                  <a:pt x="6476" y="67310"/>
                </a:lnTo>
                <a:lnTo>
                  <a:pt x="11138" y="53707"/>
                </a:lnTo>
                <a:lnTo>
                  <a:pt x="16985" y="41658"/>
                </a:lnTo>
                <a:lnTo>
                  <a:pt x="24032" y="31178"/>
                </a:lnTo>
                <a:lnTo>
                  <a:pt x="32292" y="22279"/>
                </a:lnTo>
                <a:lnTo>
                  <a:pt x="39497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1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3215" y="1025905"/>
            <a:ext cx="153670" cy="242443"/>
          </a:xfrm>
          <a:custGeom>
            <a:avLst/>
            <a:gdLst/>
            <a:ahLst/>
            <a:cxnLst/>
            <a:rect l="l" t="t" r="r" b="b"/>
            <a:pathLst>
              <a:path w="153670" h="242443">
                <a:moveTo>
                  <a:pt x="112268" y="0"/>
                </a:moveTo>
                <a:lnTo>
                  <a:pt x="124808" y="1027"/>
                </a:lnTo>
                <a:lnTo>
                  <a:pt x="137056" y="4110"/>
                </a:lnTo>
                <a:lnTo>
                  <a:pt x="149051" y="9249"/>
                </a:lnTo>
                <a:lnTo>
                  <a:pt x="153670" y="11811"/>
                </a:lnTo>
                <a:lnTo>
                  <a:pt x="134239" y="66421"/>
                </a:lnTo>
                <a:lnTo>
                  <a:pt x="121702" y="59752"/>
                </a:lnTo>
                <a:lnTo>
                  <a:pt x="109900" y="56490"/>
                </a:lnTo>
                <a:lnTo>
                  <a:pt x="104775" y="56134"/>
                </a:lnTo>
                <a:lnTo>
                  <a:pt x="96012" y="56134"/>
                </a:lnTo>
                <a:lnTo>
                  <a:pt x="88518" y="58674"/>
                </a:lnTo>
                <a:lnTo>
                  <a:pt x="82423" y="63500"/>
                </a:lnTo>
                <a:lnTo>
                  <a:pt x="75339" y="71791"/>
                </a:lnTo>
                <a:lnTo>
                  <a:pt x="69694" y="84303"/>
                </a:lnTo>
                <a:lnTo>
                  <a:pt x="66507" y="96780"/>
                </a:lnTo>
                <a:lnTo>
                  <a:pt x="65213" y="105996"/>
                </a:lnTo>
                <a:lnTo>
                  <a:pt x="64190" y="117315"/>
                </a:lnTo>
                <a:lnTo>
                  <a:pt x="63438" y="130743"/>
                </a:lnTo>
                <a:lnTo>
                  <a:pt x="62957" y="146286"/>
                </a:lnTo>
                <a:lnTo>
                  <a:pt x="62748" y="163951"/>
                </a:lnTo>
                <a:lnTo>
                  <a:pt x="62737" y="16916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38989"/>
                </a:lnTo>
                <a:lnTo>
                  <a:pt x="67203" y="25898"/>
                </a:lnTo>
                <a:lnTo>
                  <a:pt x="75513" y="15837"/>
                </a:lnTo>
                <a:lnTo>
                  <a:pt x="83267" y="8825"/>
                </a:lnTo>
                <a:lnTo>
                  <a:pt x="85217" y="7493"/>
                </a:lnTo>
                <a:lnTo>
                  <a:pt x="96701" y="2212"/>
                </a:lnTo>
                <a:lnTo>
                  <a:pt x="109432" y="65"/>
                </a:lnTo>
                <a:lnTo>
                  <a:pt x="11226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6990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712" y="0"/>
                </a:moveTo>
                <a:lnTo>
                  <a:pt x="123122" y="682"/>
                </a:lnTo>
                <a:lnTo>
                  <a:pt x="136650" y="2732"/>
                </a:lnTo>
                <a:lnTo>
                  <a:pt x="149299" y="6154"/>
                </a:lnTo>
                <a:lnTo>
                  <a:pt x="161070" y="10952"/>
                </a:lnTo>
                <a:lnTo>
                  <a:pt x="171966" y="17130"/>
                </a:lnTo>
                <a:lnTo>
                  <a:pt x="181988" y="24692"/>
                </a:lnTo>
                <a:lnTo>
                  <a:pt x="191139" y="33643"/>
                </a:lnTo>
                <a:lnTo>
                  <a:pt x="198820" y="43364"/>
                </a:lnTo>
                <a:lnTo>
                  <a:pt x="204538" y="52773"/>
                </a:lnTo>
                <a:lnTo>
                  <a:pt x="209430" y="63152"/>
                </a:lnTo>
                <a:lnTo>
                  <a:pt x="213497" y="74500"/>
                </a:lnTo>
                <a:lnTo>
                  <a:pt x="216736" y="86814"/>
                </a:lnTo>
                <a:lnTo>
                  <a:pt x="219146" y="100095"/>
                </a:lnTo>
                <a:lnTo>
                  <a:pt x="220727" y="114341"/>
                </a:lnTo>
                <a:lnTo>
                  <a:pt x="221476" y="129550"/>
                </a:lnTo>
                <a:lnTo>
                  <a:pt x="221487" y="141859"/>
                </a:lnTo>
                <a:lnTo>
                  <a:pt x="64389" y="141859"/>
                </a:lnTo>
                <a:lnTo>
                  <a:pt x="65777" y="156366"/>
                </a:lnTo>
                <a:lnTo>
                  <a:pt x="69299" y="168957"/>
                </a:lnTo>
                <a:lnTo>
                  <a:pt x="74939" y="179629"/>
                </a:lnTo>
                <a:lnTo>
                  <a:pt x="79502" y="185293"/>
                </a:lnTo>
                <a:lnTo>
                  <a:pt x="89581" y="193736"/>
                </a:lnTo>
                <a:lnTo>
                  <a:pt x="101163" y="198937"/>
                </a:lnTo>
                <a:lnTo>
                  <a:pt x="114248" y="200896"/>
                </a:lnTo>
                <a:lnTo>
                  <a:pt x="115697" y="200914"/>
                </a:lnTo>
                <a:lnTo>
                  <a:pt x="128905" y="198953"/>
                </a:lnTo>
                <a:lnTo>
                  <a:pt x="139944" y="193189"/>
                </a:lnTo>
                <a:lnTo>
                  <a:pt x="148114" y="184234"/>
                </a:lnTo>
                <a:lnTo>
                  <a:pt x="153933" y="172130"/>
                </a:lnTo>
                <a:lnTo>
                  <a:pt x="155575" y="166878"/>
                </a:lnTo>
                <a:lnTo>
                  <a:pt x="218186" y="177419"/>
                </a:lnTo>
                <a:lnTo>
                  <a:pt x="212873" y="190257"/>
                </a:lnTo>
                <a:lnTo>
                  <a:pt x="206504" y="201851"/>
                </a:lnTo>
                <a:lnTo>
                  <a:pt x="199080" y="212191"/>
                </a:lnTo>
                <a:lnTo>
                  <a:pt x="190599" y="221264"/>
                </a:lnTo>
                <a:lnTo>
                  <a:pt x="181062" y="229058"/>
                </a:lnTo>
                <a:lnTo>
                  <a:pt x="169815" y="235908"/>
                </a:lnTo>
                <a:lnTo>
                  <a:pt x="158643" y="240782"/>
                </a:lnTo>
                <a:lnTo>
                  <a:pt x="146560" y="244372"/>
                </a:lnTo>
                <a:lnTo>
                  <a:pt x="133556" y="246681"/>
                </a:lnTo>
                <a:lnTo>
                  <a:pt x="119620" y="247714"/>
                </a:lnTo>
                <a:lnTo>
                  <a:pt x="115062" y="247777"/>
                </a:lnTo>
                <a:lnTo>
                  <a:pt x="99869" y="247126"/>
                </a:lnTo>
                <a:lnTo>
                  <a:pt x="85718" y="245175"/>
                </a:lnTo>
                <a:lnTo>
                  <a:pt x="72608" y="241923"/>
                </a:lnTo>
                <a:lnTo>
                  <a:pt x="60535" y="237371"/>
                </a:lnTo>
                <a:lnTo>
                  <a:pt x="49499" y="231517"/>
                </a:lnTo>
                <a:lnTo>
                  <a:pt x="39499" y="224363"/>
                </a:lnTo>
                <a:lnTo>
                  <a:pt x="30532" y="215908"/>
                </a:lnTo>
                <a:lnTo>
                  <a:pt x="23495" y="207391"/>
                </a:lnTo>
                <a:lnTo>
                  <a:pt x="17019" y="197343"/>
                </a:lnTo>
                <a:lnTo>
                  <a:pt x="11581" y="186533"/>
                </a:lnTo>
                <a:lnTo>
                  <a:pt x="7183" y="174965"/>
                </a:lnTo>
                <a:lnTo>
                  <a:pt x="3828" y="162641"/>
                </a:lnTo>
                <a:lnTo>
                  <a:pt x="1519" y="149564"/>
                </a:lnTo>
                <a:lnTo>
                  <a:pt x="258" y="135735"/>
                </a:lnTo>
                <a:lnTo>
                  <a:pt x="0" y="125603"/>
                </a:lnTo>
                <a:lnTo>
                  <a:pt x="525" y="110678"/>
                </a:lnTo>
                <a:lnTo>
                  <a:pt x="2100" y="96621"/>
                </a:lnTo>
                <a:lnTo>
                  <a:pt x="4727" y="83429"/>
                </a:lnTo>
                <a:lnTo>
                  <a:pt x="8403" y="71101"/>
                </a:lnTo>
                <a:lnTo>
                  <a:pt x="13130" y="59636"/>
                </a:lnTo>
                <a:lnTo>
                  <a:pt x="18908" y="49030"/>
                </a:lnTo>
                <a:lnTo>
                  <a:pt x="25735" y="39284"/>
                </a:lnTo>
                <a:lnTo>
                  <a:pt x="40480" y="24026"/>
                </a:lnTo>
                <a:lnTo>
                  <a:pt x="50821" y="16285"/>
                </a:lnTo>
                <a:lnTo>
                  <a:pt x="61889" y="10047"/>
                </a:lnTo>
                <a:lnTo>
                  <a:pt x="73684" y="5311"/>
                </a:lnTo>
                <a:lnTo>
                  <a:pt x="86209" y="2073"/>
                </a:lnTo>
                <a:lnTo>
                  <a:pt x="99467" y="331"/>
                </a:lnTo>
                <a:lnTo>
                  <a:pt x="1087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2327" y="1025905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2"/>
                </a:lnTo>
                <a:lnTo>
                  <a:pt x="149587" y="2493"/>
                </a:lnTo>
                <a:lnTo>
                  <a:pt x="162259" y="5615"/>
                </a:lnTo>
                <a:lnTo>
                  <a:pt x="174236" y="9993"/>
                </a:lnTo>
                <a:lnTo>
                  <a:pt x="185515" y="15630"/>
                </a:lnTo>
                <a:lnTo>
                  <a:pt x="196092" y="22529"/>
                </a:lnTo>
                <a:lnTo>
                  <a:pt x="205963" y="30695"/>
                </a:lnTo>
                <a:lnTo>
                  <a:pt x="218895" y="44606"/>
                </a:lnTo>
                <a:lnTo>
                  <a:pt x="226256" y="54957"/>
                </a:lnTo>
                <a:lnTo>
                  <a:pt x="232391" y="65976"/>
                </a:lnTo>
                <a:lnTo>
                  <a:pt x="237296" y="77659"/>
                </a:lnTo>
                <a:lnTo>
                  <a:pt x="240968" y="90007"/>
                </a:lnTo>
                <a:lnTo>
                  <a:pt x="243403" y="103016"/>
                </a:lnTo>
                <a:lnTo>
                  <a:pt x="244597" y="116685"/>
                </a:lnTo>
                <a:lnTo>
                  <a:pt x="244729" y="123190"/>
                </a:lnTo>
                <a:lnTo>
                  <a:pt x="244118" y="137125"/>
                </a:lnTo>
                <a:lnTo>
                  <a:pt x="242284" y="150416"/>
                </a:lnTo>
                <a:lnTo>
                  <a:pt x="239226" y="163064"/>
                </a:lnTo>
                <a:lnTo>
                  <a:pt x="234941" y="175067"/>
                </a:lnTo>
                <a:lnTo>
                  <a:pt x="229428" y="186426"/>
                </a:lnTo>
                <a:lnTo>
                  <a:pt x="222685" y="197142"/>
                </a:lnTo>
                <a:lnTo>
                  <a:pt x="214711" y="207213"/>
                </a:lnTo>
                <a:lnTo>
                  <a:pt x="200265" y="221246"/>
                </a:lnTo>
                <a:lnTo>
                  <a:pt x="189948" y="228863"/>
                </a:lnTo>
                <a:lnTo>
                  <a:pt x="178978" y="235194"/>
                </a:lnTo>
                <a:lnTo>
                  <a:pt x="167352" y="240239"/>
                </a:lnTo>
                <a:lnTo>
                  <a:pt x="155070" y="243999"/>
                </a:lnTo>
                <a:lnTo>
                  <a:pt x="142128" y="246473"/>
                </a:lnTo>
                <a:lnTo>
                  <a:pt x="128525" y="247661"/>
                </a:lnTo>
                <a:lnTo>
                  <a:pt x="122555" y="247777"/>
                </a:lnTo>
                <a:lnTo>
                  <a:pt x="109712" y="247189"/>
                </a:lnTo>
                <a:lnTo>
                  <a:pt x="97110" y="245431"/>
                </a:lnTo>
                <a:lnTo>
                  <a:pt x="84750" y="242509"/>
                </a:lnTo>
                <a:lnTo>
                  <a:pt x="72631" y="238428"/>
                </a:lnTo>
                <a:lnTo>
                  <a:pt x="60754" y="233194"/>
                </a:lnTo>
                <a:lnTo>
                  <a:pt x="48958" y="226446"/>
                </a:lnTo>
                <a:lnTo>
                  <a:pt x="38657" y="218737"/>
                </a:lnTo>
                <a:lnTo>
                  <a:pt x="29541" y="209911"/>
                </a:lnTo>
                <a:lnTo>
                  <a:pt x="21604" y="199963"/>
                </a:lnTo>
                <a:lnTo>
                  <a:pt x="15367" y="189865"/>
                </a:lnTo>
                <a:lnTo>
                  <a:pt x="10393" y="179256"/>
                </a:lnTo>
                <a:lnTo>
                  <a:pt x="6378" y="167867"/>
                </a:lnTo>
                <a:lnTo>
                  <a:pt x="3331" y="155699"/>
                </a:lnTo>
                <a:lnTo>
                  <a:pt x="1260" y="142751"/>
                </a:lnTo>
                <a:lnTo>
                  <a:pt x="175" y="129023"/>
                </a:lnTo>
                <a:lnTo>
                  <a:pt x="0" y="120523"/>
                </a:lnTo>
                <a:lnTo>
                  <a:pt x="642" y="107904"/>
                </a:lnTo>
                <a:lnTo>
                  <a:pt x="2563" y="95443"/>
                </a:lnTo>
                <a:lnTo>
                  <a:pt x="5747" y="83139"/>
                </a:lnTo>
                <a:lnTo>
                  <a:pt x="10184" y="70992"/>
                </a:lnTo>
                <a:lnTo>
                  <a:pt x="15367" y="59944"/>
                </a:lnTo>
                <a:lnTo>
                  <a:pt x="22181" y="48650"/>
                </a:lnTo>
                <a:lnTo>
                  <a:pt x="30062" y="38493"/>
                </a:lnTo>
                <a:lnTo>
                  <a:pt x="39003" y="29471"/>
                </a:lnTo>
                <a:lnTo>
                  <a:pt x="48997" y="21585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9103" y="1025905"/>
            <a:ext cx="348741" cy="242443"/>
          </a:xfrm>
          <a:custGeom>
            <a:avLst/>
            <a:gdLst/>
            <a:ahLst/>
            <a:cxnLst/>
            <a:rect l="l" t="t" r="r" b="b"/>
            <a:pathLst>
              <a:path w="348741" h="242443">
                <a:moveTo>
                  <a:pt x="131825" y="0"/>
                </a:moveTo>
                <a:lnTo>
                  <a:pt x="145454" y="899"/>
                </a:lnTo>
                <a:lnTo>
                  <a:pt x="157940" y="3615"/>
                </a:lnTo>
                <a:lnTo>
                  <a:pt x="169258" y="8169"/>
                </a:lnTo>
                <a:lnTo>
                  <a:pt x="171322" y="9271"/>
                </a:lnTo>
                <a:lnTo>
                  <a:pt x="181467" y="16345"/>
                </a:lnTo>
                <a:lnTo>
                  <a:pt x="190353" y="25359"/>
                </a:lnTo>
                <a:lnTo>
                  <a:pt x="197980" y="36363"/>
                </a:lnTo>
                <a:lnTo>
                  <a:pt x="198754" y="37719"/>
                </a:lnTo>
                <a:lnTo>
                  <a:pt x="207951" y="27555"/>
                </a:lnTo>
                <a:lnTo>
                  <a:pt x="217546" y="19000"/>
                </a:lnTo>
                <a:lnTo>
                  <a:pt x="227557" y="12019"/>
                </a:lnTo>
                <a:lnTo>
                  <a:pt x="244251" y="4269"/>
                </a:lnTo>
                <a:lnTo>
                  <a:pt x="256589" y="1192"/>
                </a:lnTo>
                <a:lnTo>
                  <a:pt x="269372" y="14"/>
                </a:lnTo>
                <a:lnTo>
                  <a:pt x="271017" y="0"/>
                </a:lnTo>
                <a:lnTo>
                  <a:pt x="285025" y="804"/>
                </a:lnTo>
                <a:lnTo>
                  <a:pt x="297747" y="3241"/>
                </a:lnTo>
                <a:lnTo>
                  <a:pt x="309199" y="7342"/>
                </a:lnTo>
                <a:lnTo>
                  <a:pt x="325556" y="18041"/>
                </a:lnTo>
                <a:lnTo>
                  <a:pt x="334079" y="27401"/>
                </a:lnTo>
                <a:lnTo>
                  <a:pt x="340889" y="38665"/>
                </a:lnTo>
                <a:lnTo>
                  <a:pt x="345158" y="50689"/>
                </a:lnTo>
                <a:lnTo>
                  <a:pt x="347201" y="62173"/>
                </a:lnTo>
                <a:lnTo>
                  <a:pt x="348395" y="76108"/>
                </a:lnTo>
                <a:lnTo>
                  <a:pt x="348741" y="90805"/>
                </a:lnTo>
                <a:lnTo>
                  <a:pt x="348741" y="242443"/>
                </a:lnTo>
                <a:lnTo>
                  <a:pt x="286003" y="242443"/>
                </a:lnTo>
                <a:lnTo>
                  <a:pt x="286003" y="106934"/>
                </a:lnTo>
                <a:lnTo>
                  <a:pt x="285511" y="89326"/>
                </a:lnTo>
                <a:lnTo>
                  <a:pt x="284033" y="75570"/>
                </a:lnTo>
                <a:lnTo>
                  <a:pt x="281570" y="65632"/>
                </a:lnTo>
                <a:lnTo>
                  <a:pt x="270508" y="52388"/>
                </a:lnTo>
                <a:lnTo>
                  <a:pt x="258053" y="48199"/>
                </a:lnTo>
                <a:lnTo>
                  <a:pt x="252729" y="47879"/>
                </a:lnTo>
                <a:lnTo>
                  <a:pt x="240282" y="49839"/>
                </a:lnTo>
                <a:lnTo>
                  <a:pt x="228558" y="55603"/>
                </a:lnTo>
                <a:lnTo>
                  <a:pt x="218992" y="64512"/>
                </a:lnTo>
                <a:lnTo>
                  <a:pt x="212528" y="75904"/>
                </a:lnTo>
                <a:lnTo>
                  <a:pt x="208902" y="88720"/>
                </a:lnTo>
                <a:lnTo>
                  <a:pt x="207298" y="100293"/>
                </a:lnTo>
                <a:lnTo>
                  <a:pt x="206377" y="114245"/>
                </a:lnTo>
                <a:lnTo>
                  <a:pt x="206121" y="128524"/>
                </a:lnTo>
                <a:lnTo>
                  <a:pt x="206121" y="242443"/>
                </a:lnTo>
                <a:lnTo>
                  <a:pt x="143383" y="242443"/>
                </a:lnTo>
                <a:lnTo>
                  <a:pt x="143383" y="112395"/>
                </a:lnTo>
                <a:lnTo>
                  <a:pt x="143109" y="94770"/>
                </a:lnTo>
                <a:lnTo>
                  <a:pt x="142299" y="81081"/>
                </a:lnTo>
                <a:lnTo>
                  <a:pt x="140970" y="71330"/>
                </a:lnTo>
                <a:lnTo>
                  <a:pt x="137794" y="61087"/>
                </a:lnTo>
                <a:lnTo>
                  <a:pt x="129666" y="52832"/>
                </a:lnTo>
                <a:lnTo>
                  <a:pt x="124968" y="49530"/>
                </a:lnTo>
                <a:lnTo>
                  <a:pt x="118618" y="47879"/>
                </a:lnTo>
                <a:lnTo>
                  <a:pt x="110616" y="47879"/>
                </a:lnTo>
                <a:lnTo>
                  <a:pt x="97695" y="49595"/>
                </a:lnTo>
                <a:lnTo>
                  <a:pt x="86102" y="54692"/>
                </a:lnTo>
                <a:lnTo>
                  <a:pt x="75276" y="64236"/>
                </a:lnTo>
                <a:lnTo>
                  <a:pt x="68821" y="75599"/>
                </a:lnTo>
                <a:lnTo>
                  <a:pt x="65563" y="87261"/>
                </a:lnTo>
                <a:lnTo>
                  <a:pt x="63948" y="98770"/>
                </a:lnTo>
                <a:lnTo>
                  <a:pt x="63000" y="112887"/>
                </a:lnTo>
                <a:lnTo>
                  <a:pt x="62737" y="127127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4948" y="1025905"/>
            <a:ext cx="221449" cy="247777"/>
          </a:xfrm>
          <a:custGeom>
            <a:avLst/>
            <a:gdLst/>
            <a:ahLst/>
            <a:cxnLst/>
            <a:rect l="l" t="t" r="r" b="b"/>
            <a:pathLst>
              <a:path w="221449" h="247777">
                <a:moveTo>
                  <a:pt x="108673" y="0"/>
                </a:moveTo>
                <a:lnTo>
                  <a:pt x="123084" y="682"/>
                </a:lnTo>
                <a:lnTo>
                  <a:pt x="136612" y="2732"/>
                </a:lnTo>
                <a:lnTo>
                  <a:pt x="149261" y="6154"/>
                </a:lnTo>
                <a:lnTo>
                  <a:pt x="161032" y="10952"/>
                </a:lnTo>
                <a:lnTo>
                  <a:pt x="171928" y="17130"/>
                </a:lnTo>
                <a:lnTo>
                  <a:pt x="181950" y="24692"/>
                </a:lnTo>
                <a:lnTo>
                  <a:pt x="191100" y="33643"/>
                </a:lnTo>
                <a:lnTo>
                  <a:pt x="198782" y="43364"/>
                </a:lnTo>
                <a:lnTo>
                  <a:pt x="204500" y="52773"/>
                </a:lnTo>
                <a:lnTo>
                  <a:pt x="209392" y="63152"/>
                </a:lnTo>
                <a:lnTo>
                  <a:pt x="213459" y="74500"/>
                </a:lnTo>
                <a:lnTo>
                  <a:pt x="216698" y="86814"/>
                </a:lnTo>
                <a:lnTo>
                  <a:pt x="219108" y="100095"/>
                </a:lnTo>
                <a:lnTo>
                  <a:pt x="220688" y="114341"/>
                </a:lnTo>
                <a:lnTo>
                  <a:pt x="221438" y="129550"/>
                </a:lnTo>
                <a:lnTo>
                  <a:pt x="221449" y="141859"/>
                </a:lnTo>
                <a:lnTo>
                  <a:pt x="64287" y="141859"/>
                </a:lnTo>
                <a:lnTo>
                  <a:pt x="65711" y="156360"/>
                </a:lnTo>
                <a:lnTo>
                  <a:pt x="69246" y="168946"/>
                </a:lnTo>
                <a:lnTo>
                  <a:pt x="74887" y="179616"/>
                </a:lnTo>
                <a:lnTo>
                  <a:pt x="79463" y="185293"/>
                </a:lnTo>
                <a:lnTo>
                  <a:pt x="89543" y="193736"/>
                </a:lnTo>
                <a:lnTo>
                  <a:pt x="101125" y="198937"/>
                </a:lnTo>
                <a:lnTo>
                  <a:pt x="114210" y="200896"/>
                </a:lnTo>
                <a:lnTo>
                  <a:pt x="115658" y="200914"/>
                </a:lnTo>
                <a:lnTo>
                  <a:pt x="128867" y="198953"/>
                </a:lnTo>
                <a:lnTo>
                  <a:pt x="139905" y="193189"/>
                </a:lnTo>
                <a:lnTo>
                  <a:pt x="148076" y="184234"/>
                </a:lnTo>
                <a:lnTo>
                  <a:pt x="153895" y="172130"/>
                </a:lnTo>
                <a:lnTo>
                  <a:pt x="155536" y="166878"/>
                </a:lnTo>
                <a:lnTo>
                  <a:pt x="218147" y="177419"/>
                </a:lnTo>
                <a:lnTo>
                  <a:pt x="212835" y="190257"/>
                </a:lnTo>
                <a:lnTo>
                  <a:pt x="206466" y="201851"/>
                </a:lnTo>
                <a:lnTo>
                  <a:pt x="199042" y="212191"/>
                </a:lnTo>
                <a:lnTo>
                  <a:pt x="190561" y="221264"/>
                </a:lnTo>
                <a:lnTo>
                  <a:pt x="181024" y="229058"/>
                </a:lnTo>
                <a:lnTo>
                  <a:pt x="169776" y="235908"/>
                </a:lnTo>
                <a:lnTo>
                  <a:pt x="158605" y="240782"/>
                </a:lnTo>
                <a:lnTo>
                  <a:pt x="146522" y="244372"/>
                </a:lnTo>
                <a:lnTo>
                  <a:pt x="133518" y="246681"/>
                </a:lnTo>
                <a:lnTo>
                  <a:pt x="119582" y="247714"/>
                </a:lnTo>
                <a:lnTo>
                  <a:pt x="115023" y="247777"/>
                </a:lnTo>
                <a:lnTo>
                  <a:pt x="99829" y="247126"/>
                </a:lnTo>
                <a:lnTo>
                  <a:pt x="85675" y="245176"/>
                </a:lnTo>
                <a:lnTo>
                  <a:pt x="72561" y="241926"/>
                </a:lnTo>
                <a:lnTo>
                  <a:pt x="60485" y="237375"/>
                </a:lnTo>
                <a:lnTo>
                  <a:pt x="49447" y="231525"/>
                </a:lnTo>
                <a:lnTo>
                  <a:pt x="39445" y="224374"/>
                </a:lnTo>
                <a:lnTo>
                  <a:pt x="30480" y="215923"/>
                </a:lnTo>
                <a:lnTo>
                  <a:pt x="23431" y="207391"/>
                </a:lnTo>
                <a:lnTo>
                  <a:pt x="16958" y="197340"/>
                </a:lnTo>
                <a:lnTo>
                  <a:pt x="11529" y="186529"/>
                </a:lnTo>
                <a:lnTo>
                  <a:pt x="7144" y="174958"/>
                </a:lnTo>
                <a:lnTo>
                  <a:pt x="3803" y="162631"/>
                </a:lnTo>
                <a:lnTo>
                  <a:pt x="1507" y="149550"/>
                </a:lnTo>
                <a:lnTo>
                  <a:pt x="255" y="135717"/>
                </a:lnTo>
                <a:lnTo>
                  <a:pt x="0" y="125603"/>
                </a:lnTo>
                <a:lnTo>
                  <a:pt x="524" y="110675"/>
                </a:lnTo>
                <a:lnTo>
                  <a:pt x="2096" y="96615"/>
                </a:lnTo>
                <a:lnTo>
                  <a:pt x="4718" y="83421"/>
                </a:lnTo>
                <a:lnTo>
                  <a:pt x="8388" y="71091"/>
                </a:lnTo>
                <a:lnTo>
                  <a:pt x="13107" y="59624"/>
                </a:lnTo>
                <a:lnTo>
                  <a:pt x="18875" y="49018"/>
                </a:lnTo>
                <a:lnTo>
                  <a:pt x="25692" y="39270"/>
                </a:lnTo>
                <a:lnTo>
                  <a:pt x="40407" y="24028"/>
                </a:lnTo>
                <a:lnTo>
                  <a:pt x="50746" y="16288"/>
                </a:lnTo>
                <a:lnTo>
                  <a:pt x="61816" y="10052"/>
                </a:lnTo>
                <a:lnTo>
                  <a:pt x="73616" y="5315"/>
                </a:lnTo>
                <a:lnTo>
                  <a:pt x="86146" y="2076"/>
                </a:lnTo>
                <a:lnTo>
                  <a:pt x="99405" y="333"/>
                </a:lnTo>
                <a:lnTo>
                  <a:pt x="1086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5886" y="947547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0" y="0"/>
                </a:moveTo>
                <a:lnTo>
                  <a:pt x="91820" y="83692"/>
                </a:lnTo>
                <a:lnTo>
                  <a:pt x="134619" y="83692"/>
                </a:lnTo>
                <a:lnTo>
                  <a:pt x="134619" y="133603"/>
                </a:lnTo>
                <a:lnTo>
                  <a:pt x="91820" y="133603"/>
                </a:lnTo>
                <a:lnTo>
                  <a:pt x="91820" y="229235"/>
                </a:lnTo>
                <a:lnTo>
                  <a:pt x="91989" y="247596"/>
                </a:lnTo>
                <a:lnTo>
                  <a:pt x="92520" y="259142"/>
                </a:lnTo>
                <a:lnTo>
                  <a:pt x="93852" y="266191"/>
                </a:lnTo>
                <a:lnTo>
                  <a:pt x="98678" y="271017"/>
                </a:lnTo>
                <a:lnTo>
                  <a:pt x="105028" y="274065"/>
                </a:lnTo>
                <a:lnTo>
                  <a:pt x="109219" y="274065"/>
                </a:lnTo>
                <a:lnTo>
                  <a:pt x="119628" y="272622"/>
                </a:lnTo>
                <a:lnTo>
                  <a:pt x="133771" y="268352"/>
                </a:lnTo>
                <a:lnTo>
                  <a:pt x="134493" y="268097"/>
                </a:lnTo>
                <a:lnTo>
                  <a:pt x="139826" y="316738"/>
                </a:lnTo>
                <a:lnTo>
                  <a:pt x="128426" y="320858"/>
                </a:lnTo>
                <a:lnTo>
                  <a:pt x="116300" y="323806"/>
                </a:lnTo>
                <a:lnTo>
                  <a:pt x="103449" y="325569"/>
                </a:lnTo>
                <a:lnTo>
                  <a:pt x="90296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5" y="316611"/>
                </a:lnTo>
                <a:lnTo>
                  <a:pt x="43941" y="311657"/>
                </a:lnTo>
                <a:lnTo>
                  <a:pt x="39750" y="305688"/>
                </a:lnTo>
                <a:lnTo>
                  <a:pt x="34420" y="295320"/>
                </a:lnTo>
                <a:lnTo>
                  <a:pt x="30991" y="281970"/>
                </a:lnTo>
                <a:lnTo>
                  <a:pt x="29898" y="273091"/>
                </a:lnTo>
                <a:lnTo>
                  <a:pt x="29224" y="261301"/>
                </a:lnTo>
                <a:lnTo>
                  <a:pt x="28872" y="245805"/>
                </a:lnTo>
                <a:lnTo>
                  <a:pt x="28828" y="236981"/>
                </a:lnTo>
                <a:lnTo>
                  <a:pt x="28828" y="133603"/>
                </a:lnTo>
                <a:lnTo>
                  <a:pt x="0" y="133603"/>
                </a:lnTo>
                <a:lnTo>
                  <a:pt x="0" y="83692"/>
                </a:lnTo>
                <a:lnTo>
                  <a:pt x="28828" y="83692"/>
                </a:lnTo>
                <a:lnTo>
                  <a:pt x="28828" y="36575"/>
                </a:lnTo>
                <a:lnTo>
                  <a:pt x="918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20163" y="941070"/>
            <a:ext cx="215773" cy="327278"/>
          </a:xfrm>
          <a:custGeom>
            <a:avLst/>
            <a:gdLst/>
            <a:ahLst/>
            <a:cxnLst/>
            <a:rect l="l" t="t" r="r" b="b"/>
            <a:pathLst>
              <a:path w="215773" h="327278">
                <a:moveTo>
                  <a:pt x="0" y="0"/>
                </a:moveTo>
                <a:lnTo>
                  <a:pt x="62737" y="0"/>
                </a:lnTo>
                <a:lnTo>
                  <a:pt x="62737" y="120268"/>
                </a:lnTo>
                <a:lnTo>
                  <a:pt x="72563" y="109995"/>
                </a:lnTo>
                <a:lnTo>
                  <a:pt x="82976" y="101476"/>
                </a:lnTo>
                <a:lnTo>
                  <a:pt x="93980" y="94712"/>
                </a:lnTo>
                <a:lnTo>
                  <a:pt x="105577" y="89702"/>
                </a:lnTo>
                <a:lnTo>
                  <a:pt x="117771" y="86447"/>
                </a:lnTo>
                <a:lnTo>
                  <a:pt x="130566" y="84946"/>
                </a:lnTo>
                <a:lnTo>
                  <a:pt x="135255" y="84835"/>
                </a:lnTo>
                <a:lnTo>
                  <a:pt x="148652" y="85650"/>
                </a:lnTo>
                <a:lnTo>
                  <a:pt x="161144" y="88094"/>
                </a:lnTo>
                <a:lnTo>
                  <a:pt x="172754" y="92167"/>
                </a:lnTo>
                <a:lnTo>
                  <a:pt x="186310" y="99586"/>
                </a:lnTo>
                <a:lnTo>
                  <a:pt x="195841" y="107659"/>
                </a:lnTo>
                <a:lnTo>
                  <a:pt x="206971" y="124389"/>
                </a:lnTo>
                <a:lnTo>
                  <a:pt x="211451" y="136339"/>
                </a:lnTo>
                <a:lnTo>
                  <a:pt x="214094" y="150377"/>
                </a:lnTo>
                <a:lnTo>
                  <a:pt x="215109" y="162194"/>
                </a:lnTo>
                <a:lnTo>
                  <a:pt x="215658" y="176406"/>
                </a:lnTo>
                <a:lnTo>
                  <a:pt x="215773" y="188087"/>
                </a:lnTo>
                <a:lnTo>
                  <a:pt x="215773" y="327278"/>
                </a:lnTo>
                <a:lnTo>
                  <a:pt x="153162" y="327278"/>
                </a:lnTo>
                <a:lnTo>
                  <a:pt x="153162" y="201929"/>
                </a:lnTo>
                <a:lnTo>
                  <a:pt x="152890" y="183941"/>
                </a:lnTo>
                <a:lnTo>
                  <a:pt x="152086" y="169828"/>
                </a:lnTo>
                <a:lnTo>
                  <a:pt x="150765" y="159634"/>
                </a:lnTo>
                <a:lnTo>
                  <a:pt x="149479" y="154685"/>
                </a:lnTo>
                <a:lnTo>
                  <a:pt x="147193" y="147954"/>
                </a:lnTo>
                <a:lnTo>
                  <a:pt x="143001" y="142620"/>
                </a:lnTo>
                <a:lnTo>
                  <a:pt x="136906" y="138683"/>
                </a:lnTo>
                <a:lnTo>
                  <a:pt x="130937" y="134746"/>
                </a:lnTo>
                <a:lnTo>
                  <a:pt x="123317" y="132714"/>
                </a:lnTo>
                <a:lnTo>
                  <a:pt x="114300" y="132714"/>
                </a:lnTo>
                <a:lnTo>
                  <a:pt x="101207" y="134180"/>
                </a:lnTo>
                <a:lnTo>
                  <a:pt x="89414" y="138576"/>
                </a:lnTo>
                <a:lnTo>
                  <a:pt x="76852" y="148431"/>
                </a:lnTo>
                <a:lnTo>
                  <a:pt x="69890" y="159428"/>
                </a:lnTo>
                <a:lnTo>
                  <a:pt x="65663" y="172899"/>
                </a:lnTo>
                <a:lnTo>
                  <a:pt x="63845" y="184828"/>
                </a:lnTo>
                <a:lnTo>
                  <a:pt x="62890" y="199013"/>
                </a:lnTo>
                <a:lnTo>
                  <a:pt x="62737" y="208406"/>
                </a:lnTo>
                <a:lnTo>
                  <a:pt x="6273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8032" y="941070"/>
            <a:ext cx="215874" cy="327278"/>
          </a:xfrm>
          <a:custGeom>
            <a:avLst/>
            <a:gdLst/>
            <a:ahLst/>
            <a:cxnLst/>
            <a:rect l="l" t="t" r="r" b="b"/>
            <a:pathLst>
              <a:path w="215874" h="327278">
                <a:moveTo>
                  <a:pt x="0" y="0"/>
                </a:moveTo>
                <a:lnTo>
                  <a:pt x="62737" y="0"/>
                </a:lnTo>
                <a:lnTo>
                  <a:pt x="62737" y="120268"/>
                </a:lnTo>
                <a:lnTo>
                  <a:pt x="72582" y="109999"/>
                </a:lnTo>
                <a:lnTo>
                  <a:pt x="83011" y="101482"/>
                </a:lnTo>
                <a:lnTo>
                  <a:pt x="94025" y="94719"/>
                </a:lnTo>
                <a:lnTo>
                  <a:pt x="105624" y="89709"/>
                </a:lnTo>
                <a:lnTo>
                  <a:pt x="117809" y="86452"/>
                </a:lnTo>
                <a:lnTo>
                  <a:pt x="130580" y="84948"/>
                </a:lnTo>
                <a:lnTo>
                  <a:pt x="135293" y="84835"/>
                </a:lnTo>
                <a:lnTo>
                  <a:pt x="148651" y="85647"/>
                </a:lnTo>
                <a:lnTo>
                  <a:pt x="161155" y="88082"/>
                </a:lnTo>
                <a:lnTo>
                  <a:pt x="172798" y="92140"/>
                </a:lnTo>
                <a:lnTo>
                  <a:pt x="186377" y="99597"/>
                </a:lnTo>
                <a:lnTo>
                  <a:pt x="195899" y="107685"/>
                </a:lnTo>
                <a:lnTo>
                  <a:pt x="207038" y="124389"/>
                </a:lnTo>
                <a:lnTo>
                  <a:pt x="211504" y="136339"/>
                </a:lnTo>
                <a:lnTo>
                  <a:pt x="214148" y="150376"/>
                </a:lnTo>
                <a:lnTo>
                  <a:pt x="215184" y="162192"/>
                </a:lnTo>
                <a:lnTo>
                  <a:pt x="215753" y="176403"/>
                </a:lnTo>
                <a:lnTo>
                  <a:pt x="215874" y="188087"/>
                </a:lnTo>
                <a:lnTo>
                  <a:pt x="215874" y="327278"/>
                </a:lnTo>
                <a:lnTo>
                  <a:pt x="153149" y="327278"/>
                </a:lnTo>
                <a:lnTo>
                  <a:pt x="153149" y="201929"/>
                </a:lnTo>
                <a:lnTo>
                  <a:pt x="152892" y="183938"/>
                </a:lnTo>
                <a:lnTo>
                  <a:pt x="152121" y="169823"/>
                </a:lnTo>
                <a:lnTo>
                  <a:pt x="150839" y="159629"/>
                </a:lnTo>
                <a:lnTo>
                  <a:pt x="147193" y="147954"/>
                </a:lnTo>
                <a:lnTo>
                  <a:pt x="142989" y="142620"/>
                </a:lnTo>
                <a:lnTo>
                  <a:pt x="136969" y="138683"/>
                </a:lnTo>
                <a:lnTo>
                  <a:pt x="130937" y="134746"/>
                </a:lnTo>
                <a:lnTo>
                  <a:pt x="123380" y="132714"/>
                </a:lnTo>
                <a:lnTo>
                  <a:pt x="114300" y="132714"/>
                </a:lnTo>
                <a:lnTo>
                  <a:pt x="101227" y="134184"/>
                </a:lnTo>
                <a:lnTo>
                  <a:pt x="89441" y="138591"/>
                </a:lnTo>
                <a:lnTo>
                  <a:pt x="76932" y="148444"/>
                </a:lnTo>
                <a:lnTo>
                  <a:pt x="69973" y="159461"/>
                </a:lnTo>
                <a:lnTo>
                  <a:pt x="65696" y="172896"/>
                </a:lnTo>
                <a:lnTo>
                  <a:pt x="63851" y="184820"/>
                </a:lnTo>
                <a:lnTo>
                  <a:pt x="62890" y="199001"/>
                </a:lnTo>
                <a:lnTo>
                  <a:pt x="62737" y="208406"/>
                </a:lnTo>
                <a:lnTo>
                  <a:pt x="6273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0293" y="935482"/>
            <a:ext cx="285076" cy="338327"/>
          </a:xfrm>
          <a:custGeom>
            <a:avLst/>
            <a:gdLst/>
            <a:ahLst/>
            <a:cxnLst/>
            <a:rect l="l" t="t" r="r" b="b"/>
            <a:pathLst>
              <a:path w="285076" h="338327">
                <a:moveTo>
                  <a:pt x="153149" y="0"/>
                </a:moveTo>
                <a:lnTo>
                  <a:pt x="167507" y="530"/>
                </a:lnTo>
                <a:lnTo>
                  <a:pt x="181191" y="2122"/>
                </a:lnTo>
                <a:lnTo>
                  <a:pt x="194199" y="4775"/>
                </a:lnTo>
                <a:lnTo>
                  <a:pt x="206533" y="8489"/>
                </a:lnTo>
                <a:lnTo>
                  <a:pt x="218191" y="13264"/>
                </a:lnTo>
                <a:lnTo>
                  <a:pt x="229173" y="19100"/>
                </a:lnTo>
                <a:lnTo>
                  <a:pt x="239479" y="25998"/>
                </a:lnTo>
                <a:lnTo>
                  <a:pt x="249109" y="33957"/>
                </a:lnTo>
                <a:lnTo>
                  <a:pt x="258538" y="43767"/>
                </a:lnTo>
                <a:lnTo>
                  <a:pt x="265623" y="53345"/>
                </a:lnTo>
                <a:lnTo>
                  <a:pt x="271951" y="64173"/>
                </a:lnTo>
                <a:lnTo>
                  <a:pt x="277522" y="76253"/>
                </a:lnTo>
                <a:lnTo>
                  <a:pt x="282338" y="89592"/>
                </a:lnTo>
                <a:lnTo>
                  <a:pt x="284187" y="95757"/>
                </a:lnTo>
                <a:lnTo>
                  <a:pt x="218782" y="111378"/>
                </a:lnTo>
                <a:lnTo>
                  <a:pt x="214720" y="98382"/>
                </a:lnTo>
                <a:lnTo>
                  <a:pt x="208816" y="86969"/>
                </a:lnTo>
                <a:lnTo>
                  <a:pt x="201069" y="77111"/>
                </a:lnTo>
                <a:lnTo>
                  <a:pt x="194551" y="71119"/>
                </a:lnTo>
                <a:lnTo>
                  <a:pt x="184052" y="64266"/>
                </a:lnTo>
                <a:lnTo>
                  <a:pt x="172398" y="59532"/>
                </a:lnTo>
                <a:lnTo>
                  <a:pt x="159590" y="56931"/>
                </a:lnTo>
                <a:lnTo>
                  <a:pt x="149796" y="56387"/>
                </a:lnTo>
                <a:lnTo>
                  <a:pt x="136016" y="57403"/>
                </a:lnTo>
                <a:lnTo>
                  <a:pt x="123297" y="60447"/>
                </a:lnTo>
                <a:lnTo>
                  <a:pt x="111640" y="65512"/>
                </a:lnTo>
                <a:lnTo>
                  <a:pt x="101045" y="72593"/>
                </a:lnTo>
                <a:lnTo>
                  <a:pt x="91514" y="81685"/>
                </a:lnTo>
                <a:lnTo>
                  <a:pt x="84655" y="90801"/>
                </a:lnTo>
                <a:lnTo>
                  <a:pt x="79510" y="100415"/>
                </a:lnTo>
                <a:lnTo>
                  <a:pt x="75318" y="111391"/>
                </a:lnTo>
                <a:lnTo>
                  <a:pt x="72081" y="123729"/>
                </a:lnTo>
                <a:lnTo>
                  <a:pt x="69797" y="137430"/>
                </a:lnTo>
                <a:lnTo>
                  <a:pt x="68466" y="152494"/>
                </a:lnTo>
                <a:lnTo>
                  <a:pt x="68084" y="167131"/>
                </a:lnTo>
                <a:lnTo>
                  <a:pt x="68517" y="183739"/>
                </a:lnTo>
                <a:lnTo>
                  <a:pt x="69817" y="198956"/>
                </a:lnTo>
                <a:lnTo>
                  <a:pt x="71984" y="212783"/>
                </a:lnTo>
                <a:lnTo>
                  <a:pt x="75016" y="225221"/>
                </a:lnTo>
                <a:lnTo>
                  <a:pt x="78916" y="236268"/>
                </a:lnTo>
                <a:lnTo>
                  <a:pt x="83681" y="245926"/>
                </a:lnTo>
                <a:lnTo>
                  <a:pt x="89314" y="254193"/>
                </a:lnTo>
                <a:lnTo>
                  <a:pt x="99834" y="265012"/>
                </a:lnTo>
                <a:lnTo>
                  <a:pt x="110320" y="272392"/>
                </a:lnTo>
                <a:lnTo>
                  <a:pt x="121868" y="277670"/>
                </a:lnTo>
                <a:lnTo>
                  <a:pt x="134479" y="280850"/>
                </a:lnTo>
                <a:lnTo>
                  <a:pt x="148150" y="281939"/>
                </a:lnTo>
                <a:lnTo>
                  <a:pt x="148462" y="281939"/>
                </a:lnTo>
                <a:lnTo>
                  <a:pt x="161797" y="280781"/>
                </a:lnTo>
                <a:lnTo>
                  <a:pt x="174118" y="277306"/>
                </a:lnTo>
                <a:lnTo>
                  <a:pt x="185423" y="271515"/>
                </a:lnTo>
                <a:lnTo>
                  <a:pt x="193776" y="265175"/>
                </a:lnTo>
                <a:lnTo>
                  <a:pt x="201409" y="257123"/>
                </a:lnTo>
                <a:lnTo>
                  <a:pt x="208060" y="247318"/>
                </a:lnTo>
                <a:lnTo>
                  <a:pt x="213728" y="235751"/>
                </a:lnTo>
                <a:lnTo>
                  <a:pt x="218413" y="222415"/>
                </a:lnTo>
                <a:lnTo>
                  <a:pt x="221005" y="212470"/>
                </a:lnTo>
                <a:lnTo>
                  <a:pt x="285076" y="232790"/>
                </a:lnTo>
                <a:lnTo>
                  <a:pt x="280715" y="246827"/>
                </a:lnTo>
                <a:lnTo>
                  <a:pt x="275633" y="259851"/>
                </a:lnTo>
                <a:lnTo>
                  <a:pt x="269829" y="271863"/>
                </a:lnTo>
                <a:lnTo>
                  <a:pt x="263304" y="282863"/>
                </a:lnTo>
                <a:lnTo>
                  <a:pt x="256058" y="292850"/>
                </a:lnTo>
                <a:lnTo>
                  <a:pt x="248090" y="301825"/>
                </a:lnTo>
                <a:lnTo>
                  <a:pt x="239402" y="309788"/>
                </a:lnTo>
                <a:lnTo>
                  <a:pt x="226125" y="319165"/>
                </a:lnTo>
                <a:lnTo>
                  <a:pt x="215450" y="324894"/>
                </a:lnTo>
                <a:lnTo>
                  <a:pt x="204053" y="329609"/>
                </a:lnTo>
                <a:lnTo>
                  <a:pt x="191934" y="333309"/>
                </a:lnTo>
                <a:lnTo>
                  <a:pt x="179094" y="335993"/>
                </a:lnTo>
                <a:lnTo>
                  <a:pt x="165531" y="337663"/>
                </a:lnTo>
                <a:lnTo>
                  <a:pt x="151246" y="338317"/>
                </a:lnTo>
                <a:lnTo>
                  <a:pt x="149123" y="338327"/>
                </a:lnTo>
                <a:lnTo>
                  <a:pt x="135128" y="337797"/>
                </a:lnTo>
                <a:lnTo>
                  <a:pt x="121690" y="336206"/>
                </a:lnTo>
                <a:lnTo>
                  <a:pt x="108808" y="333551"/>
                </a:lnTo>
                <a:lnTo>
                  <a:pt x="96484" y="329831"/>
                </a:lnTo>
                <a:lnTo>
                  <a:pt x="84716" y="325043"/>
                </a:lnTo>
                <a:lnTo>
                  <a:pt x="73505" y="319186"/>
                </a:lnTo>
                <a:lnTo>
                  <a:pt x="62851" y="312257"/>
                </a:lnTo>
                <a:lnTo>
                  <a:pt x="52753" y="304255"/>
                </a:lnTo>
                <a:lnTo>
                  <a:pt x="43211" y="295177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3" y="142354"/>
                </a:lnTo>
                <a:lnTo>
                  <a:pt x="3427" y="128478"/>
                </a:lnTo>
                <a:lnTo>
                  <a:pt x="6092" y="115263"/>
                </a:lnTo>
                <a:lnTo>
                  <a:pt x="9519" y="102708"/>
                </a:lnTo>
                <a:lnTo>
                  <a:pt x="13706" y="90812"/>
                </a:lnTo>
                <a:lnTo>
                  <a:pt x="18655" y="79577"/>
                </a:lnTo>
                <a:lnTo>
                  <a:pt x="24364" y="69002"/>
                </a:lnTo>
                <a:lnTo>
                  <a:pt x="30835" y="59086"/>
                </a:lnTo>
                <a:lnTo>
                  <a:pt x="38065" y="49831"/>
                </a:lnTo>
                <a:lnTo>
                  <a:pt x="51432" y="36113"/>
                </a:lnTo>
                <a:lnTo>
                  <a:pt x="61272" y="28041"/>
                </a:lnTo>
                <a:lnTo>
                  <a:pt x="71710" y="20992"/>
                </a:lnTo>
                <a:lnTo>
                  <a:pt x="82744" y="14965"/>
                </a:lnTo>
                <a:lnTo>
                  <a:pt x="94375" y="9958"/>
                </a:lnTo>
                <a:lnTo>
                  <a:pt x="106603" y="5970"/>
                </a:lnTo>
                <a:lnTo>
                  <a:pt x="119428" y="2997"/>
                </a:lnTo>
                <a:lnTo>
                  <a:pt x="132851" y="1040"/>
                </a:lnTo>
                <a:lnTo>
                  <a:pt x="146872" y="95"/>
                </a:lnTo>
                <a:lnTo>
                  <a:pt x="1531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672846" marR="1071986" indent="-274319" algn="just">
              <a:lnSpc>
                <a:spcPct val="100041"/>
              </a:lnSpc>
              <a:spcBef>
                <a:spcPts val="11000"/>
              </a:spcBef>
              <a:tabLst>
                <a:tab pos="6604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ke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other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mali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5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chemo in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al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 gastric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 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poorly</a:t>
            </a:r>
            <a:r>
              <a:rPr sz="2400" b="1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IN" sz="2400" b="1" spc="-14" dirty="0" smtClean="0">
                <a:solidFill>
                  <a:srgbClr val="DFE6D0"/>
                </a:solidFill>
                <a:latin typeface="Arial"/>
                <a:cs typeface="Arial"/>
              </a:rPr>
              <a:t>  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ab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 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ol local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 distant 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sease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03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 be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 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mpl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resp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nse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rate for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oc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rcin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mas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</a:t>
            </a:r>
            <a:endParaRPr sz="2400" dirty="0">
              <a:latin typeface="Arial"/>
              <a:cs typeface="Arial"/>
            </a:endParaRPr>
          </a:p>
          <a:p>
            <a:pPr marL="672846" marR="905006">
              <a:lnSpc>
                <a:spcPct val="100041"/>
              </a:lnSpc>
              <a:spcBef>
                <a:spcPts val="120"/>
              </a:spcBef>
            </a:pP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25% </a:t>
            </a:r>
            <a:r>
              <a:rPr lang="en-IN"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when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chemotherapy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giv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 co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nati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 radi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So platinum based chemotherapy is more convenient then endoscopic palliative treatment. Pt. has better quality of life.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7492"/>
              </a:spcBef>
            </a:pPr>
            <a:r>
              <a:rPr sz="2400" b="1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b="1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q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uamous</a:t>
            </a:r>
            <a:r>
              <a:rPr sz="2400" b="1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cell</a:t>
            </a:r>
            <a:r>
              <a:rPr sz="2400" b="1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cancers </a:t>
            </a:r>
            <a:r>
              <a:rPr sz="2400" b="1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espo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b="1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mo</a:t>
            </a:r>
            <a:r>
              <a:rPr sz="2400" b="1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b="1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favorably</a:t>
            </a:r>
            <a:r>
              <a:rPr lang="en-GB"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 to chemotherapy for palliation.</a:t>
            </a:r>
            <a:endParaRPr sz="2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129" y="941070"/>
            <a:ext cx="2947454" cy="423417"/>
          </a:xfrm>
          <a:custGeom>
            <a:avLst/>
            <a:gdLst/>
            <a:ahLst/>
            <a:cxnLst/>
            <a:rect l="l" t="t" r="r" b="b"/>
            <a:pathLst>
              <a:path w="2947454" h="423417">
                <a:moveTo>
                  <a:pt x="382346" y="247014"/>
                </a:moveTo>
                <a:lnTo>
                  <a:pt x="386435" y="239649"/>
                </a:lnTo>
                <a:lnTo>
                  <a:pt x="394614" y="233933"/>
                </a:lnTo>
                <a:lnTo>
                  <a:pt x="400847" y="230791"/>
                </a:lnTo>
                <a:lnTo>
                  <a:pt x="412546" y="226918"/>
                </a:lnTo>
                <a:lnTo>
                  <a:pt x="428777" y="223012"/>
                </a:lnTo>
                <a:lnTo>
                  <a:pt x="430457" y="222643"/>
                </a:lnTo>
                <a:lnTo>
                  <a:pt x="445547" y="219189"/>
                </a:lnTo>
                <a:lnTo>
                  <a:pt x="457712" y="216103"/>
                </a:lnTo>
                <a:lnTo>
                  <a:pt x="466953" y="213359"/>
                </a:lnTo>
                <a:lnTo>
                  <a:pt x="466879" y="233197"/>
                </a:lnTo>
                <a:lnTo>
                  <a:pt x="466104" y="247308"/>
                </a:lnTo>
                <a:lnTo>
                  <a:pt x="464489" y="256412"/>
                </a:lnTo>
                <a:lnTo>
                  <a:pt x="458899" y="267875"/>
                </a:lnTo>
                <a:lnTo>
                  <a:pt x="449541" y="277240"/>
                </a:lnTo>
                <a:lnTo>
                  <a:pt x="441475" y="282233"/>
                </a:lnTo>
                <a:lnTo>
                  <a:pt x="429533" y="286858"/>
                </a:lnTo>
                <a:lnTo>
                  <a:pt x="417169" y="288416"/>
                </a:lnTo>
                <a:lnTo>
                  <a:pt x="415593" y="288389"/>
                </a:lnTo>
                <a:lnTo>
                  <a:pt x="413149" y="331566"/>
                </a:lnTo>
                <a:lnTo>
                  <a:pt x="425565" y="328939"/>
                </a:lnTo>
                <a:lnTo>
                  <a:pt x="437476" y="324738"/>
                </a:lnTo>
                <a:lnTo>
                  <a:pt x="440516" y="323382"/>
                </a:lnTo>
                <a:lnTo>
                  <a:pt x="451382" y="317502"/>
                </a:lnTo>
                <a:lnTo>
                  <a:pt x="461830" y="310172"/>
                </a:lnTo>
                <a:lnTo>
                  <a:pt x="471855" y="301370"/>
                </a:lnTo>
                <a:lnTo>
                  <a:pt x="473049" y="304926"/>
                </a:lnTo>
                <a:lnTo>
                  <a:pt x="474091" y="308737"/>
                </a:lnTo>
                <a:lnTo>
                  <a:pt x="476478" y="316864"/>
                </a:lnTo>
                <a:lnTo>
                  <a:pt x="478485" y="323088"/>
                </a:lnTo>
                <a:lnTo>
                  <a:pt x="480123" y="327278"/>
                </a:lnTo>
                <a:lnTo>
                  <a:pt x="542188" y="327278"/>
                </a:lnTo>
                <a:lnTo>
                  <a:pt x="538399" y="318908"/>
                </a:lnTo>
                <a:lnTo>
                  <a:pt x="533913" y="306846"/>
                </a:lnTo>
                <a:lnTo>
                  <a:pt x="530910" y="295401"/>
                </a:lnTo>
                <a:lnTo>
                  <a:pt x="529947" y="289688"/>
                </a:lnTo>
                <a:lnTo>
                  <a:pt x="528810" y="278702"/>
                </a:lnTo>
                <a:lnTo>
                  <a:pt x="528128" y="265239"/>
                </a:lnTo>
                <a:lnTo>
                  <a:pt x="527900" y="249300"/>
                </a:lnTo>
                <a:lnTo>
                  <a:pt x="528561" y="176021"/>
                </a:lnTo>
                <a:lnTo>
                  <a:pt x="528469" y="167748"/>
                </a:lnTo>
                <a:lnTo>
                  <a:pt x="527658" y="151976"/>
                </a:lnTo>
                <a:lnTo>
                  <a:pt x="526010" y="138747"/>
                </a:lnTo>
                <a:lnTo>
                  <a:pt x="523521" y="128054"/>
                </a:lnTo>
                <a:lnTo>
                  <a:pt x="520191" y="119887"/>
                </a:lnTo>
                <a:lnTo>
                  <a:pt x="513170" y="110221"/>
                </a:lnTo>
                <a:lnTo>
                  <a:pt x="503565" y="101895"/>
                </a:lnTo>
                <a:lnTo>
                  <a:pt x="491286" y="94741"/>
                </a:lnTo>
                <a:lnTo>
                  <a:pt x="482346" y="91218"/>
                </a:lnTo>
                <a:lnTo>
                  <a:pt x="471542" y="88425"/>
                </a:lnTo>
                <a:lnTo>
                  <a:pt x="459013" y="86431"/>
                </a:lnTo>
                <a:lnTo>
                  <a:pt x="444757" y="85234"/>
                </a:lnTo>
                <a:lnTo>
                  <a:pt x="428777" y="84835"/>
                </a:lnTo>
                <a:lnTo>
                  <a:pt x="418637" y="85044"/>
                </a:lnTo>
                <a:lnTo>
                  <a:pt x="403866" y="86219"/>
                </a:lnTo>
                <a:lnTo>
                  <a:pt x="390531" y="88432"/>
                </a:lnTo>
                <a:lnTo>
                  <a:pt x="378629" y="91688"/>
                </a:lnTo>
                <a:lnTo>
                  <a:pt x="368162" y="95991"/>
                </a:lnTo>
                <a:lnTo>
                  <a:pt x="359130" y="101345"/>
                </a:lnTo>
                <a:lnTo>
                  <a:pt x="351907" y="107123"/>
                </a:lnTo>
                <a:lnTo>
                  <a:pt x="343627" y="116020"/>
                </a:lnTo>
                <a:lnTo>
                  <a:pt x="336563" y="126499"/>
                </a:lnTo>
                <a:lnTo>
                  <a:pt x="330716" y="138546"/>
                </a:lnTo>
                <a:lnTo>
                  <a:pt x="326085" y="152145"/>
                </a:lnTo>
                <a:lnTo>
                  <a:pt x="383006" y="162432"/>
                </a:lnTo>
                <a:lnTo>
                  <a:pt x="383979" y="159821"/>
                </a:lnTo>
                <a:lnTo>
                  <a:pt x="390336" y="147518"/>
                </a:lnTo>
                <a:lnTo>
                  <a:pt x="398195" y="139318"/>
                </a:lnTo>
                <a:lnTo>
                  <a:pt x="399286" y="138601"/>
                </a:lnTo>
                <a:lnTo>
                  <a:pt x="410157" y="134213"/>
                </a:lnTo>
                <a:lnTo>
                  <a:pt x="424306" y="132714"/>
                </a:lnTo>
                <a:lnTo>
                  <a:pt x="436363" y="133275"/>
                </a:lnTo>
                <a:lnTo>
                  <a:pt x="449330" y="135855"/>
                </a:lnTo>
                <a:lnTo>
                  <a:pt x="458025" y="140462"/>
                </a:lnTo>
                <a:lnTo>
                  <a:pt x="465016" y="151680"/>
                </a:lnTo>
                <a:lnTo>
                  <a:pt x="466953" y="166242"/>
                </a:lnTo>
                <a:lnTo>
                  <a:pt x="466953" y="172465"/>
                </a:lnTo>
                <a:lnTo>
                  <a:pt x="459432" y="175278"/>
                </a:lnTo>
                <a:lnTo>
                  <a:pt x="449381" y="178306"/>
                </a:lnTo>
                <a:lnTo>
                  <a:pt x="437127" y="181420"/>
                </a:lnTo>
                <a:lnTo>
                  <a:pt x="422669" y="184634"/>
                </a:lnTo>
                <a:lnTo>
                  <a:pt x="406006" y="187959"/>
                </a:lnTo>
                <a:lnTo>
                  <a:pt x="404520" y="188240"/>
                </a:lnTo>
                <a:lnTo>
                  <a:pt x="389679" y="191403"/>
                </a:lnTo>
                <a:lnTo>
                  <a:pt x="376662" y="194859"/>
                </a:lnTo>
                <a:lnTo>
                  <a:pt x="365472" y="198587"/>
                </a:lnTo>
                <a:lnTo>
                  <a:pt x="356107" y="202564"/>
                </a:lnTo>
                <a:lnTo>
                  <a:pt x="346509" y="208187"/>
                </a:lnTo>
                <a:lnTo>
                  <a:pt x="336908" y="216516"/>
                </a:lnTo>
                <a:lnTo>
                  <a:pt x="329209" y="226694"/>
                </a:lnTo>
                <a:lnTo>
                  <a:pt x="324113" y="236988"/>
                </a:lnTo>
                <a:lnTo>
                  <a:pt x="320734" y="249212"/>
                </a:lnTo>
                <a:lnTo>
                  <a:pt x="319608" y="262508"/>
                </a:lnTo>
                <a:lnTo>
                  <a:pt x="319701" y="266492"/>
                </a:lnTo>
                <a:lnTo>
                  <a:pt x="321506" y="279747"/>
                </a:lnTo>
                <a:lnTo>
                  <a:pt x="325608" y="291868"/>
                </a:lnTo>
                <a:lnTo>
                  <a:pt x="332007" y="302847"/>
                </a:lnTo>
                <a:lnTo>
                  <a:pt x="340702" y="312674"/>
                </a:lnTo>
                <a:lnTo>
                  <a:pt x="348230" y="318824"/>
                </a:lnTo>
                <a:lnTo>
                  <a:pt x="358763" y="324867"/>
                </a:lnTo>
                <a:lnTo>
                  <a:pt x="370636" y="329175"/>
                </a:lnTo>
                <a:lnTo>
                  <a:pt x="383852" y="331754"/>
                </a:lnTo>
                <a:lnTo>
                  <a:pt x="398411" y="332613"/>
                </a:lnTo>
                <a:lnTo>
                  <a:pt x="402676" y="285711"/>
                </a:lnTo>
                <a:lnTo>
                  <a:pt x="392163" y="278764"/>
                </a:lnTo>
                <a:lnTo>
                  <a:pt x="385610" y="272414"/>
                </a:lnTo>
                <a:lnTo>
                  <a:pt x="382346" y="264794"/>
                </a:lnTo>
                <a:lnTo>
                  <a:pt x="382346" y="247014"/>
                </a:lnTo>
                <a:close/>
              </a:path>
              <a:path w="2947454" h="423417">
                <a:moveTo>
                  <a:pt x="2233968" y="247014"/>
                </a:moveTo>
                <a:lnTo>
                  <a:pt x="2238032" y="239649"/>
                </a:lnTo>
                <a:lnTo>
                  <a:pt x="2246287" y="233933"/>
                </a:lnTo>
                <a:lnTo>
                  <a:pt x="2252510" y="230791"/>
                </a:lnTo>
                <a:lnTo>
                  <a:pt x="2264218" y="226918"/>
                </a:lnTo>
                <a:lnTo>
                  <a:pt x="2280450" y="223012"/>
                </a:lnTo>
                <a:lnTo>
                  <a:pt x="2282035" y="222663"/>
                </a:lnTo>
                <a:lnTo>
                  <a:pt x="2297150" y="219201"/>
                </a:lnTo>
                <a:lnTo>
                  <a:pt x="2309322" y="216108"/>
                </a:lnTo>
                <a:lnTo>
                  <a:pt x="2318550" y="213359"/>
                </a:lnTo>
                <a:lnTo>
                  <a:pt x="2318481" y="233193"/>
                </a:lnTo>
                <a:lnTo>
                  <a:pt x="2317738" y="247307"/>
                </a:lnTo>
                <a:lnTo>
                  <a:pt x="2316137" y="256412"/>
                </a:lnTo>
                <a:lnTo>
                  <a:pt x="2310521" y="267884"/>
                </a:lnTo>
                <a:lnTo>
                  <a:pt x="2301151" y="277240"/>
                </a:lnTo>
                <a:lnTo>
                  <a:pt x="2293141" y="282237"/>
                </a:lnTo>
                <a:lnTo>
                  <a:pt x="2281215" y="286859"/>
                </a:lnTo>
                <a:lnTo>
                  <a:pt x="2268766" y="288416"/>
                </a:lnTo>
                <a:lnTo>
                  <a:pt x="2267314" y="288393"/>
                </a:lnTo>
                <a:lnTo>
                  <a:pt x="2264764" y="331573"/>
                </a:lnTo>
                <a:lnTo>
                  <a:pt x="2277170" y="328945"/>
                </a:lnTo>
                <a:lnTo>
                  <a:pt x="2289086" y="324738"/>
                </a:lnTo>
                <a:lnTo>
                  <a:pt x="2292176" y="323370"/>
                </a:lnTo>
                <a:lnTo>
                  <a:pt x="2303081" y="317492"/>
                </a:lnTo>
                <a:lnTo>
                  <a:pt x="2313516" y="310166"/>
                </a:lnTo>
                <a:lnTo>
                  <a:pt x="2323503" y="301370"/>
                </a:lnTo>
                <a:lnTo>
                  <a:pt x="2324773" y="304926"/>
                </a:lnTo>
                <a:lnTo>
                  <a:pt x="2325789" y="308737"/>
                </a:lnTo>
                <a:lnTo>
                  <a:pt x="2328075" y="316864"/>
                </a:lnTo>
                <a:lnTo>
                  <a:pt x="2330107" y="323088"/>
                </a:lnTo>
                <a:lnTo>
                  <a:pt x="2331758" y="327278"/>
                </a:lnTo>
                <a:lnTo>
                  <a:pt x="2393861" y="327278"/>
                </a:lnTo>
                <a:lnTo>
                  <a:pt x="2390037" y="318902"/>
                </a:lnTo>
                <a:lnTo>
                  <a:pt x="2385558" y="306843"/>
                </a:lnTo>
                <a:lnTo>
                  <a:pt x="2382558" y="295401"/>
                </a:lnTo>
                <a:lnTo>
                  <a:pt x="2381582" y="289687"/>
                </a:lnTo>
                <a:lnTo>
                  <a:pt x="2380431" y="278700"/>
                </a:lnTo>
                <a:lnTo>
                  <a:pt x="2379740" y="265238"/>
                </a:lnTo>
                <a:lnTo>
                  <a:pt x="2379510" y="249300"/>
                </a:lnTo>
                <a:lnTo>
                  <a:pt x="2380272" y="176021"/>
                </a:lnTo>
                <a:lnTo>
                  <a:pt x="2380179" y="167746"/>
                </a:lnTo>
                <a:lnTo>
                  <a:pt x="2379366" y="151974"/>
                </a:lnTo>
                <a:lnTo>
                  <a:pt x="2377713" y="138746"/>
                </a:lnTo>
                <a:lnTo>
                  <a:pt x="2375221" y="128054"/>
                </a:lnTo>
                <a:lnTo>
                  <a:pt x="2371890" y="119887"/>
                </a:lnTo>
                <a:lnTo>
                  <a:pt x="2364838" y="110203"/>
                </a:lnTo>
                <a:lnTo>
                  <a:pt x="2355223" y="101887"/>
                </a:lnTo>
                <a:lnTo>
                  <a:pt x="2342934" y="94741"/>
                </a:lnTo>
                <a:lnTo>
                  <a:pt x="2333998" y="91223"/>
                </a:lnTo>
                <a:lnTo>
                  <a:pt x="2323191" y="88428"/>
                </a:lnTo>
                <a:lnTo>
                  <a:pt x="2310663" y="86432"/>
                </a:lnTo>
                <a:lnTo>
                  <a:pt x="2296416" y="85235"/>
                </a:lnTo>
                <a:lnTo>
                  <a:pt x="2280450" y="84835"/>
                </a:lnTo>
                <a:lnTo>
                  <a:pt x="2270213" y="85048"/>
                </a:lnTo>
                <a:lnTo>
                  <a:pt x="2255443" y="86226"/>
                </a:lnTo>
                <a:lnTo>
                  <a:pt x="2242109" y="88441"/>
                </a:lnTo>
                <a:lnTo>
                  <a:pt x="2230212" y="91696"/>
                </a:lnTo>
                <a:lnTo>
                  <a:pt x="2219751" y="95996"/>
                </a:lnTo>
                <a:lnTo>
                  <a:pt x="2210727" y="101345"/>
                </a:lnTo>
                <a:lnTo>
                  <a:pt x="2203522" y="107115"/>
                </a:lnTo>
                <a:lnTo>
                  <a:pt x="2195262" y="116014"/>
                </a:lnTo>
                <a:lnTo>
                  <a:pt x="2188215" y="126494"/>
                </a:lnTo>
                <a:lnTo>
                  <a:pt x="2182368" y="138543"/>
                </a:lnTo>
                <a:lnTo>
                  <a:pt x="2177707" y="152145"/>
                </a:lnTo>
                <a:lnTo>
                  <a:pt x="2234730" y="162432"/>
                </a:lnTo>
                <a:lnTo>
                  <a:pt x="2235671" y="159864"/>
                </a:lnTo>
                <a:lnTo>
                  <a:pt x="2241995" y="147534"/>
                </a:lnTo>
                <a:lnTo>
                  <a:pt x="2249843" y="139318"/>
                </a:lnTo>
                <a:lnTo>
                  <a:pt x="2250964" y="138580"/>
                </a:lnTo>
                <a:lnTo>
                  <a:pt x="2261841" y="134207"/>
                </a:lnTo>
                <a:lnTo>
                  <a:pt x="2276005" y="132714"/>
                </a:lnTo>
                <a:lnTo>
                  <a:pt x="2287989" y="133270"/>
                </a:lnTo>
                <a:lnTo>
                  <a:pt x="2300956" y="135849"/>
                </a:lnTo>
                <a:lnTo>
                  <a:pt x="2309660" y="140462"/>
                </a:lnTo>
                <a:lnTo>
                  <a:pt x="2316636" y="151674"/>
                </a:lnTo>
                <a:lnTo>
                  <a:pt x="2318550" y="166242"/>
                </a:lnTo>
                <a:lnTo>
                  <a:pt x="2318550" y="172465"/>
                </a:lnTo>
                <a:lnTo>
                  <a:pt x="2311098" y="175257"/>
                </a:lnTo>
                <a:lnTo>
                  <a:pt x="2301049" y="178290"/>
                </a:lnTo>
                <a:lnTo>
                  <a:pt x="2288799" y="181409"/>
                </a:lnTo>
                <a:lnTo>
                  <a:pt x="2274352" y="184628"/>
                </a:lnTo>
                <a:lnTo>
                  <a:pt x="2257717" y="187959"/>
                </a:lnTo>
                <a:lnTo>
                  <a:pt x="2256208" y="188243"/>
                </a:lnTo>
                <a:lnTo>
                  <a:pt x="2241332" y="191405"/>
                </a:lnTo>
                <a:lnTo>
                  <a:pt x="2228329" y="194861"/>
                </a:lnTo>
                <a:lnTo>
                  <a:pt x="2217164" y="198588"/>
                </a:lnTo>
                <a:lnTo>
                  <a:pt x="2207806" y="202564"/>
                </a:lnTo>
                <a:lnTo>
                  <a:pt x="2198170" y="208195"/>
                </a:lnTo>
                <a:lnTo>
                  <a:pt x="2188555" y="216521"/>
                </a:lnTo>
                <a:lnTo>
                  <a:pt x="2180882" y="226694"/>
                </a:lnTo>
                <a:lnTo>
                  <a:pt x="2175793" y="236997"/>
                </a:lnTo>
                <a:lnTo>
                  <a:pt x="2172381" y="249217"/>
                </a:lnTo>
                <a:lnTo>
                  <a:pt x="2171230" y="262508"/>
                </a:lnTo>
                <a:lnTo>
                  <a:pt x="2171324" y="266487"/>
                </a:lnTo>
                <a:lnTo>
                  <a:pt x="2173141" y="279743"/>
                </a:lnTo>
                <a:lnTo>
                  <a:pt x="2177257" y="291866"/>
                </a:lnTo>
                <a:lnTo>
                  <a:pt x="2183654" y="302846"/>
                </a:lnTo>
                <a:lnTo>
                  <a:pt x="2192312" y="312674"/>
                </a:lnTo>
                <a:lnTo>
                  <a:pt x="2199902" y="318857"/>
                </a:lnTo>
                <a:lnTo>
                  <a:pt x="2210454" y="324885"/>
                </a:lnTo>
                <a:lnTo>
                  <a:pt x="2222341" y="329183"/>
                </a:lnTo>
                <a:lnTo>
                  <a:pt x="2235558" y="331756"/>
                </a:lnTo>
                <a:lnTo>
                  <a:pt x="2250097" y="332613"/>
                </a:lnTo>
                <a:lnTo>
                  <a:pt x="2254383" y="285730"/>
                </a:lnTo>
                <a:lnTo>
                  <a:pt x="2243874" y="278764"/>
                </a:lnTo>
                <a:lnTo>
                  <a:pt x="2237270" y="272414"/>
                </a:lnTo>
                <a:lnTo>
                  <a:pt x="2233968" y="264794"/>
                </a:lnTo>
                <a:lnTo>
                  <a:pt x="2233968" y="247014"/>
                </a:lnTo>
                <a:close/>
              </a:path>
              <a:path w="2947454" h="423417">
                <a:moveTo>
                  <a:pt x="2254383" y="285730"/>
                </a:moveTo>
                <a:lnTo>
                  <a:pt x="2250097" y="332613"/>
                </a:lnTo>
                <a:lnTo>
                  <a:pt x="2251842" y="332598"/>
                </a:lnTo>
                <a:lnTo>
                  <a:pt x="2264764" y="331573"/>
                </a:lnTo>
                <a:lnTo>
                  <a:pt x="2267314" y="288393"/>
                </a:lnTo>
                <a:lnTo>
                  <a:pt x="2254383" y="285730"/>
                </a:lnTo>
                <a:close/>
              </a:path>
              <a:path w="2947454" h="423417">
                <a:moveTo>
                  <a:pt x="402676" y="285711"/>
                </a:moveTo>
                <a:lnTo>
                  <a:pt x="398411" y="332613"/>
                </a:lnTo>
                <a:lnTo>
                  <a:pt x="400231" y="332597"/>
                </a:lnTo>
                <a:lnTo>
                  <a:pt x="413149" y="331566"/>
                </a:lnTo>
                <a:lnTo>
                  <a:pt x="415593" y="288389"/>
                </a:lnTo>
                <a:lnTo>
                  <a:pt x="402676" y="285711"/>
                </a:lnTo>
                <a:close/>
              </a:path>
              <a:path w="2947454" h="423417">
                <a:moveTo>
                  <a:pt x="2565293" y="331645"/>
                </a:moveTo>
                <a:lnTo>
                  <a:pt x="2578519" y="332613"/>
                </a:lnTo>
                <a:lnTo>
                  <a:pt x="2580132" y="332600"/>
                </a:lnTo>
                <a:lnTo>
                  <a:pt x="2593238" y="331504"/>
                </a:lnTo>
                <a:lnTo>
                  <a:pt x="2605688" y="328641"/>
                </a:lnTo>
                <a:lnTo>
                  <a:pt x="2617481" y="324015"/>
                </a:lnTo>
                <a:lnTo>
                  <a:pt x="2628612" y="317630"/>
                </a:lnTo>
                <a:lnTo>
                  <a:pt x="2639078" y="309488"/>
                </a:lnTo>
                <a:lnTo>
                  <a:pt x="2648877" y="299592"/>
                </a:lnTo>
                <a:lnTo>
                  <a:pt x="2659831" y="284524"/>
                </a:lnTo>
                <a:lnTo>
                  <a:pt x="2665331" y="273953"/>
                </a:lnTo>
                <a:lnTo>
                  <a:pt x="2669832" y="262462"/>
                </a:lnTo>
                <a:lnTo>
                  <a:pt x="2673332" y="250054"/>
                </a:lnTo>
                <a:lnTo>
                  <a:pt x="2675832" y="236736"/>
                </a:lnTo>
                <a:lnTo>
                  <a:pt x="2677333" y="222513"/>
                </a:lnTo>
                <a:lnTo>
                  <a:pt x="2677833" y="207390"/>
                </a:lnTo>
                <a:lnTo>
                  <a:pt x="2677724" y="200338"/>
                </a:lnTo>
                <a:lnTo>
                  <a:pt x="2676736" y="185694"/>
                </a:lnTo>
                <a:lnTo>
                  <a:pt x="2674720" y="171968"/>
                </a:lnTo>
                <a:lnTo>
                  <a:pt x="2671672" y="159158"/>
                </a:lnTo>
                <a:lnTo>
                  <a:pt x="2667591" y="147266"/>
                </a:lnTo>
                <a:lnTo>
                  <a:pt x="2662475" y="136291"/>
                </a:lnTo>
                <a:lnTo>
                  <a:pt x="2656322" y="126234"/>
                </a:lnTo>
                <a:lnTo>
                  <a:pt x="2649131" y="117093"/>
                </a:lnTo>
                <a:lnTo>
                  <a:pt x="2638500" y="106647"/>
                </a:lnTo>
                <a:lnTo>
                  <a:pt x="2627947" y="98777"/>
                </a:lnTo>
                <a:lnTo>
                  <a:pt x="2616734" y="92667"/>
                </a:lnTo>
                <a:lnTo>
                  <a:pt x="2604850" y="88312"/>
                </a:lnTo>
                <a:lnTo>
                  <a:pt x="2592284" y="85703"/>
                </a:lnTo>
                <a:lnTo>
                  <a:pt x="2579027" y="84835"/>
                </a:lnTo>
                <a:lnTo>
                  <a:pt x="2572248" y="85068"/>
                </a:lnTo>
                <a:lnTo>
                  <a:pt x="2559431" y="86880"/>
                </a:lnTo>
                <a:lnTo>
                  <a:pt x="2547285" y="90485"/>
                </a:lnTo>
                <a:lnTo>
                  <a:pt x="2535847" y="95884"/>
                </a:lnTo>
                <a:lnTo>
                  <a:pt x="2521691" y="105913"/>
                </a:lnTo>
                <a:lnTo>
                  <a:pt x="2512691" y="114833"/>
                </a:lnTo>
                <a:lnTo>
                  <a:pt x="2505113" y="124967"/>
                </a:lnTo>
                <a:lnTo>
                  <a:pt x="2505113" y="90169"/>
                </a:lnTo>
                <a:lnTo>
                  <a:pt x="2446566" y="90169"/>
                </a:lnTo>
                <a:lnTo>
                  <a:pt x="2446566" y="417449"/>
                </a:lnTo>
                <a:lnTo>
                  <a:pt x="2509304" y="417449"/>
                </a:lnTo>
                <a:lnTo>
                  <a:pt x="2509304" y="297941"/>
                </a:lnTo>
                <a:lnTo>
                  <a:pt x="2508669" y="204596"/>
                </a:lnTo>
                <a:lnTo>
                  <a:pt x="2508743" y="199829"/>
                </a:lnTo>
                <a:lnTo>
                  <a:pt x="2510063" y="185161"/>
                </a:lnTo>
                <a:lnTo>
                  <a:pt x="2513030" y="172318"/>
                </a:lnTo>
                <a:lnTo>
                  <a:pt x="2517645" y="161310"/>
                </a:lnTo>
                <a:lnTo>
                  <a:pt x="2523909" y="152145"/>
                </a:lnTo>
                <a:lnTo>
                  <a:pt x="2537078" y="140818"/>
                </a:lnTo>
                <a:lnTo>
                  <a:pt x="2548813" y="135972"/>
                </a:lnTo>
                <a:lnTo>
                  <a:pt x="2562009" y="134365"/>
                </a:lnTo>
                <a:lnTo>
                  <a:pt x="2565328" y="134469"/>
                </a:lnTo>
                <a:lnTo>
                  <a:pt x="2577921" y="137014"/>
                </a:lnTo>
                <a:lnTo>
                  <a:pt x="2589169" y="142983"/>
                </a:lnTo>
                <a:lnTo>
                  <a:pt x="2599093" y="152400"/>
                </a:lnTo>
                <a:lnTo>
                  <a:pt x="2602303" y="156791"/>
                </a:lnTo>
                <a:lnTo>
                  <a:pt x="2607430" y="166708"/>
                </a:lnTo>
                <a:lnTo>
                  <a:pt x="2611113" y="178505"/>
                </a:lnTo>
                <a:lnTo>
                  <a:pt x="2613334" y="192190"/>
                </a:lnTo>
                <a:lnTo>
                  <a:pt x="2614079" y="207771"/>
                </a:lnTo>
                <a:lnTo>
                  <a:pt x="2613777" y="218838"/>
                </a:lnTo>
                <a:lnTo>
                  <a:pt x="2612216" y="233541"/>
                </a:lnTo>
                <a:lnTo>
                  <a:pt x="2609317" y="246186"/>
                </a:lnTo>
                <a:lnTo>
                  <a:pt x="2605072" y="256774"/>
                </a:lnTo>
                <a:lnTo>
                  <a:pt x="2599474" y="265302"/>
                </a:lnTo>
                <a:lnTo>
                  <a:pt x="2587756" y="275876"/>
                </a:lnTo>
                <a:lnTo>
                  <a:pt x="2576198" y="281090"/>
                </a:lnTo>
                <a:lnTo>
                  <a:pt x="2563152" y="282828"/>
                </a:lnTo>
                <a:lnTo>
                  <a:pt x="2557937" y="282571"/>
                </a:lnTo>
                <a:lnTo>
                  <a:pt x="2545583" y="279605"/>
                </a:lnTo>
                <a:lnTo>
                  <a:pt x="2534458" y="273305"/>
                </a:lnTo>
                <a:lnTo>
                  <a:pt x="2524544" y="263651"/>
                </a:lnTo>
                <a:lnTo>
                  <a:pt x="2519639" y="256602"/>
                </a:lnTo>
                <a:lnTo>
                  <a:pt x="2523505" y="311638"/>
                </a:lnTo>
                <a:lnTo>
                  <a:pt x="2533375" y="319161"/>
                </a:lnTo>
                <a:lnTo>
                  <a:pt x="2542959" y="324738"/>
                </a:lnTo>
                <a:lnTo>
                  <a:pt x="2552961" y="328764"/>
                </a:lnTo>
                <a:lnTo>
                  <a:pt x="2565293" y="331645"/>
                </a:lnTo>
                <a:close/>
              </a:path>
              <a:path w="2947454" h="423417">
                <a:moveTo>
                  <a:pt x="2514850" y="246312"/>
                </a:moveTo>
                <a:lnTo>
                  <a:pt x="2511420" y="234214"/>
                </a:lnTo>
                <a:lnTo>
                  <a:pt x="2509358" y="220309"/>
                </a:lnTo>
                <a:lnTo>
                  <a:pt x="2508669" y="204596"/>
                </a:lnTo>
                <a:lnTo>
                  <a:pt x="2509304" y="297941"/>
                </a:lnTo>
                <a:lnTo>
                  <a:pt x="2513331" y="302150"/>
                </a:lnTo>
                <a:lnTo>
                  <a:pt x="2523505" y="311638"/>
                </a:lnTo>
                <a:lnTo>
                  <a:pt x="2519639" y="256602"/>
                </a:lnTo>
                <a:lnTo>
                  <a:pt x="2514850" y="246312"/>
                </a:lnTo>
                <a:close/>
              </a:path>
              <a:path w="2947454" h="423417">
                <a:moveTo>
                  <a:pt x="881672" y="90169"/>
                </a:moveTo>
                <a:lnTo>
                  <a:pt x="881672" y="327278"/>
                </a:lnTo>
                <a:lnTo>
                  <a:pt x="944410" y="327278"/>
                </a:lnTo>
                <a:lnTo>
                  <a:pt x="944410" y="90169"/>
                </a:lnTo>
                <a:lnTo>
                  <a:pt x="881672" y="90169"/>
                </a:lnTo>
                <a:close/>
              </a:path>
              <a:path w="2947454" h="423417">
                <a:moveTo>
                  <a:pt x="2058962" y="123825"/>
                </a:moveTo>
                <a:lnTo>
                  <a:pt x="2058962" y="90169"/>
                </a:lnTo>
                <a:lnTo>
                  <a:pt x="2000669" y="90169"/>
                </a:lnTo>
                <a:lnTo>
                  <a:pt x="2000669" y="327278"/>
                </a:lnTo>
                <a:lnTo>
                  <a:pt x="2063407" y="327278"/>
                </a:lnTo>
                <a:lnTo>
                  <a:pt x="2063417" y="248787"/>
                </a:lnTo>
                <a:lnTo>
                  <a:pt x="2063627" y="231122"/>
                </a:lnTo>
                <a:lnTo>
                  <a:pt x="2064107" y="215579"/>
                </a:lnTo>
                <a:lnTo>
                  <a:pt x="2064859" y="202151"/>
                </a:lnTo>
                <a:lnTo>
                  <a:pt x="2065882" y="190832"/>
                </a:lnTo>
                <a:lnTo>
                  <a:pt x="2067176" y="181616"/>
                </a:lnTo>
                <a:lnTo>
                  <a:pt x="2068741" y="174497"/>
                </a:lnTo>
                <a:lnTo>
                  <a:pt x="2070363" y="169139"/>
                </a:lnTo>
                <a:lnTo>
                  <a:pt x="2076008" y="156627"/>
                </a:lnTo>
                <a:lnTo>
                  <a:pt x="2083092" y="148335"/>
                </a:lnTo>
                <a:lnTo>
                  <a:pt x="2089188" y="143509"/>
                </a:lnTo>
                <a:lnTo>
                  <a:pt x="2096681" y="140969"/>
                </a:lnTo>
                <a:lnTo>
                  <a:pt x="2105444" y="140969"/>
                </a:lnTo>
                <a:lnTo>
                  <a:pt x="2110569" y="141326"/>
                </a:lnTo>
                <a:lnTo>
                  <a:pt x="2122371" y="144588"/>
                </a:lnTo>
                <a:lnTo>
                  <a:pt x="2134908" y="151256"/>
                </a:lnTo>
                <a:lnTo>
                  <a:pt x="2154339" y="96646"/>
                </a:lnTo>
                <a:lnTo>
                  <a:pt x="2149720" y="94085"/>
                </a:lnTo>
                <a:lnTo>
                  <a:pt x="2137725" y="88946"/>
                </a:lnTo>
                <a:lnTo>
                  <a:pt x="2125477" y="85863"/>
                </a:lnTo>
                <a:lnTo>
                  <a:pt x="2112937" y="84835"/>
                </a:lnTo>
                <a:lnTo>
                  <a:pt x="2110102" y="84901"/>
                </a:lnTo>
                <a:lnTo>
                  <a:pt x="2097370" y="87048"/>
                </a:lnTo>
                <a:lnTo>
                  <a:pt x="2085886" y="92328"/>
                </a:lnTo>
                <a:lnTo>
                  <a:pt x="2076182" y="100673"/>
                </a:lnTo>
                <a:lnTo>
                  <a:pt x="2067872" y="110734"/>
                </a:lnTo>
                <a:lnTo>
                  <a:pt x="2058962" y="123825"/>
                </a:lnTo>
                <a:close/>
              </a:path>
              <a:path w="2947454" h="423417">
                <a:moveTo>
                  <a:pt x="1812172" y="139787"/>
                </a:moveTo>
                <a:lnTo>
                  <a:pt x="1823719" y="134493"/>
                </a:lnTo>
                <a:lnTo>
                  <a:pt x="1836966" y="132714"/>
                </a:lnTo>
                <a:lnTo>
                  <a:pt x="1847522" y="133898"/>
                </a:lnTo>
                <a:lnTo>
                  <a:pt x="1859321" y="138638"/>
                </a:lnTo>
                <a:lnTo>
                  <a:pt x="1869605" y="146938"/>
                </a:lnTo>
                <a:lnTo>
                  <a:pt x="1872833" y="150793"/>
                </a:lnTo>
                <a:lnTo>
                  <a:pt x="1878576" y="161093"/>
                </a:lnTo>
                <a:lnTo>
                  <a:pt x="1882199" y="173615"/>
                </a:lnTo>
                <a:lnTo>
                  <a:pt x="1883702" y="188340"/>
                </a:lnTo>
                <a:lnTo>
                  <a:pt x="1789849" y="188340"/>
                </a:lnTo>
                <a:lnTo>
                  <a:pt x="1788833" y="226694"/>
                </a:lnTo>
                <a:lnTo>
                  <a:pt x="1945932" y="226694"/>
                </a:lnTo>
                <a:lnTo>
                  <a:pt x="1945920" y="214386"/>
                </a:lnTo>
                <a:lnTo>
                  <a:pt x="1945171" y="199177"/>
                </a:lnTo>
                <a:lnTo>
                  <a:pt x="1943590" y="184931"/>
                </a:lnTo>
                <a:lnTo>
                  <a:pt x="1941180" y="171650"/>
                </a:lnTo>
                <a:lnTo>
                  <a:pt x="1937941" y="159336"/>
                </a:lnTo>
                <a:lnTo>
                  <a:pt x="1933875" y="147988"/>
                </a:lnTo>
                <a:lnTo>
                  <a:pt x="1928982" y="137609"/>
                </a:lnTo>
                <a:lnTo>
                  <a:pt x="1923264" y="128200"/>
                </a:lnTo>
                <a:lnTo>
                  <a:pt x="1916722" y="119760"/>
                </a:lnTo>
                <a:lnTo>
                  <a:pt x="1906432" y="109528"/>
                </a:lnTo>
                <a:lnTo>
                  <a:pt x="1896410" y="101966"/>
                </a:lnTo>
                <a:lnTo>
                  <a:pt x="1885514" y="95788"/>
                </a:lnTo>
                <a:lnTo>
                  <a:pt x="1873743" y="90990"/>
                </a:lnTo>
                <a:lnTo>
                  <a:pt x="1861095" y="87568"/>
                </a:lnTo>
                <a:lnTo>
                  <a:pt x="1847566" y="85518"/>
                </a:lnTo>
                <a:lnTo>
                  <a:pt x="1833156" y="84835"/>
                </a:lnTo>
                <a:lnTo>
                  <a:pt x="1823911" y="85167"/>
                </a:lnTo>
                <a:lnTo>
                  <a:pt x="1810653" y="86909"/>
                </a:lnTo>
                <a:lnTo>
                  <a:pt x="1798128" y="90147"/>
                </a:lnTo>
                <a:lnTo>
                  <a:pt x="1791954" y="169232"/>
                </a:lnTo>
                <a:lnTo>
                  <a:pt x="1796322" y="157541"/>
                </a:lnTo>
                <a:lnTo>
                  <a:pt x="1803057" y="147700"/>
                </a:lnTo>
                <a:lnTo>
                  <a:pt x="1812172" y="139787"/>
                </a:lnTo>
                <a:close/>
              </a:path>
              <a:path w="2947454" h="423417">
                <a:moveTo>
                  <a:pt x="1798128" y="90147"/>
                </a:moveTo>
                <a:lnTo>
                  <a:pt x="1786333" y="94883"/>
                </a:lnTo>
                <a:lnTo>
                  <a:pt x="1775266" y="101121"/>
                </a:lnTo>
                <a:lnTo>
                  <a:pt x="1764924" y="108862"/>
                </a:lnTo>
                <a:lnTo>
                  <a:pt x="1755305" y="118109"/>
                </a:lnTo>
                <a:lnTo>
                  <a:pt x="1743352" y="133866"/>
                </a:lnTo>
                <a:lnTo>
                  <a:pt x="1737574" y="144472"/>
                </a:lnTo>
                <a:lnTo>
                  <a:pt x="1732847" y="155937"/>
                </a:lnTo>
                <a:lnTo>
                  <a:pt x="1729171" y="168265"/>
                </a:lnTo>
                <a:lnTo>
                  <a:pt x="1726544" y="181457"/>
                </a:lnTo>
                <a:lnTo>
                  <a:pt x="1724969" y="195514"/>
                </a:lnTo>
                <a:lnTo>
                  <a:pt x="1724444" y="210438"/>
                </a:lnTo>
                <a:lnTo>
                  <a:pt x="1724702" y="220571"/>
                </a:lnTo>
                <a:lnTo>
                  <a:pt x="1725963" y="234400"/>
                </a:lnTo>
                <a:lnTo>
                  <a:pt x="1728272" y="247477"/>
                </a:lnTo>
                <a:lnTo>
                  <a:pt x="1731627" y="259801"/>
                </a:lnTo>
                <a:lnTo>
                  <a:pt x="1736025" y="271369"/>
                </a:lnTo>
                <a:lnTo>
                  <a:pt x="1741463" y="282179"/>
                </a:lnTo>
                <a:lnTo>
                  <a:pt x="1747939" y="292226"/>
                </a:lnTo>
                <a:lnTo>
                  <a:pt x="1754976" y="300744"/>
                </a:lnTo>
                <a:lnTo>
                  <a:pt x="1763943" y="309199"/>
                </a:lnTo>
                <a:lnTo>
                  <a:pt x="1773943" y="316353"/>
                </a:lnTo>
                <a:lnTo>
                  <a:pt x="1784979" y="322207"/>
                </a:lnTo>
                <a:lnTo>
                  <a:pt x="1797052" y="326759"/>
                </a:lnTo>
                <a:lnTo>
                  <a:pt x="1810162" y="330011"/>
                </a:lnTo>
                <a:lnTo>
                  <a:pt x="1824313" y="331962"/>
                </a:lnTo>
                <a:lnTo>
                  <a:pt x="1839506" y="332613"/>
                </a:lnTo>
                <a:lnTo>
                  <a:pt x="1844064" y="332550"/>
                </a:lnTo>
                <a:lnTo>
                  <a:pt x="1858000" y="331517"/>
                </a:lnTo>
                <a:lnTo>
                  <a:pt x="1871004" y="329208"/>
                </a:lnTo>
                <a:lnTo>
                  <a:pt x="1883087" y="325618"/>
                </a:lnTo>
                <a:lnTo>
                  <a:pt x="1894259" y="320744"/>
                </a:lnTo>
                <a:lnTo>
                  <a:pt x="1904530" y="314578"/>
                </a:lnTo>
                <a:lnTo>
                  <a:pt x="1915043" y="306100"/>
                </a:lnTo>
                <a:lnTo>
                  <a:pt x="1923524" y="297027"/>
                </a:lnTo>
                <a:lnTo>
                  <a:pt x="1930948" y="286687"/>
                </a:lnTo>
                <a:lnTo>
                  <a:pt x="1937317" y="275093"/>
                </a:lnTo>
                <a:lnTo>
                  <a:pt x="1942630" y="262254"/>
                </a:lnTo>
                <a:lnTo>
                  <a:pt x="1880019" y="251713"/>
                </a:lnTo>
                <a:lnTo>
                  <a:pt x="1878377" y="256966"/>
                </a:lnTo>
                <a:lnTo>
                  <a:pt x="1872558" y="269070"/>
                </a:lnTo>
                <a:lnTo>
                  <a:pt x="1864906" y="277621"/>
                </a:lnTo>
                <a:lnTo>
                  <a:pt x="1864388" y="278025"/>
                </a:lnTo>
                <a:lnTo>
                  <a:pt x="1853350" y="283789"/>
                </a:lnTo>
                <a:lnTo>
                  <a:pt x="1840141" y="285750"/>
                </a:lnTo>
                <a:lnTo>
                  <a:pt x="1838692" y="285732"/>
                </a:lnTo>
                <a:lnTo>
                  <a:pt x="1825607" y="283773"/>
                </a:lnTo>
                <a:lnTo>
                  <a:pt x="1814025" y="278572"/>
                </a:lnTo>
                <a:lnTo>
                  <a:pt x="1803946" y="270128"/>
                </a:lnTo>
                <a:lnTo>
                  <a:pt x="1799383" y="264465"/>
                </a:lnTo>
                <a:lnTo>
                  <a:pt x="1793743" y="253793"/>
                </a:lnTo>
                <a:lnTo>
                  <a:pt x="1790221" y="241202"/>
                </a:lnTo>
                <a:lnTo>
                  <a:pt x="1788833" y="226694"/>
                </a:lnTo>
                <a:lnTo>
                  <a:pt x="1789849" y="188340"/>
                </a:lnTo>
                <a:lnTo>
                  <a:pt x="1789973" y="182813"/>
                </a:lnTo>
                <a:lnTo>
                  <a:pt x="1791954" y="169232"/>
                </a:lnTo>
                <a:lnTo>
                  <a:pt x="1798128" y="90147"/>
                </a:lnTo>
                <a:close/>
              </a:path>
              <a:path w="2947454" h="423417">
                <a:moveTo>
                  <a:pt x="1178176" y="229946"/>
                </a:moveTo>
                <a:lnTo>
                  <a:pt x="1174886" y="242540"/>
                </a:lnTo>
                <a:lnTo>
                  <a:pt x="1169944" y="253439"/>
                </a:lnTo>
                <a:lnTo>
                  <a:pt x="1163358" y="262635"/>
                </a:lnTo>
                <a:lnTo>
                  <a:pt x="1157800" y="268181"/>
                </a:lnTo>
                <a:lnTo>
                  <a:pt x="1147121" y="275554"/>
                </a:lnTo>
                <a:lnTo>
                  <a:pt x="1135221" y="279965"/>
                </a:lnTo>
                <a:lnTo>
                  <a:pt x="1122337" y="332613"/>
                </a:lnTo>
                <a:lnTo>
                  <a:pt x="1141910" y="331309"/>
                </a:lnTo>
                <a:lnTo>
                  <a:pt x="1154852" y="328835"/>
                </a:lnTo>
                <a:lnTo>
                  <a:pt x="1167135" y="325075"/>
                </a:lnTo>
                <a:lnTo>
                  <a:pt x="1178760" y="320030"/>
                </a:lnTo>
                <a:lnTo>
                  <a:pt x="1189731" y="313699"/>
                </a:lnTo>
                <a:lnTo>
                  <a:pt x="1200047" y="306082"/>
                </a:lnTo>
                <a:lnTo>
                  <a:pt x="1209713" y="297179"/>
                </a:lnTo>
                <a:lnTo>
                  <a:pt x="1222467" y="281978"/>
                </a:lnTo>
                <a:lnTo>
                  <a:pt x="1229210" y="271262"/>
                </a:lnTo>
                <a:lnTo>
                  <a:pt x="1234723" y="259903"/>
                </a:lnTo>
                <a:lnTo>
                  <a:pt x="1239008" y="247900"/>
                </a:lnTo>
                <a:lnTo>
                  <a:pt x="1242066" y="235252"/>
                </a:lnTo>
                <a:lnTo>
                  <a:pt x="1243900" y="221961"/>
                </a:lnTo>
                <a:lnTo>
                  <a:pt x="1244511" y="208025"/>
                </a:lnTo>
                <a:lnTo>
                  <a:pt x="1244379" y="201521"/>
                </a:lnTo>
                <a:lnTo>
                  <a:pt x="1243185" y="187852"/>
                </a:lnTo>
                <a:lnTo>
                  <a:pt x="1240750" y="174843"/>
                </a:lnTo>
                <a:lnTo>
                  <a:pt x="1237078" y="162495"/>
                </a:lnTo>
                <a:lnTo>
                  <a:pt x="1232173" y="150812"/>
                </a:lnTo>
                <a:lnTo>
                  <a:pt x="1226038" y="139793"/>
                </a:lnTo>
                <a:lnTo>
                  <a:pt x="1218677" y="129442"/>
                </a:lnTo>
                <a:lnTo>
                  <a:pt x="1210094" y="119760"/>
                </a:lnTo>
                <a:lnTo>
                  <a:pt x="1195874" y="107365"/>
                </a:lnTo>
                <a:lnTo>
                  <a:pt x="1185297" y="100466"/>
                </a:lnTo>
                <a:lnTo>
                  <a:pt x="1174018" y="94829"/>
                </a:lnTo>
                <a:lnTo>
                  <a:pt x="1162041" y="90451"/>
                </a:lnTo>
                <a:lnTo>
                  <a:pt x="1149369" y="87329"/>
                </a:lnTo>
                <a:lnTo>
                  <a:pt x="1136006" y="85458"/>
                </a:lnTo>
                <a:lnTo>
                  <a:pt x="1121956" y="84835"/>
                </a:lnTo>
                <a:lnTo>
                  <a:pt x="1120389" y="84843"/>
                </a:lnTo>
                <a:lnTo>
                  <a:pt x="1107064" y="85561"/>
                </a:lnTo>
                <a:lnTo>
                  <a:pt x="1094241" y="87450"/>
                </a:lnTo>
                <a:lnTo>
                  <a:pt x="1081925" y="90517"/>
                </a:lnTo>
                <a:lnTo>
                  <a:pt x="1070121" y="94765"/>
                </a:lnTo>
                <a:lnTo>
                  <a:pt x="1058837" y="100202"/>
                </a:lnTo>
                <a:lnTo>
                  <a:pt x="1048779" y="106421"/>
                </a:lnTo>
                <a:lnTo>
                  <a:pt x="1038785" y="114307"/>
                </a:lnTo>
                <a:lnTo>
                  <a:pt x="1029844" y="123329"/>
                </a:lnTo>
                <a:lnTo>
                  <a:pt x="1021963" y="133486"/>
                </a:lnTo>
                <a:lnTo>
                  <a:pt x="1015149" y="144779"/>
                </a:lnTo>
                <a:lnTo>
                  <a:pt x="1009966" y="155828"/>
                </a:lnTo>
                <a:lnTo>
                  <a:pt x="1005529" y="167975"/>
                </a:lnTo>
                <a:lnTo>
                  <a:pt x="1002345" y="180279"/>
                </a:lnTo>
                <a:lnTo>
                  <a:pt x="1000425" y="192740"/>
                </a:lnTo>
                <a:lnTo>
                  <a:pt x="999782" y="205358"/>
                </a:lnTo>
                <a:lnTo>
                  <a:pt x="999957" y="213859"/>
                </a:lnTo>
                <a:lnTo>
                  <a:pt x="1001042" y="227587"/>
                </a:lnTo>
                <a:lnTo>
                  <a:pt x="1003113" y="240535"/>
                </a:lnTo>
                <a:lnTo>
                  <a:pt x="1006160" y="252703"/>
                </a:lnTo>
                <a:lnTo>
                  <a:pt x="1010175" y="264092"/>
                </a:lnTo>
                <a:lnTo>
                  <a:pt x="1015149" y="274700"/>
                </a:lnTo>
                <a:lnTo>
                  <a:pt x="1021386" y="284799"/>
                </a:lnTo>
                <a:lnTo>
                  <a:pt x="1029323" y="294747"/>
                </a:lnTo>
                <a:lnTo>
                  <a:pt x="1038439" y="303573"/>
                </a:lnTo>
                <a:lnTo>
                  <a:pt x="1048740" y="311282"/>
                </a:lnTo>
                <a:lnTo>
                  <a:pt x="1060234" y="317880"/>
                </a:lnTo>
                <a:lnTo>
                  <a:pt x="1064890" y="223670"/>
                </a:lnTo>
                <a:lnTo>
                  <a:pt x="1064044" y="208660"/>
                </a:lnTo>
                <a:lnTo>
                  <a:pt x="1064215" y="201697"/>
                </a:lnTo>
                <a:lnTo>
                  <a:pt x="1065824" y="187435"/>
                </a:lnTo>
                <a:lnTo>
                  <a:pt x="1069126" y="174840"/>
                </a:lnTo>
                <a:lnTo>
                  <a:pt x="1074120" y="163921"/>
                </a:lnTo>
                <a:lnTo>
                  <a:pt x="1080808" y="154685"/>
                </a:lnTo>
                <a:lnTo>
                  <a:pt x="1086373" y="149140"/>
                </a:lnTo>
                <a:lnTo>
                  <a:pt x="1097085" y="141767"/>
                </a:lnTo>
                <a:lnTo>
                  <a:pt x="1109000" y="137356"/>
                </a:lnTo>
                <a:lnTo>
                  <a:pt x="1122083" y="135889"/>
                </a:lnTo>
                <a:lnTo>
                  <a:pt x="1129739" y="136368"/>
                </a:lnTo>
                <a:lnTo>
                  <a:pt x="1142168" y="139514"/>
                </a:lnTo>
                <a:lnTo>
                  <a:pt x="1153369" y="145614"/>
                </a:lnTo>
                <a:lnTo>
                  <a:pt x="1163358" y="154685"/>
                </a:lnTo>
                <a:lnTo>
                  <a:pt x="1166351" y="158370"/>
                </a:lnTo>
                <a:lnTo>
                  <a:pt x="1172307" y="168358"/>
                </a:lnTo>
                <a:lnTo>
                  <a:pt x="1176572" y="180011"/>
                </a:lnTo>
                <a:lnTo>
                  <a:pt x="1179137" y="193321"/>
                </a:lnTo>
                <a:lnTo>
                  <a:pt x="1179995" y="208279"/>
                </a:lnTo>
                <a:lnTo>
                  <a:pt x="1179805" y="215666"/>
                </a:lnTo>
                <a:lnTo>
                  <a:pt x="1178176" y="229946"/>
                </a:lnTo>
                <a:close/>
              </a:path>
              <a:path w="2947454" h="423417">
                <a:moveTo>
                  <a:pt x="1135221" y="279965"/>
                </a:moveTo>
                <a:lnTo>
                  <a:pt x="1122083" y="281431"/>
                </a:lnTo>
                <a:lnTo>
                  <a:pt x="1114469" y="280953"/>
                </a:lnTo>
                <a:lnTo>
                  <a:pt x="1102050" y="277807"/>
                </a:lnTo>
                <a:lnTo>
                  <a:pt x="1090818" y="271707"/>
                </a:lnTo>
                <a:lnTo>
                  <a:pt x="1080808" y="262635"/>
                </a:lnTo>
                <a:lnTo>
                  <a:pt x="1077587" y="258686"/>
                </a:lnTo>
                <a:lnTo>
                  <a:pt x="1071662" y="248692"/>
                </a:lnTo>
                <a:lnTo>
                  <a:pt x="1067429" y="237017"/>
                </a:lnTo>
                <a:lnTo>
                  <a:pt x="1064890" y="223670"/>
                </a:lnTo>
                <a:lnTo>
                  <a:pt x="1060536" y="318030"/>
                </a:lnTo>
                <a:lnTo>
                  <a:pt x="1072413" y="323264"/>
                </a:lnTo>
                <a:lnTo>
                  <a:pt x="1084532" y="327345"/>
                </a:lnTo>
                <a:lnTo>
                  <a:pt x="1096892" y="330267"/>
                </a:lnTo>
                <a:lnTo>
                  <a:pt x="1109494" y="332025"/>
                </a:lnTo>
                <a:lnTo>
                  <a:pt x="1122337" y="332613"/>
                </a:lnTo>
                <a:lnTo>
                  <a:pt x="1135221" y="279965"/>
                </a:lnTo>
                <a:close/>
              </a:path>
              <a:path w="2947454" h="423417">
                <a:moveTo>
                  <a:pt x="1365161" y="90169"/>
                </a:moveTo>
                <a:lnTo>
                  <a:pt x="1365161" y="6476"/>
                </a:lnTo>
                <a:lnTo>
                  <a:pt x="1302169" y="43052"/>
                </a:lnTo>
                <a:lnTo>
                  <a:pt x="1302169" y="90169"/>
                </a:lnTo>
                <a:lnTo>
                  <a:pt x="1273340" y="90169"/>
                </a:lnTo>
                <a:lnTo>
                  <a:pt x="1273340" y="140080"/>
                </a:lnTo>
                <a:lnTo>
                  <a:pt x="1302169" y="140080"/>
                </a:lnTo>
                <a:lnTo>
                  <a:pt x="1302212" y="252282"/>
                </a:lnTo>
                <a:lnTo>
                  <a:pt x="1302564" y="267778"/>
                </a:lnTo>
                <a:lnTo>
                  <a:pt x="1303239" y="279568"/>
                </a:lnTo>
                <a:lnTo>
                  <a:pt x="1304201" y="287654"/>
                </a:lnTo>
                <a:lnTo>
                  <a:pt x="1307761" y="301797"/>
                </a:lnTo>
                <a:lnTo>
                  <a:pt x="1313091" y="312165"/>
                </a:lnTo>
                <a:lnTo>
                  <a:pt x="1317282" y="318134"/>
                </a:lnTo>
                <a:lnTo>
                  <a:pt x="1323886" y="323088"/>
                </a:lnTo>
                <a:lnTo>
                  <a:pt x="1333030" y="326897"/>
                </a:lnTo>
                <a:lnTo>
                  <a:pt x="1338141" y="328809"/>
                </a:lnTo>
                <a:lnTo>
                  <a:pt x="1350330" y="331662"/>
                </a:lnTo>
                <a:lnTo>
                  <a:pt x="1363637" y="332613"/>
                </a:lnTo>
                <a:lnTo>
                  <a:pt x="1376789" y="332046"/>
                </a:lnTo>
                <a:lnTo>
                  <a:pt x="1389641" y="330283"/>
                </a:lnTo>
                <a:lnTo>
                  <a:pt x="1401766" y="327335"/>
                </a:lnTo>
                <a:lnTo>
                  <a:pt x="1413167" y="323214"/>
                </a:lnTo>
                <a:lnTo>
                  <a:pt x="1407833" y="274574"/>
                </a:lnTo>
                <a:lnTo>
                  <a:pt x="1407111" y="274829"/>
                </a:lnTo>
                <a:lnTo>
                  <a:pt x="1392968" y="279099"/>
                </a:lnTo>
                <a:lnTo>
                  <a:pt x="1382560" y="280542"/>
                </a:lnTo>
                <a:lnTo>
                  <a:pt x="1378369" y="280542"/>
                </a:lnTo>
                <a:lnTo>
                  <a:pt x="1372019" y="277494"/>
                </a:lnTo>
                <a:lnTo>
                  <a:pt x="1367193" y="272668"/>
                </a:lnTo>
                <a:lnTo>
                  <a:pt x="1365860" y="265619"/>
                </a:lnTo>
                <a:lnTo>
                  <a:pt x="1365329" y="254073"/>
                </a:lnTo>
                <a:lnTo>
                  <a:pt x="1365161" y="235712"/>
                </a:lnTo>
                <a:lnTo>
                  <a:pt x="1365161" y="140080"/>
                </a:lnTo>
                <a:lnTo>
                  <a:pt x="1407960" y="140080"/>
                </a:lnTo>
                <a:lnTo>
                  <a:pt x="1407960" y="90169"/>
                </a:lnTo>
                <a:lnTo>
                  <a:pt x="1365161" y="90169"/>
                </a:lnTo>
                <a:close/>
              </a:path>
              <a:path w="2947454" h="423417">
                <a:moveTo>
                  <a:pt x="1457617" y="0"/>
                </a:moveTo>
                <a:lnTo>
                  <a:pt x="1457617" y="327278"/>
                </a:lnTo>
                <a:lnTo>
                  <a:pt x="1520355" y="327278"/>
                </a:lnTo>
                <a:lnTo>
                  <a:pt x="1520355" y="208406"/>
                </a:lnTo>
                <a:lnTo>
                  <a:pt x="1520507" y="199013"/>
                </a:lnTo>
                <a:lnTo>
                  <a:pt x="1521462" y="184828"/>
                </a:lnTo>
                <a:lnTo>
                  <a:pt x="1523280" y="172899"/>
                </a:lnTo>
                <a:lnTo>
                  <a:pt x="1525943" y="163194"/>
                </a:lnTo>
                <a:lnTo>
                  <a:pt x="1527508" y="159428"/>
                </a:lnTo>
                <a:lnTo>
                  <a:pt x="1534469" y="148431"/>
                </a:lnTo>
                <a:lnTo>
                  <a:pt x="1543977" y="140334"/>
                </a:lnTo>
                <a:lnTo>
                  <a:pt x="1547032" y="138576"/>
                </a:lnTo>
                <a:lnTo>
                  <a:pt x="1558824" y="134180"/>
                </a:lnTo>
                <a:lnTo>
                  <a:pt x="1571917" y="132714"/>
                </a:lnTo>
                <a:lnTo>
                  <a:pt x="1580934" y="132714"/>
                </a:lnTo>
                <a:lnTo>
                  <a:pt x="1588554" y="134746"/>
                </a:lnTo>
                <a:lnTo>
                  <a:pt x="1594523" y="138683"/>
                </a:lnTo>
                <a:lnTo>
                  <a:pt x="1600619" y="142620"/>
                </a:lnTo>
                <a:lnTo>
                  <a:pt x="1604810" y="147954"/>
                </a:lnTo>
                <a:lnTo>
                  <a:pt x="1607096" y="154685"/>
                </a:lnTo>
                <a:lnTo>
                  <a:pt x="1609646" y="169823"/>
                </a:lnTo>
                <a:lnTo>
                  <a:pt x="1610403" y="183938"/>
                </a:lnTo>
                <a:lnTo>
                  <a:pt x="1610652" y="201929"/>
                </a:lnTo>
                <a:lnTo>
                  <a:pt x="1610652" y="327278"/>
                </a:lnTo>
                <a:lnTo>
                  <a:pt x="1673390" y="327278"/>
                </a:lnTo>
                <a:lnTo>
                  <a:pt x="1673275" y="176406"/>
                </a:lnTo>
                <a:lnTo>
                  <a:pt x="1672726" y="162194"/>
                </a:lnTo>
                <a:lnTo>
                  <a:pt x="1671711" y="150377"/>
                </a:lnTo>
                <a:lnTo>
                  <a:pt x="1670215" y="140969"/>
                </a:lnTo>
                <a:lnTo>
                  <a:pt x="1664588" y="124389"/>
                </a:lnTo>
                <a:lnTo>
                  <a:pt x="1658150" y="113410"/>
                </a:lnTo>
                <a:lnTo>
                  <a:pt x="1643927" y="99586"/>
                </a:lnTo>
                <a:lnTo>
                  <a:pt x="1631861" y="92837"/>
                </a:lnTo>
                <a:lnTo>
                  <a:pt x="1618761" y="88094"/>
                </a:lnTo>
                <a:lnTo>
                  <a:pt x="1606269" y="85650"/>
                </a:lnTo>
                <a:lnTo>
                  <a:pt x="1592872" y="84835"/>
                </a:lnTo>
                <a:lnTo>
                  <a:pt x="1588183" y="84946"/>
                </a:lnTo>
                <a:lnTo>
                  <a:pt x="1575389" y="86447"/>
                </a:lnTo>
                <a:lnTo>
                  <a:pt x="1563194" y="89702"/>
                </a:lnTo>
                <a:lnTo>
                  <a:pt x="1551597" y="94712"/>
                </a:lnTo>
                <a:lnTo>
                  <a:pt x="1540593" y="101476"/>
                </a:lnTo>
                <a:lnTo>
                  <a:pt x="1530180" y="109995"/>
                </a:lnTo>
                <a:lnTo>
                  <a:pt x="1520355" y="120268"/>
                </a:lnTo>
                <a:lnTo>
                  <a:pt x="1520355" y="0"/>
                </a:lnTo>
                <a:lnTo>
                  <a:pt x="1457617" y="0"/>
                </a:lnTo>
                <a:close/>
              </a:path>
              <a:path w="2947454" h="423417">
                <a:moveTo>
                  <a:pt x="881672" y="0"/>
                </a:moveTo>
                <a:lnTo>
                  <a:pt x="881672" y="58038"/>
                </a:lnTo>
                <a:lnTo>
                  <a:pt x="944410" y="58038"/>
                </a:lnTo>
                <a:lnTo>
                  <a:pt x="944410" y="0"/>
                </a:lnTo>
                <a:lnTo>
                  <a:pt x="881672" y="0"/>
                </a:lnTo>
                <a:close/>
              </a:path>
              <a:path w="2947454" h="423417">
                <a:moveTo>
                  <a:pt x="681786" y="332613"/>
                </a:moveTo>
                <a:lnTo>
                  <a:pt x="684735" y="332559"/>
                </a:lnTo>
                <a:lnTo>
                  <a:pt x="697112" y="331159"/>
                </a:lnTo>
                <a:lnTo>
                  <a:pt x="709403" y="327840"/>
                </a:lnTo>
                <a:lnTo>
                  <a:pt x="721652" y="322579"/>
                </a:lnTo>
                <a:lnTo>
                  <a:pt x="728101" y="318995"/>
                </a:lnTo>
                <a:lnTo>
                  <a:pt x="738204" y="311735"/>
                </a:lnTo>
                <a:lnTo>
                  <a:pt x="747485" y="302859"/>
                </a:lnTo>
                <a:lnTo>
                  <a:pt x="755942" y="292353"/>
                </a:lnTo>
                <a:lnTo>
                  <a:pt x="755942" y="327278"/>
                </a:lnTo>
                <a:lnTo>
                  <a:pt x="814235" y="327278"/>
                </a:lnTo>
                <a:lnTo>
                  <a:pt x="814235" y="0"/>
                </a:lnTo>
                <a:lnTo>
                  <a:pt x="751497" y="0"/>
                </a:lnTo>
                <a:lnTo>
                  <a:pt x="751497" y="117855"/>
                </a:lnTo>
                <a:lnTo>
                  <a:pt x="741412" y="107664"/>
                </a:lnTo>
                <a:lnTo>
                  <a:pt x="730845" y="99427"/>
                </a:lnTo>
                <a:lnTo>
                  <a:pt x="719695" y="93033"/>
                </a:lnTo>
                <a:lnTo>
                  <a:pt x="707957" y="88474"/>
                </a:lnTo>
                <a:lnTo>
                  <a:pt x="695623" y="85744"/>
                </a:lnTo>
                <a:lnTo>
                  <a:pt x="682688" y="84835"/>
                </a:lnTo>
                <a:lnTo>
                  <a:pt x="680503" y="84856"/>
                </a:lnTo>
                <a:lnTo>
                  <a:pt x="666948" y="85937"/>
                </a:lnTo>
                <a:lnTo>
                  <a:pt x="654182" y="88667"/>
                </a:lnTo>
                <a:lnTo>
                  <a:pt x="642207" y="93047"/>
                </a:lnTo>
                <a:lnTo>
                  <a:pt x="631021" y="99075"/>
                </a:lnTo>
                <a:lnTo>
                  <a:pt x="620627" y="106752"/>
                </a:lnTo>
                <a:lnTo>
                  <a:pt x="611022" y="116077"/>
                </a:lnTo>
                <a:lnTo>
                  <a:pt x="600544" y="130259"/>
                </a:lnTo>
                <a:lnTo>
                  <a:pt x="595084" y="140660"/>
                </a:lnTo>
                <a:lnTo>
                  <a:pt x="590617" y="152070"/>
                </a:lnTo>
                <a:lnTo>
                  <a:pt x="587143" y="164488"/>
                </a:lnTo>
                <a:lnTo>
                  <a:pt x="584661" y="177912"/>
                </a:lnTo>
                <a:lnTo>
                  <a:pt x="583172" y="192341"/>
                </a:lnTo>
                <a:lnTo>
                  <a:pt x="582676" y="207771"/>
                </a:lnTo>
                <a:lnTo>
                  <a:pt x="582849" y="216702"/>
                </a:lnTo>
                <a:lnTo>
                  <a:pt x="583947" y="231257"/>
                </a:lnTo>
                <a:lnTo>
                  <a:pt x="586058" y="244916"/>
                </a:lnTo>
                <a:lnTo>
                  <a:pt x="589181" y="257674"/>
                </a:lnTo>
                <a:lnTo>
                  <a:pt x="593318" y="269526"/>
                </a:lnTo>
                <a:lnTo>
                  <a:pt x="598468" y="280466"/>
                </a:lnTo>
                <a:lnTo>
                  <a:pt x="604631" y="290490"/>
                </a:lnTo>
                <a:lnTo>
                  <a:pt x="611809" y="299592"/>
                </a:lnTo>
                <a:lnTo>
                  <a:pt x="622634" y="310359"/>
                </a:lnTo>
                <a:lnTo>
                  <a:pt x="633202" y="318361"/>
                </a:lnTo>
                <a:lnTo>
                  <a:pt x="644401" y="324591"/>
                </a:lnTo>
                <a:lnTo>
                  <a:pt x="646734" y="203580"/>
                </a:lnTo>
                <a:lnTo>
                  <a:pt x="646830" y="198088"/>
                </a:lnTo>
                <a:lnTo>
                  <a:pt x="648180" y="183410"/>
                </a:lnTo>
                <a:lnTo>
                  <a:pt x="651127" y="170572"/>
                </a:lnTo>
                <a:lnTo>
                  <a:pt x="655671" y="159594"/>
                </a:lnTo>
                <a:lnTo>
                  <a:pt x="661809" y="150494"/>
                </a:lnTo>
                <a:lnTo>
                  <a:pt x="674525" y="139433"/>
                </a:lnTo>
                <a:lnTo>
                  <a:pt x="686170" y="134398"/>
                </a:lnTo>
                <a:lnTo>
                  <a:pt x="699173" y="132714"/>
                </a:lnTo>
                <a:lnTo>
                  <a:pt x="703196" y="132858"/>
                </a:lnTo>
                <a:lnTo>
                  <a:pt x="715975" y="135516"/>
                </a:lnTo>
                <a:lnTo>
                  <a:pt x="727207" y="141494"/>
                </a:lnTo>
                <a:lnTo>
                  <a:pt x="736892" y="150749"/>
                </a:lnTo>
                <a:lnTo>
                  <a:pt x="741306" y="157158"/>
                </a:lnTo>
                <a:lnTo>
                  <a:pt x="745841" y="167247"/>
                </a:lnTo>
                <a:lnTo>
                  <a:pt x="749063" y="179351"/>
                </a:lnTo>
                <a:lnTo>
                  <a:pt x="750986" y="193457"/>
                </a:lnTo>
                <a:lnTo>
                  <a:pt x="751624" y="209550"/>
                </a:lnTo>
                <a:lnTo>
                  <a:pt x="751442" y="217327"/>
                </a:lnTo>
                <a:lnTo>
                  <a:pt x="749949" y="231849"/>
                </a:lnTo>
                <a:lnTo>
                  <a:pt x="746957" y="244569"/>
                </a:lnTo>
                <a:lnTo>
                  <a:pt x="742475" y="255472"/>
                </a:lnTo>
                <a:lnTo>
                  <a:pt x="736511" y="264540"/>
                </a:lnTo>
                <a:lnTo>
                  <a:pt x="723888" y="275967"/>
                </a:lnTo>
                <a:lnTo>
                  <a:pt x="712376" y="281212"/>
                </a:lnTo>
                <a:lnTo>
                  <a:pt x="699681" y="282955"/>
                </a:lnTo>
                <a:lnTo>
                  <a:pt x="688135" y="281745"/>
                </a:lnTo>
                <a:lnTo>
                  <a:pt x="676212" y="277282"/>
                </a:lnTo>
                <a:lnTo>
                  <a:pt x="665914" y="269519"/>
                </a:lnTo>
                <a:lnTo>
                  <a:pt x="668694" y="331720"/>
                </a:lnTo>
                <a:lnTo>
                  <a:pt x="681786" y="332613"/>
                </a:lnTo>
                <a:close/>
              </a:path>
              <a:path w="2947454" h="423417">
                <a:moveTo>
                  <a:pt x="0" y="0"/>
                </a:moveTo>
                <a:lnTo>
                  <a:pt x="0" y="327278"/>
                </a:lnTo>
                <a:lnTo>
                  <a:pt x="66078" y="327278"/>
                </a:lnTo>
                <a:lnTo>
                  <a:pt x="66078" y="190626"/>
                </a:lnTo>
                <a:lnTo>
                  <a:pt x="79476" y="190626"/>
                </a:lnTo>
                <a:lnTo>
                  <a:pt x="89736" y="190829"/>
                </a:lnTo>
                <a:lnTo>
                  <a:pt x="103003" y="192007"/>
                </a:lnTo>
                <a:lnTo>
                  <a:pt x="112737" y="194309"/>
                </a:lnTo>
                <a:lnTo>
                  <a:pt x="119722" y="196722"/>
                </a:lnTo>
                <a:lnTo>
                  <a:pt x="126352" y="201294"/>
                </a:lnTo>
                <a:lnTo>
                  <a:pt x="132600" y="207899"/>
                </a:lnTo>
                <a:lnTo>
                  <a:pt x="135654" y="211362"/>
                </a:lnTo>
                <a:lnTo>
                  <a:pt x="141392" y="218638"/>
                </a:lnTo>
                <a:lnTo>
                  <a:pt x="148600" y="228503"/>
                </a:lnTo>
                <a:lnTo>
                  <a:pt x="157277" y="240965"/>
                </a:lnTo>
                <a:lnTo>
                  <a:pt x="167424" y="256031"/>
                </a:lnTo>
                <a:lnTo>
                  <a:pt x="215201" y="327278"/>
                </a:lnTo>
                <a:lnTo>
                  <a:pt x="294233" y="327278"/>
                </a:lnTo>
                <a:lnTo>
                  <a:pt x="254266" y="263397"/>
                </a:lnTo>
                <a:lnTo>
                  <a:pt x="253062" y="261454"/>
                </a:lnTo>
                <a:lnTo>
                  <a:pt x="244306" y="247660"/>
                </a:lnTo>
                <a:lnTo>
                  <a:pt x="236287" y="235647"/>
                </a:lnTo>
                <a:lnTo>
                  <a:pt x="229005" y="225404"/>
                </a:lnTo>
                <a:lnTo>
                  <a:pt x="222459" y="216920"/>
                </a:lnTo>
                <a:lnTo>
                  <a:pt x="216649" y="210184"/>
                </a:lnTo>
                <a:lnTo>
                  <a:pt x="212327" y="205807"/>
                </a:lnTo>
                <a:lnTo>
                  <a:pt x="203178" y="197755"/>
                </a:lnTo>
                <a:lnTo>
                  <a:pt x="192824" y="190070"/>
                </a:lnTo>
                <a:lnTo>
                  <a:pt x="181267" y="182752"/>
                </a:lnTo>
                <a:lnTo>
                  <a:pt x="190593" y="181136"/>
                </a:lnTo>
                <a:lnTo>
                  <a:pt x="192874" y="120522"/>
                </a:lnTo>
                <a:lnTo>
                  <a:pt x="188417" y="127000"/>
                </a:lnTo>
                <a:lnTo>
                  <a:pt x="182232" y="131699"/>
                </a:lnTo>
                <a:lnTo>
                  <a:pt x="174345" y="134365"/>
                </a:lnTo>
                <a:lnTo>
                  <a:pt x="170115" y="135448"/>
                </a:lnTo>
                <a:lnTo>
                  <a:pt x="161208" y="136708"/>
                </a:lnTo>
                <a:lnTo>
                  <a:pt x="149048" y="137599"/>
                </a:lnTo>
                <a:lnTo>
                  <a:pt x="133632" y="138128"/>
                </a:lnTo>
                <a:lnTo>
                  <a:pt x="114960" y="138302"/>
                </a:lnTo>
                <a:lnTo>
                  <a:pt x="66078" y="138302"/>
                </a:lnTo>
                <a:lnTo>
                  <a:pt x="66078" y="55244"/>
                </a:lnTo>
                <a:lnTo>
                  <a:pt x="117640" y="55244"/>
                </a:lnTo>
                <a:lnTo>
                  <a:pt x="139077" y="0"/>
                </a:lnTo>
                <a:lnTo>
                  <a:pt x="0" y="0"/>
                </a:lnTo>
                <a:close/>
              </a:path>
              <a:path w="2947454" h="423417">
                <a:moveTo>
                  <a:pt x="165861" y="56387"/>
                </a:moveTo>
                <a:lnTo>
                  <a:pt x="168787" y="56949"/>
                </a:lnTo>
                <a:lnTo>
                  <a:pt x="181263" y="61557"/>
                </a:lnTo>
                <a:lnTo>
                  <a:pt x="190753" y="69214"/>
                </a:lnTo>
                <a:lnTo>
                  <a:pt x="192363" y="71242"/>
                </a:lnTo>
                <a:lnTo>
                  <a:pt x="197775" y="82318"/>
                </a:lnTo>
                <a:lnTo>
                  <a:pt x="199580" y="95884"/>
                </a:lnTo>
                <a:lnTo>
                  <a:pt x="199580" y="96041"/>
                </a:lnTo>
                <a:lnTo>
                  <a:pt x="197886" y="109506"/>
                </a:lnTo>
                <a:lnTo>
                  <a:pt x="192874" y="120522"/>
                </a:lnTo>
                <a:lnTo>
                  <a:pt x="190593" y="181136"/>
                </a:lnTo>
                <a:lnTo>
                  <a:pt x="204385" y="177651"/>
                </a:lnTo>
                <a:lnTo>
                  <a:pt x="216822" y="173052"/>
                </a:lnTo>
                <a:lnTo>
                  <a:pt x="227906" y="167335"/>
                </a:lnTo>
                <a:lnTo>
                  <a:pt x="237635" y="160494"/>
                </a:lnTo>
                <a:lnTo>
                  <a:pt x="246011" y="152526"/>
                </a:lnTo>
                <a:lnTo>
                  <a:pt x="254264" y="141700"/>
                </a:lnTo>
                <a:lnTo>
                  <a:pt x="260128" y="130678"/>
                </a:lnTo>
                <a:lnTo>
                  <a:pt x="264315" y="118665"/>
                </a:lnTo>
                <a:lnTo>
                  <a:pt x="266827" y="105669"/>
                </a:lnTo>
                <a:lnTo>
                  <a:pt x="267665" y="91693"/>
                </a:lnTo>
                <a:lnTo>
                  <a:pt x="267628" y="88781"/>
                </a:lnTo>
                <a:lnTo>
                  <a:pt x="266480" y="75531"/>
                </a:lnTo>
                <a:lnTo>
                  <a:pt x="263723" y="62992"/>
                </a:lnTo>
                <a:lnTo>
                  <a:pt x="259355" y="51186"/>
                </a:lnTo>
                <a:lnTo>
                  <a:pt x="253377" y="40131"/>
                </a:lnTo>
                <a:lnTo>
                  <a:pt x="246384" y="30595"/>
                </a:lnTo>
                <a:lnTo>
                  <a:pt x="237286" y="21492"/>
                </a:lnTo>
                <a:lnTo>
                  <a:pt x="226930" y="14206"/>
                </a:lnTo>
                <a:lnTo>
                  <a:pt x="215315" y="8762"/>
                </a:lnTo>
                <a:lnTo>
                  <a:pt x="206258" y="6000"/>
                </a:lnTo>
                <a:lnTo>
                  <a:pt x="195965" y="3840"/>
                </a:lnTo>
                <a:lnTo>
                  <a:pt x="184100" y="2160"/>
                </a:lnTo>
                <a:lnTo>
                  <a:pt x="170664" y="960"/>
                </a:lnTo>
                <a:lnTo>
                  <a:pt x="155656" y="240"/>
                </a:lnTo>
                <a:lnTo>
                  <a:pt x="139077" y="0"/>
                </a:lnTo>
                <a:lnTo>
                  <a:pt x="117640" y="55244"/>
                </a:lnTo>
                <a:lnTo>
                  <a:pt x="133110" y="55295"/>
                </a:lnTo>
                <a:lnTo>
                  <a:pt x="148485" y="55501"/>
                </a:lnTo>
                <a:lnTo>
                  <a:pt x="159401" y="55865"/>
                </a:lnTo>
                <a:lnTo>
                  <a:pt x="165861" y="56387"/>
                </a:lnTo>
                <a:close/>
              </a:path>
              <a:path w="2947454" h="423417">
                <a:moveTo>
                  <a:pt x="644401" y="324591"/>
                </a:moveTo>
                <a:lnTo>
                  <a:pt x="656232" y="329045"/>
                </a:lnTo>
                <a:lnTo>
                  <a:pt x="668694" y="331720"/>
                </a:lnTo>
                <a:lnTo>
                  <a:pt x="665914" y="269519"/>
                </a:lnTo>
                <a:lnTo>
                  <a:pt x="657237" y="258444"/>
                </a:lnTo>
                <a:lnTo>
                  <a:pt x="655421" y="255201"/>
                </a:lnTo>
                <a:lnTo>
                  <a:pt x="651622" y="245545"/>
                </a:lnTo>
                <a:lnTo>
                  <a:pt x="648907" y="233723"/>
                </a:lnTo>
                <a:lnTo>
                  <a:pt x="647278" y="219735"/>
                </a:lnTo>
                <a:lnTo>
                  <a:pt x="646734" y="203580"/>
                </a:lnTo>
                <a:lnTo>
                  <a:pt x="644401" y="324591"/>
                </a:lnTo>
                <a:close/>
              </a:path>
              <a:path w="2947454" h="423417">
                <a:moveTo>
                  <a:pt x="2793911" y="327913"/>
                </a:moveTo>
                <a:lnTo>
                  <a:pt x="2790034" y="339263"/>
                </a:lnTo>
                <a:lnTo>
                  <a:pt x="2784494" y="350772"/>
                </a:lnTo>
                <a:lnTo>
                  <a:pt x="2777782" y="360552"/>
                </a:lnTo>
                <a:lnTo>
                  <a:pt x="2771269" y="366596"/>
                </a:lnTo>
                <a:lnTo>
                  <a:pt x="2759852" y="371696"/>
                </a:lnTo>
                <a:lnTo>
                  <a:pt x="2745397" y="373379"/>
                </a:lnTo>
                <a:lnTo>
                  <a:pt x="2744248" y="373373"/>
                </a:lnTo>
                <a:lnTo>
                  <a:pt x="2732196" y="372628"/>
                </a:lnTo>
                <a:lnTo>
                  <a:pt x="2718854" y="370585"/>
                </a:lnTo>
                <a:lnTo>
                  <a:pt x="2724442" y="419607"/>
                </a:lnTo>
                <a:lnTo>
                  <a:pt x="2734578" y="421496"/>
                </a:lnTo>
                <a:lnTo>
                  <a:pt x="2747208" y="422937"/>
                </a:lnTo>
                <a:lnTo>
                  <a:pt x="2760002" y="423417"/>
                </a:lnTo>
                <a:lnTo>
                  <a:pt x="2767356" y="423246"/>
                </a:lnTo>
                <a:lnTo>
                  <a:pt x="2780213" y="422019"/>
                </a:lnTo>
                <a:lnTo>
                  <a:pt x="2792006" y="419607"/>
                </a:lnTo>
                <a:lnTo>
                  <a:pt x="2805359" y="414909"/>
                </a:lnTo>
                <a:lnTo>
                  <a:pt x="2815882" y="409066"/>
                </a:lnTo>
                <a:lnTo>
                  <a:pt x="2822359" y="404494"/>
                </a:lnTo>
                <a:lnTo>
                  <a:pt x="2828074" y="398525"/>
                </a:lnTo>
                <a:lnTo>
                  <a:pt x="2833027" y="391287"/>
                </a:lnTo>
                <a:lnTo>
                  <a:pt x="2837378" y="384314"/>
                </a:lnTo>
                <a:lnTo>
                  <a:pt x="2842996" y="373183"/>
                </a:lnTo>
                <a:lnTo>
                  <a:pt x="2848775" y="359537"/>
                </a:lnTo>
                <a:lnTo>
                  <a:pt x="2863761" y="318262"/>
                </a:lnTo>
                <a:lnTo>
                  <a:pt x="2947454" y="90169"/>
                </a:lnTo>
                <a:lnTo>
                  <a:pt x="2882557" y="90169"/>
                </a:lnTo>
                <a:lnTo>
                  <a:pt x="2827185" y="258444"/>
                </a:lnTo>
                <a:lnTo>
                  <a:pt x="2770416" y="90169"/>
                </a:lnTo>
                <a:lnTo>
                  <a:pt x="2703741" y="90169"/>
                </a:lnTo>
                <a:lnTo>
                  <a:pt x="2793911" y="3279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802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3802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6098" y="1154429"/>
            <a:ext cx="84581" cy="75057"/>
          </a:xfrm>
          <a:custGeom>
            <a:avLst/>
            <a:gdLst/>
            <a:ahLst/>
            <a:cxnLst/>
            <a:rect l="l" t="t" r="r" b="b"/>
            <a:pathLst>
              <a:path w="84581" h="75057">
                <a:moveTo>
                  <a:pt x="84581" y="0"/>
                </a:moveTo>
                <a:lnTo>
                  <a:pt x="75354" y="2748"/>
                </a:lnTo>
                <a:lnTo>
                  <a:pt x="63182" y="5841"/>
                </a:lnTo>
                <a:lnTo>
                  <a:pt x="48067" y="9303"/>
                </a:lnTo>
                <a:lnTo>
                  <a:pt x="46481" y="9652"/>
                </a:lnTo>
                <a:lnTo>
                  <a:pt x="30250" y="13558"/>
                </a:lnTo>
                <a:lnTo>
                  <a:pt x="18542" y="17431"/>
                </a:lnTo>
                <a:lnTo>
                  <a:pt x="12318" y="20574"/>
                </a:lnTo>
                <a:lnTo>
                  <a:pt x="4063" y="26289"/>
                </a:lnTo>
                <a:lnTo>
                  <a:pt x="0" y="33655"/>
                </a:lnTo>
                <a:lnTo>
                  <a:pt x="0" y="42672"/>
                </a:lnTo>
                <a:lnTo>
                  <a:pt x="0" y="51435"/>
                </a:lnTo>
                <a:lnTo>
                  <a:pt x="3301" y="59055"/>
                </a:lnTo>
                <a:lnTo>
                  <a:pt x="9906" y="65405"/>
                </a:lnTo>
                <a:lnTo>
                  <a:pt x="20415" y="72370"/>
                </a:lnTo>
                <a:lnTo>
                  <a:pt x="33346" y="75033"/>
                </a:lnTo>
                <a:lnTo>
                  <a:pt x="34797" y="75057"/>
                </a:lnTo>
                <a:lnTo>
                  <a:pt x="47247" y="73499"/>
                </a:lnTo>
                <a:lnTo>
                  <a:pt x="59173" y="68877"/>
                </a:lnTo>
                <a:lnTo>
                  <a:pt x="67182" y="63881"/>
                </a:lnTo>
                <a:lnTo>
                  <a:pt x="76552" y="54524"/>
                </a:lnTo>
                <a:lnTo>
                  <a:pt x="82095" y="43302"/>
                </a:lnTo>
                <a:lnTo>
                  <a:pt x="83770" y="33947"/>
                </a:lnTo>
                <a:lnTo>
                  <a:pt x="84513" y="19833"/>
                </a:lnTo>
                <a:lnTo>
                  <a:pt x="84581" y="12446"/>
                </a:lnTo>
                <a:lnTo>
                  <a:pt x="8458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4476" y="1154429"/>
            <a:ext cx="84607" cy="75057"/>
          </a:xfrm>
          <a:custGeom>
            <a:avLst/>
            <a:gdLst/>
            <a:ahLst/>
            <a:cxnLst/>
            <a:rect l="l" t="t" r="r" b="b"/>
            <a:pathLst>
              <a:path w="84607" h="75057">
                <a:moveTo>
                  <a:pt x="84607" y="0"/>
                </a:moveTo>
                <a:lnTo>
                  <a:pt x="75366" y="2743"/>
                </a:lnTo>
                <a:lnTo>
                  <a:pt x="63201" y="5829"/>
                </a:lnTo>
                <a:lnTo>
                  <a:pt x="48110" y="9283"/>
                </a:lnTo>
                <a:lnTo>
                  <a:pt x="46431" y="9652"/>
                </a:lnTo>
                <a:lnTo>
                  <a:pt x="30200" y="13558"/>
                </a:lnTo>
                <a:lnTo>
                  <a:pt x="18500" y="17431"/>
                </a:lnTo>
                <a:lnTo>
                  <a:pt x="12268" y="20574"/>
                </a:lnTo>
                <a:lnTo>
                  <a:pt x="4089" y="26289"/>
                </a:lnTo>
                <a:lnTo>
                  <a:pt x="0" y="33655"/>
                </a:lnTo>
                <a:lnTo>
                  <a:pt x="0" y="42672"/>
                </a:lnTo>
                <a:lnTo>
                  <a:pt x="0" y="51435"/>
                </a:lnTo>
                <a:lnTo>
                  <a:pt x="3263" y="59055"/>
                </a:lnTo>
                <a:lnTo>
                  <a:pt x="9817" y="65405"/>
                </a:lnTo>
                <a:lnTo>
                  <a:pt x="20330" y="72351"/>
                </a:lnTo>
                <a:lnTo>
                  <a:pt x="33247" y="75029"/>
                </a:lnTo>
                <a:lnTo>
                  <a:pt x="34823" y="75057"/>
                </a:lnTo>
                <a:lnTo>
                  <a:pt x="47187" y="73498"/>
                </a:lnTo>
                <a:lnTo>
                  <a:pt x="59129" y="68873"/>
                </a:lnTo>
                <a:lnTo>
                  <a:pt x="67195" y="63881"/>
                </a:lnTo>
                <a:lnTo>
                  <a:pt x="76553" y="54515"/>
                </a:lnTo>
                <a:lnTo>
                  <a:pt x="82077" y="43281"/>
                </a:lnTo>
                <a:lnTo>
                  <a:pt x="83758" y="33948"/>
                </a:lnTo>
                <a:lnTo>
                  <a:pt x="84533" y="19837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6174" y="1076960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55" y="1466"/>
                </a:lnTo>
                <a:lnTo>
                  <a:pt x="33041" y="5877"/>
                </a:lnTo>
                <a:lnTo>
                  <a:pt x="22329" y="13250"/>
                </a:lnTo>
                <a:lnTo>
                  <a:pt x="16763" y="18795"/>
                </a:lnTo>
                <a:lnTo>
                  <a:pt x="10076" y="28031"/>
                </a:lnTo>
                <a:lnTo>
                  <a:pt x="5081" y="38950"/>
                </a:lnTo>
                <a:lnTo>
                  <a:pt x="1780" y="51545"/>
                </a:lnTo>
                <a:lnTo>
                  <a:pt x="171" y="65807"/>
                </a:lnTo>
                <a:lnTo>
                  <a:pt x="0" y="72770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5"/>
                </a:lnTo>
                <a:lnTo>
                  <a:pt x="26774" y="135817"/>
                </a:lnTo>
                <a:lnTo>
                  <a:pt x="38006" y="141917"/>
                </a:lnTo>
                <a:lnTo>
                  <a:pt x="50425" y="145063"/>
                </a:lnTo>
                <a:lnTo>
                  <a:pt x="58038" y="145541"/>
                </a:lnTo>
                <a:lnTo>
                  <a:pt x="71177" y="144075"/>
                </a:lnTo>
                <a:lnTo>
                  <a:pt x="83077" y="139664"/>
                </a:lnTo>
                <a:lnTo>
                  <a:pt x="93756" y="132291"/>
                </a:lnTo>
                <a:lnTo>
                  <a:pt x="99313" y="126745"/>
                </a:lnTo>
                <a:lnTo>
                  <a:pt x="105900" y="117549"/>
                </a:lnTo>
                <a:lnTo>
                  <a:pt x="110842" y="106650"/>
                </a:lnTo>
                <a:lnTo>
                  <a:pt x="114132" y="94056"/>
                </a:lnTo>
                <a:lnTo>
                  <a:pt x="115761" y="79776"/>
                </a:lnTo>
                <a:lnTo>
                  <a:pt x="115950" y="72389"/>
                </a:lnTo>
                <a:lnTo>
                  <a:pt x="115093" y="57431"/>
                </a:lnTo>
                <a:lnTo>
                  <a:pt x="112528" y="44121"/>
                </a:lnTo>
                <a:lnTo>
                  <a:pt x="108263" y="32468"/>
                </a:lnTo>
                <a:lnTo>
                  <a:pt x="102307" y="22480"/>
                </a:lnTo>
                <a:lnTo>
                  <a:pt x="89325" y="9724"/>
                </a:lnTo>
                <a:lnTo>
                  <a:pt x="78124" y="3624"/>
                </a:lnTo>
                <a:lnTo>
                  <a:pt x="65695" y="478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0799" y="1075436"/>
            <a:ext cx="105409" cy="148462"/>
          </a:xfrm>
          <a:custGeom>
            <a:avLst/>
            <a:gdLst/>
            <a:ahLst/>
            <a:cxnLst/>
            <a:rect l="l" t="t" r="r" b="b"/>
            <a:pathLst>
              <a:path w="105409" h="148462">
                <a:moveTo>
                  <a:pt x="53339" y="0"/>
                </a:moveTo>
                <a:lnTo>
                  <a:pt x="40144" y="1606"/>
                </a:lnTo>
                <a:lnTo>
                  <a:pt x="28409" y="6452"/>
                </a:lnTo>
                <a:lnTo>
                  <a:pt x="18134" y="14580"/>
                </a:lnTo>
                <a:lnTo>
                  <a:pt x="8976" y="26944"/>
                </a:lnTo>
                <a:lnTo>
                  <a:pt x="4361" y="37952"/>
                </a:lnTo>
                <a:lnTo>
                  <a:pt x="1394" y="50795"/>
                </a:lnTo>
                <a:lnTo>
                  <a:pt x="74" y="65463"/>
                </a:lnTo>
                <a:lnTo>
                  <a:pt x="0" y="70230"/>
                </a:lnTo>
                <a:lnTo>
                  <a:pt x="689" y="85943"/>
                </a:lnTo>
                <a:lnTo>
                  <a:pt x="2751" y="99848"/>
                </a:lnTo>
                <a:lnTo>
                  <a:pt x="6180" y="111946"/>
                </a:lnTo>
                <a:lnTo>
                  <a:pt x="10970" y="122236"/>
                </a:lnTo>
                <a:lnTo>
                  <a:pt x="15875" y="129286"/>
                </a:lnTo>
                <a:lnTo>
                  <a:pt x="25789" y="138939"/>
                </a:lnTo>
                <a:lnTo>
                  <a:pt x="36914" y="145239"/>
                </a:lnTo>
                <a:lnTo>
                  <a:pt x="49268" y="148205"/>
                </a:lnTo>
                <a:lnTo>
                  <a:pt x="54482" y="148462"/>
                </a:lnTo>
                <a:lnTo>
                  <a:pt x="67529" y="146724"/>
                </a:lnTo>
                <a:lnTo>
                  <a:pt x="79087" y="141510"/>
                </a:lnTo>
                <a:lnTo>
                  <a:pt x="89182" y="132820"/>
                </a:lnTo>
                <a:lnTo>
                  <a:pt x="96403" y="122408"/>
                </a:lnTo>
                <a:lnTo>
                  <a:pt x="100648" y="111820"/>
                </a:lnTo>
                <a:lnTo>
                  <a:pt x="103547" y="99175"/>
                </a:lnTo>
                <a:lnTo>
                  <a:pt x="105108" y="84472"/>
                </a:lnTo>
                <a:lnTo>
                  <a:pt x="105409" y="73405"/>
                </a:lnTo>
                <a:lnTo>
                  <a:pt x="104665" y="57824"/>
                </a:lnTo>
                <a:lnTo>
                  <a:pt x="102444" y="44139"/>
                </a:lnTo>
                <a:lnTo>
                  <a:pt x="98761" y="32342"/>
                </a:lnTo>
                <a:lnTo>
                  <a:pt x="93634" y="22425"/>
                </a:lnTo>
                <a:lnTo>
                  <a:pt x="90424" y="18034"/>
                </a:lnTo>
                <a:lnTo>
                  <a:pt x="80499" y="8617"/>
                </a:lnTo>
                <a:lnTo>
                  <a:pt x="69252" y="2648"/>
                </a:lnTo>
                <a:lnTo>
                  <a:pt x="56659" y="103"/>
                </a:lnTo>
                <a:lnTo>
                  <a:pt x="533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1979" y="1073785"/>
            <a:ext cx="93852" cy="55625"/>
          </a:xfrm>
          <a:custGeom>
            <a:avLst/>
            <a:gdLst/>
            <a:ahLst/>
            <a:cxnLst/>
            <a:rect l="l" t="t" r="r" b="b"/>
            <a:pathLst>
              <a:path w="93852" h="55625">
                <a:moveTo>
                  <a:pt x="47116" y="0"/>
                </a:moveTo>
                <a:lnTo>
                  <a:pt x="33870" y="1778"/>
                </a:lnTo>
                <a:lnTo>
                  <a:pt x="22323" y="7072"/>
                </a:lnTo>
                <a:lnTo>
                  <a:pt x="13207" y="14986"/>
                </a:lnTo>
                <a:lnTo>
                  <a:pt x="6473" y="24826"/>
                </a:lnTo>
                <a:lnTo>
                  <a:pt x="2105" y="36517"/>
                </a:lnTo>
                <a:lnTo>
                  <a:pt x="124" y="50098"/>
                </a:lnTo>
                <a:lnTo>
                  <a:pt x="0" y="55625"/>
                </a:lnTo>
                <a:lnTo>
                  <a:pt x="93852" y="55625"/>
                </a:lnTo>
                <a:lnTo>
                  <a:pt x="92350" y="40900"/>
                </a:lnTo>
                <a:lnTo>
                  <a:pt x="88727" y="28378"/>
                </a:lnTo>
                <a:lnTo>
                  <a:pt x="82984" y="18078"/>
                </a:lnTo>
                <a:lnTo>
                  <a:pt x="79756" y="14224"/>
                </a:lnTo>
                <a:lnTo>
                  <a:pt x="69472" y="5923"/>
                </a:lnTo>
                <a:lnTo>
                  <a:pt x="57672" y="1183"/>
                </a:lnTo>
                <a:lnTo>
                  <a:pt x="4711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8864" y="1073785"/>
            <a:ext cx="104889" cy="150240"/>
          </a:xfrm>
          <a:custGeom>
            <a:avLst/>
            <a:gdLst/>
            <a:ahLst/>
            <a:cxnLst/>
            <a:rect l="l" t="t" r="r" b="b"/>
            <a:pathLst>
              <a:path w="104889" h="150240">
                <a:moveTo>
                  <a:pt x="52438" y="0"/>
                </a:moveTo>
                <a:lnTo>
                  <a:pt x="39435" y="1683"/>
                </a:lnTo>
                <a:lnTo>
                  <a:pt x="27791" y="6718"/>
                </a:lnTo>
                <a:lnTo>
                  <a:pt x="17507" y="15082"/>
                </a:lnTo>
                <a:lnTo>
                  <a:pt x="8936" y="26879"/>
                </a:lnTo>
                <a:lnTo>
                  <a:pt x="4393" y="37857"/>
                </a:lnTo>
                <a:lnTo>
                  <a:pt x="1445" y="50695"/>
                </a:lnTo>
                <a:lnTo>
                  <a:pt x="95" y="65373"/>
                </a:lnTo>
                <a:lnTo>
                  <a:pt x="0" y="70865"/>
                </a:lnTo>
                <a:lnTo>
                  <a:pt x="543" y="87020"/>
                </a:lnTo>
                <a:lnTo>
                  <a:pt x="2172" y="101008"/>
                </a:lnTo>
                <a:lnTo>
                  <a:pt x="4887" y="112830"/>
                </a:lnTo>
                <a:lnTo>
                  <a:pt x="8687" y="122486"/>
                </a:lnTo>
                <a:lnTo>
                  <a:pt x="19180" y="136804"/>
                </a:lnTo>
                <a:lnTo>
                  <a:pt x="29478" y="144567"/>
                </a:lnTo>
                <a:lnTo>
                  <a:pt x="41400" y="149030"/>
                </a:lnTo>
                <a:lnTo>
                  <a:pt x="52946" y="150240"/>
                </a:lnTo>
                <a:lnTo>
                  <a:pt x="65641" y="148497"/>
                </a:lnTo>
                <a:lnTo>
                  <a:pt x="77154" y="143252"/>
                </a:lnTo>
                <a:lnTo>
                  <a:pt x="87462" y="134483"/>
                </a:lnTo>
                <a:lnTo>
                  <a:pt x="95740" y="122757"/>
                </a:lnTo>
                <a:lnTo>
                  <a:pt x="100223" y="111854"/>
                </a:lnTo>
                <a:lnTo>
                  <a:pt x="103214" y="99134"/>
                </a:lnTo>
                <a:lnTo>
                  <a:pt x="104707" y="84612"/>
                </a:lnTo>
                <a:lnTo>
                  <a:pt x="104889" y="76835"/>
                </a:lnTo>
                <a:lnTo>
                  <a:pt x="104251" y="60742"/>
                </a:lnTo>
                <a:lnTo>
                  <a:pt x="102328" y="46636"/>
                </a:lnTo>
                <a:lnTo>
                  <a:pt x="99106" y="34532"/>
                </a:lnTo>
                <a:lnTo>
                  <a:pt x="94572" y="24443"/>
                </a:lnTo>
                <a:lnTo>
                  <a:pt x="90157" y="18034"/>
                </a:lnTo>
                <a:lnTo>
                  <a:pt x="80472" y="8779"/>
                </a:lnTo>
                <a:lnTo>
                  <a:pt x="69240" y="2801"/>
                </a:lnTo>
                <a:lnTo>
                  <a:pt x="56461" y="143"/>
                </a:lnTo>
                <a:lnTo>
                  <a:pt x="524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5871" y="1031239"/>
            <a:ext cx="243712" cy="333248"/>
          </a:xfrm>
          <a:custGeom>
            <a:avLst/>
            <a:gdLst/>
            <a:ahLst/>
            <a:cxnLst/>
            <a:rect l="l" t="t" r="r" b="b"/>
            <a:pathLst>
              <a:path w="243712" h="333248">
                <a:moveTo>
                  <a:pt x="0" y="0"/>
                </a:moveTo>
                <a:lnTo>
                  <a:pt x="66675" y="0"/>
                </a:lnTo>
                <a:lnTo>
                  <a:pt x="123443" y="168275"/>
                </a:lnTo>
                <a:lnTo>
                  <a:pt x="178815" y="0"/>
                </a:lnTo>
                <a:lnTo>
                  <a:pt x="243712" y="0"/>
                </a:lnTo>
                <a:lnTo>
                  <a:pt x="160019" y="228092"/>
                </a:lnTo>
                <a:lnTo>
                  <a:pt x="145033" y="269367"/>
                </a:lnTo>
                <a:lnTo>
                  <a:pt x="139255" y="283013"/>
                </a:lnTo>
                <a:lnTo>
                  <a:pt x="133637" y="294144"/>
                </a:lnTo>
                <a:lnTo>
                  <a:pt x="129286" y="301117"/>
                </a:lnTo>
                <a:lnTo>
                  <a:pt x="124332" y="308356"/>
                </a:lnTo>
                <a:lnTo>
                  <a:pt x="118617" y="314325"/>
                </a:lnTo>
                <a:lnTo>
                  <a:pt x="112140" y="318897"/>
                </a:lnTo>
                <a:lnTo>
                  <a:pt x="101617" y="324739"/>
                </a:lnTo>
                <a:lnTo>
                  <a:pt x="89017" y="329231"/>
                </a:lnTo>
                <a:lnTo>
                  <a:pt x="76472" y="331849"/>
                </a:lnTo>
                <a:lnTo>
                  <a:pt x="63615" y="333076"/>
                </a:lnTo>
                <a:lnTo>
                  <a:pt x="56261" y="333248"/>
                </a:lnTo>
                <a:lnTo>
                  <a:pt x="43467" y="332767"/>
                </a:lnTo>
                <a:lnTo>
                  <a:pt x="30837" y="331326"/>
                </a:lnTo>
                <a:lnTo>
                  <a:pt x="20700" y="329438"/>
                </a:lnTo>
                <a:lnTo>
                  <a:pt x="15112" y="280415"/>
                </a:lnTo>
                <a:lnTo>
                  <a:pt x="28455" y="282458"/>
                </a:lnTo>
                <a:lnTo>
                  <a:pt x="40507" y="283203"/>
                </a:lnTo>
                <a:lnTo>
                  <a:pt x="56111" y="281526"/>
                </a:lnTo>
                <a:lnTo>
                  <a:pt x="67528" y="276426"/>
                </a:lnTo>
                <a:lnTo>
                  <a:pt x="74040" y="270383"/>
                </a:lnTo>
                <a:lnTo>
                  <a:pt x="80753" y="260602"/>
                </a:lnTo>
                <a:lnTo>
                  <a:pt x="86293" y="249093"/>
                </a:lnTo>
                <a:lnTo>
                  <a:pt x="90169" y="2377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802" y="1031239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8696" y="1025905"/>
            <a:ext cx="231267" cy="332613"/>
          </a:xfrm>
          <a:custGeom>
            <a:avLst/>
            <a:gdLst/>
            <a:ahLst/>
            <a:cxnLst/>
            <a:rect l="l" t="t" r="r" b="b"/>
            <a:pathLst>
              <a:path w="231267" h="332613">
                <a:moveTo>
                  <a:pt x="132461" y="0"/>
                </a:moveTo>
                <a:lnTo>
                  <a:pt x="145718" y="867"/>
                </a:lnTo>
                <a:lnTo>
                  <a:pt x="158283" y="3476"/>
                </a:lnTo>
                <a:lnTo>
                  <a:pt x="170168" y="7831"/>
                </a:lnTo>
                <a:lnTo>
                  <a:pt x="181381" y="13941"/>
                </a:lnTo>
                <a:lnTo>
                  <a:pt x="191933" y="21811"/>
                </a:lnTo>
                <a:lnTo>
                  <a:pt x="201835" y="31449"/>
                </a:lnTo>
                <a:lnTo>
                  <a:pt x="209756" y="41398"/>
                </a:lnTo>
                <a:lnTo>
                  <a:pt x="215909" y="51455"/>
                </a:lnTo>
                <a:lnTo>
                  <a:pt x="221025" y="62430"/>
                </a:lnTo>
                <a:lnTo>
                  <a:pt x="225106" y="74322"/>
                </a:lnTo>
                <a:lnTo>
                  <a:pt x="228154" y="87132"/>
                </a:lnTo>
                <a:lnTo>
                  <a:pt x="230170" y="100858"/>
                </a:lnTo>
                <a:lnTo>
                  <a:pt x="231158" y="115502"/>
                </a:lnTo>
                <a:lnTo>
                  <a:pt x="231267" y="122555"/>
                </a:lnTo>
                <a:lnTo>
                  <a:pt x="230766" y="137677"/>
                </a:lnTo>
                <a:lnTo>
                  <a:pt x="229266" y="151900"/>
                </a:lnTo>
                <a:lnTo>
                  <a:pt x="226766" y="165218"/>
                </a:lnTo>
                <a:lnTo>
                  <a:pt x="223266" y="177626"/>
                </a:lnTo>
                <a:lnTo>
                  <a:pt x="218765" y="189117"/>
                </a:lnTo>
                <a:lnTo>
                  <a:pt x="213265" y="199688"/>
                </a:lnTo>
                <a:lnTo>
                  <a:pt x="206764" y="209333"/>
                </a:lnTo>
                <a:lnTo>
                  <a:pt x="192512" y="224652"/>
                </a:lnTo>
                <a:lnTo>
                  <a:pt x="182046" y="232794"/>
                </a:lnTo>
                <a:lnTo>
                  <a:pt x="170915" y="239179"/>
                </a:lnTo>
                <a:lnTo>
                  <a:pt x="159122" y="243805"/>
                </a:lnTo>
                <a:lnTo>
                  <a:pt x="146671" y="246668"/>
                </a:lnTo>
                <a:lnTo>
                  <a:pt x="133566" y="247764"/>
                </a:lnTo>
                <a:lnTo>
                  <a:pt x="131953" y="247777"/>
                </a:lnTo>
                <a:lnTo>
                  <a:pt x="118726" y="246809"/>
                </a:lnTo>
                <a:lnTo>
                  <a:pt x="106395" y="243928"/>
                </a:lnTo>
                <a:lnTo>
                  <a:pt x="96393" y="239903"/>
                </a:lnTo>
                <a:lnTo>
                  <a:pt x="86809" y="234325"/>
                </a:lnTo>
                <a:lnTo>
                  <a:pt x="76939" y="226802"/>
                </a:lnTo>
                <a:lnTo>
                  <a:pt x="66765" y="217314"/>
                </a:lnTo>
                <a:lnTo>
                  <a:pt x="62737" y="213106"/>
                </a:lnTo>
                <a:lnTo>
                  <a:pt x="62737" y="332613"/>
                </a:lnTo>
                <a:lnTo>
                  <a:pt x="0" y="332613"/>
                </a:lnTo>
                <a:lnTo>
                  <a:pt x="0" y="5334"/>
                </a:lnTo>
                <a:lnTo>
                  <a:pt x="58547" y="5334"/>
                </a:lnTo>
                <a:lnTo>
                  <a:pt x="58547" y="40132"/>
                </a:lnTo>
                <a:lnTo>
                  <a:pt x="66125" y="29997"/>
                </a:lnTo>
                <a:lnTo>
                  <a:pt x="75125" y="21077"/>
                </a:lnTo>
                <a:lnTo>
                  <a:pt x="85525" y="13351"/>
                </a:lnTo>
                <a:lnTo>
                  <a:pt x="89281" y="11049"/>
                </a:lnTo>
                <a:lnTo>
                  <a:pt x="100719" y="5649"/>
                </a:lnTo>
                <a:lnTo>
                  <a:pt x="112865" y="2044"/>
                </a:lnTo>
                <a:lnTo>
                  <a:pt x="125682" y="232"/>
                </a:lnTo>
                <a:lnTo>
                  <a:pt x="13246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53360" y="1025905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19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3" y="9906"/>
                </a:lnTo>
                <a:lnTo>
                  <a:pt x="183993" y="17051"/>
                </a:lnTo>
                <a:lnTo>
                  <a:pt x="193608" y="25367"/>
                </a:lnTo>
                <a:lnTo>
                  <a:pt x="200549" y="34853"/>
                </a:lnTo>
                <a:lnTo>
                  <a:pt x="203991" y="43218"/>
                </a:lnTo>
                <a:lnTo>
                  <a:pt x="206483" y="53910"/>
                </a:lnTo>
                <a:lnTo>
                  <a:pt x="208136" y="67138"/>
                </a:lnTo>
                <a:lnTo>
                  <a:pt x="208949" y="82910"/>
                </a:lnTo>
                <a:lnTo>
                  <a:pt x="209041" y="91186"/>
                </a:lnTo>
                <a:lnTo>
                  <a:pt x="208279" y="164465"/>
                </a:lnTo>
                <a:lnTo>
                  <a:pt x="208510" y="180402"/>
                </a:lnTo>
                <a:lnTo>
                  <a:pt x="209201" y="193864"/>
                </a:lnTo>
                <a:lnTo>
                  <a:pt x="210352" y="204851"/>
                </a:lnTo>
                <a:lnTo>
                  <a:pt x="211327" y="210566"/>
                </a:lnTo>
                <a:lnTo>
                  <a:pt x="214328" y="222007"/>
                </a:lnTo>
                <a:lnTo>
                  <a:pt x="218807" y="234066"/>
                </a:lnTo>
                <a:lnTo>
                  <a:pt x="222631" y="242443"/>
                </a:lnTo>
                <a:lnTo>
                  <a:pt x="160527" y="242443"/>
                </a:lnTo>
                <a:lnTo>
                  <a:pt x="158876" y="238252"/>
                </a:lnTo>
                <a:lnTo>
                  <a:pt x="156844" y="232029"/>
                </a:lnTo>
                <a:lnTo>
                  <a:pt x="154558" y="223901"/>
                </a:lnTo>
                <a:lnTo>
                  <a:pt x="153542" y="220091"/>
                </a:lnTo>
                <a:lnTo>
                  <a:pt x="152781" y="217678"/>
                </a:lnTo>
                <a:lnTo>
                  <a:pt x="152272" y="216535"/>
                </a:lnTo>
                <a:lnTo>
                  <a:pt x="142285" y="225330"/>
                </a:lnTo>
                <a:lnTo>
                  <a:pt x="131851" y="232656"/>
                </a:lnTo>
                <a:lnTo>
                  <a:pt x="120946" y="238534"/>
                </a:lnTo>
                <a:lnTo>
                  <a:pt x="105940" y="244109"/>
                </a:lnTo>
                <a:lnTo>
                  <a:pt x="93534" y="246737"/>
                </a:lnTo>
                <a:lnTo>
                  <a:pt x="80612" y="247762"/>
                </a:lnTo>
                <a:lnTo>
                  <a:pt x="78866" y="247777"/>
                </a:lnTo>
                <a:lnTo>
                  <a:pt x="64327" y="246920"/>
                </a:lnTo>
                <a:lnTo>
                  <a:pt x="51111" y="244347"/>
                </a:lnTo>
                <a:lnTo>
                  <a:pt x="39224" y="240049"/>
                </a:lnTo>
                <a:lnTo>
                  <a:pt x="28672" y="234021"/>
                </a:lnTo>
                <a:lnTo>
                  <a:pt x="21081" y="227838"/>
                </a:lnTo>
                <a:lnTo>
                  <a:pt x="12424" y="218010"/>
                </a:lnTo>
                <a:lnTo>
                  <a:pt x="6027" y="207030"/>
                </a:lnTo>
                <a:lnTo>
                  <a:pt x="1911" y="194907"/>
                </a:lnTo>
                <a:lnTo>
                  <a:pt x="94" y="181651"/>
                </a:lnTo>
                <a:lnTo>
                  <a:pt x="0" y="177673"/>
                </a:lnTo>
                <a:lnTo>
                  <a:pt x="1151" y="164381"/>
                </a:lnTo>
                <a:lnTo>
                  <a:pt x="4563" y="152161"/>
                </a:lnTo>
                <a:lnTo>
                  <a:pt x="9651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5" y="117729"/>
                </a:lnTo>
                <a:lnTo>
                  <a:pt x="45934" y="113752"/>
                </a:lnTo>
                <a:lnTo>
                  <a:pt x="57099" y="110025"/>
                </a:lnTo>
                <a:lnTo>
                  <a:pt x="70102" y="106569"/>
                </a:lnTo>
                <a:lnTo>
                  <a:pt x="84978" y="103407"/>
                </a:lnTo>
                <a:lnTo>
                  <a:pt x="86487" y="103124"/>
                </a:lnTo>
                <a:lnTo>
                  <a:pt x="103122" y="99792"/>
                </a:lnTo>
                <a:lnTo>
                  <a:pt x="117569" y="96573"/>
                </a:lnTo>
                <a:lnTo>
                  <a:pt x="129819" y="93454"/>
                </a:lnTo>
                <a:lnTo>
                  <a:pt x="139867" y="90421"/>
                </a:lnTo>
                <a:lnTo>
                  <a:pt x="147319" y="87630"/>
                </a:lnTo>
                <a:lnTo>
                  <a:pt x="147319" y="81407"/>
                </a:lnTo>
                <a:lnTo>
                  <a:pt x="145406" y="66838"/>
                </a:lnTo>
                <a:lnTo>
                  <a:pt x="139615" y="56744"/>
                </a:lnTo>
                <a:lnTo>
                  <a:pt x="129726" y="51013"/>
                </a:lnTo>
                <a:lnTo>
                  <a:pt x="116759" y="48434"/>
                </a:lnTo>
                <a:lnTo>
                  <a:pt x="104775" y="47879"/>
                </a:lnTo>
                <a:lnTo>
                  <a:pt x="90611" y="49371"/>
                </a:lnTo>
                <a:lnTo>
                  <a:pt x="79734" y="53744"/>
                </a:lnTo>
                <a:lnTo>
                  <a:pt x="70765" y="62698"/>
                </a:lnTo>
                <a:lnTo>
                  <a:pt x="64441" y="75028"/>
                </a:lnTo>
                <a:lnTo>
                  <a:pt x="63500" y="77597"/>
                </a:lnTo>
                <a:lnTo>
                  <a:pt x="6476" y="67310"/>
                </a:lnTo>
                <a:lnTo>
                  <a:pt x="11138" y="53707"/>
                </a:lnTo>
                <a:lnTo>
                  <a:pt x="16985" y="41658"/>
                </a:lnTo>
                <a:lnTo>
                  <a:pt x="24032" y="31178"/>
                </a:lnTo>
                <a:lnTo>
                  <a:pt x="32292" y="22279"/>
                </a:lnTo>
                <a:lnTo>
                  <a:pt x="39496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1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2799" y="1025905"/>
            <a:ext cx="153669" cy="242443"/>
          </a:xfrm>
          <a:custGeom>
            <a:avLst/>
            <a:gdLst/>
            <a:ahLst/>
            <a:cxnLst/>
            <a:rect l="l" t="t" r="r" b="b"/>
            <a:pathLst>
              <a:path w="153669" h="242443">
                <a:moveTo>
                  <a:pt x="112268" y="0"/>
                </a:moveTo>
                <a:lnTo>
                  <a:pt x="124808" y="1027"/>
                </a:lnTo>
                <a:lnTo>
                  <a:pt x="137056" y="4110"/>
                </a:lnTo>
                <a:lnTo>
                  <a:pt x="149051" y="9249"/>
                </a:lnTo>
                <a:lnTo>
                  <a:pt x="153669" y="11811"/>
                </a:lnTo>
                <a:lnTo>
                  <a:pt x="134238" y="66421"/>
                </a:lnTo>
                <a:lnTo>
                  <a:pt x="121702" y="59752"/>
                </a:lnTo>
                <a:lnTo>
                  <a:pt x="109900" y="56490"/>
                </a:lnTo>
                <a:lnTo>
                  <a:pt x="104775" y="56134"/>
                </a:lnTo>
                <a:lnTo>
                  <a:pt x="96012" y="56134"/>
                </a:lnTo>
                <a:lnTo>
                  <a:pt x="88518" y="58674"/>
                </a:lnTo>
                <a:lnTo>
                  <a:pt x="82423" y="63500"/>
                </a:lnTo>
                <a:lnTo>
                  <a:pt x="75339" y="71791"/>
                </a:lnTo>
                <a:lnTo>
                  <a:pt x="69694" y="84303"/>
                </a:lnTo>
                <a:lnTo>
                  <a:pt x="66507" y="96780"/>
                </a:lnTo>
                <a:lnTo>
                  <a:pt x="65213" y="105996"/>
                </a:lnTo>
                <a:lnTo>
                  <a:pt x="64190" y="117315"/>
                </a:lnTo>
                <a:lnTo>
                  <a:pt x="63438" y="130743"/>
                </a:lnTo>
                <a:lnTo>
                  <a:pt x="62957" y="146286"/>
                </a:lnTo>
                <a:lnTo>
                  <a:pt x="62748" y="163951"/>
                </a:lnTo>
                <a:lnTo>
                  <a:pt x="62737" y="16916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38989"/>
                </a:lnTo>
                <a:lnTo>
                  <a:pt x="67203" y="25898"/>
                </a:lnTo>
                <a:lnTo>
                  <a:pt x="75513" y="15837"/>
                </a:lnTo>
                <a:lnTo>
                  <a:pt x="83267" y="8825"/>
                </a:lnTo>
                <a:lnTo>
                  <a:pt x="85217" y="7493"/>
                </a:lnTo>
                <a:lnTo>
                  <a:pt x="96701" y="2212"/>
                </a:lnTo>
                <a:lnTo>
                  <a:pt x="109432" y="65"/>
                </a:lnTo>
                <a:lnTo>
                  <a:pt x="11226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6574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712" y="0"/>
                </a:moveTo>
                <a:lnTo>
                  <a:pt x="123122" y="682"/>
                </a:lnTo>
                <a:lnTo>
                  <a:pt x="136650" y="2732"/>
                </a:lnTo>
                <a:lnTo>
                  <a:pt x="149299" y="6154"/>
                </a:lnTo>
                <a:lnTo>
                  <a:pt x="161070" y="10952"/>
                </a:lnTo>
                <a:lnTo>
                  <a:pt x="171966" y="17130"/>
                </a:lnTo>
                <a:lnTo>
                  <a:pt x="181988" y="24692"/>
                </a:lnTo>
                <a:lnTo>
                  <a:pt x="191139" y="33643"/>
                </a:lnTo>
                <a:lnTo>
                  <a:pt x="198820" y="43364"/>
                </a:lnTo>
                <a:lnTo>
                  <a:pt x="204538" y="52773"/>
                </a:lnTo>
                <a:lnTo>
                  <a:pt x="209430" y="63152"/>
                </a:lnTo>
                <a:lnTo>
                  <a:pt x="213497" y="74500"/>
                </a:lnTo>
                <a:lnTo>
                  <a:pt x="216736" y="86814"/>
                </a:lnTo>
                <a:lnTo>
                  <a:pt x="219146" y="100095"/>
                </a:lnTo>
                <a:lnTo>
                  <a:pt x="220727" y="114341"/>
                </a:lnTo>
                <a:lnTo>
                  <a:pt x="221476" y="129550"/>
                </a:lnTo>
                <a:lnTo>
                  <a:pt x="221487" y="141859"/>
                </a:lnTo>
                <a:lnTo>
                  <a:pt x="64388" y="141859"/>
                </a:lnTo>
                <a:lnTo>
                  <a:pt x="65777" y="156366"/>
                </a:lnTo>
                <a:lnTo>
                  <a:pt x="69299" y="168957"/>
                </a:lnTo>
                <a:lnTo>
                  <a:pt x="74939" y="179629"/>
                </a:lnTo>
                <a:lnTo>
                  <a:pt x="79501" y="185293"/>
                </a:lnTo>
                <a:lnTo>
                  <a:pt x="89581" y="193736"/>
                </a:lnTo>
                <a:lnTo>
                  <a:pt x="101163" y="198937"/>
                </a:lnTo>
                <a:lnTo>
                  <a:pt x="114248" y="200896"/>
                </a:lnTo>
                <a:lnTo>
                  <a:pt x="115696" y="200914"/>
                </a:lnTo>
                <a:lnTo>
                  <a:pt x="128905" y="198953"/>
                </a:lnTo>
                <a:lnTo>
                  <a:pt x="139944" y="193189"/>
                </a:lnTo>
                <a:lnTo>
                  <a:pt x="148114" y="184234"/>
                </a:lnTo>
                <a:lnTo>
                  <a:pt x="153933" y="172130"/>
                </a:lnTo>
                <a:lnTo>
                  <a:pt x="155575" y="166878"/>
                </a:lnTo>
                <a:lnTo>
                  <a:pt x="218186" y="177419"/>
                </a:lnTo>
                <a:lnTo>
                  <a:pt x="212873" y="190257"/>
                </a:lnTo>
                <a:lnTo>
                  <a:pt x="206504" y="201851"/>
                </a:lnTo>
                <a:lnTo>
                  <a:pt x="199080" y="212191"/>
                </a:lnTo>
                <a:lnTo>
                  <a:pt x="190599" y="221264"/>
                </a:lnTo>
                <a:lnTo>
                  <a:pt x="181062" y="229058"/>
                </a:lnTo>
                <a:lnTo>
                  <a:pt x="169815" y="235908"/>
                </a:lnTo>
                <a:lnTo>
                  <a:pt x="158643" y="240782"/>
                </a:lnTo>
                <a:lnTo>
                  <a:pt x="146560" y="244372"/>
                </a:lnTo>
                <a:lnTo>
                  <a:pt x="133556" y="246681"/>
                </a:lnTo>
                <a:lnTo>
                  <a:pt x="119620" y="247714"/>
                </a:lnTo>
                <a:lnTo>
                  <a:pt x="115062" y="247777"/>
                </a:lnTo>
                <a:lnTo>
                  <a:pt x="99869" y="247126"/>
                </a:lnTo>
                <a:lnTo>
                  <a:pt x="85718" y="245175"/>
                </a:lnTo>
                <a:lnTo>
                  <a:pt x="72608" y="241923"/>
                </a:lnTo>
                <a:lnTo>
                  <a:pt x="60535" y="237371"/>
                </a:lnTo>
                <a:lnTo>
                  <a:pt x="49499" y="231517"/>
                </a:lnTo>
                <a:lnTo>
                  <a:pt x="39499" y="224363"/>
                </a:lnTo>
                <a:lnTo>
                  <a:pt x="30532" y="215908"/>
                </a:lnTo>
                <a:lnTo>
                  <a:pt x="23494" y="207391"/>
                </a:lnTo>
                <a:lnTo>
                  <a:pt x="17019" y="197343"/>
                </a:lnTo>
                <a:lnTo>
                  <a:pt x="11581" y="186533"/>
                </a:lnTo>
                <a:lnTo>
                  <a:pt x="7183" y="174965"/>
                </a:lnTo>
                <a:lnTo>
                  <a:pt x="3828" y="162641"/>
                </a:lnTo>
                <a:lnTo>
                  <a:pt x="1519" y="149564"/>
                </a:lnTo>
                <a:lnTo>
                  <a:pt x="258" y="135735"/>
                </a:lnTo>
                <a:lnTo>
                  <a:pt x="0" y="125603"/>
                </a:lnTo>
                <a:lnTo>
                  <a:pt x="525" y="110678"/>
                </a:lnTo>
                <a:lnTo>
                  <a:pt x="2100" y="96621"/>
                </a:lnTo>
                <a:lnTo>
                  <a:pt x="4727" y="83429"/>
                </a:lnTo>
                <a:lnTo>
                  <a:pt x="8403" y="71101"/>
                </a:lnTo>
                <a:lnTo>
                  <a:pt x="13130" y="59636"/>
                </a:lnTo>
                <a:lnTo>
                  <a:pt x="18908" y="49030"/>
                </a:lnTo>
                <a:lnTo>
                  <a:pt x="25735" y="39284"/>
                </a:lnTo>
                <a:lnTo>
                  <a:pt x="40480" y="24026"/>
                </a:lnTo>
                <a:lnTo>
                  <a:pt x="50821" y="16285"/>
                </a:lnTo>
                <a:lnTo>
                  <a:pt x="61889" y="10047"/>
                </a:lnTo>
                <a:lnTo>
                  <a:pt x="73684" y="5311"/>
                </a:lnTo>
                <a:lnTo>
                  <a:pt x="86209" y="2073"/>
                </a:lnTo>
                <a:lnTo>
                  <a:pt x="99467" y="331"/>
                </a:lnTo>
                <a:lnTo>
                  <a:pt x="1087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81912" y="1025905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2"/>
                </a:lnTo>
                <a:lnTo>
                  <a:pt x="149587" y="2493"/>
                </a:lnTo>
                <a:lnTo>
                  <a:pt x="162259" y="5615"/>
                </a:lnTo>
                <a:lnTo>
                  <a:pt x="174236" y="9993"/>
                </a:lnTo>
                <a:lnTo>
                  <a:pt x="185515" y="15630"/>
                </a:lnTo>
                <a:lnTo>
                  <a:pt x="196092" y="22529"/>
                </a:lnTo>
                <a:lnTo>
                  <a:pt x="205963" y="30695"/>
                </a:lnTo>
                <a:lnTo>
                  <a:pt x="218895" y="44606"/>
                </a:lnTo>
                <a:lnTo>
                  <a:pt x="226256" y="54957"/>
                </a:lnTo>
                <a:lnTo>
                  <a:pt x="232391" y="65976"/>
                </a:lnTo>
                <a:lnTo>
                  <a:pt x="237296" y="77659"/>
                </a:lnTo>
                <a:lnTo>
                  <a:pt x="240968" y="90007"/>
                </a:lnTo>
                <a:lnTo>
                  <a:pt x="243403" y="103016"/>
                </a:lnTo>
                <a:lnTo>
                  <a:pt x="244597" y="116685"/>
                </a:lnTo>
                <a:lnTo>
                  <a:pt x="244729" y="123190"/>
                </a:lnTo>
                <a:lnTo>
                  <a:pt x="244118" y="137125"/>
                </a:lnTo>
                <a:lnTo>
                  <a:pt x="242284" y="150416"/>
                </a:lnTo>
                <a:lnTo>
                  <a:pt x="239226" y="163064"/>
                </a:lnTo>
                <a:lnTo>
                  <a:pt x="234941" y="175067"/>
                </a:lnTo>
                <a:lnTo>
                  <a:pt x="229428" y="186426"/>
                </a:lnTo>
                <a:lnTo>
                  <a:pt x="222685" y="197142"/>
                </a:lnTo>
                <a:lnTo>
                  <a:pt x="214711" y="207213"/>
                </a:lnTo>
                <a:lnTo>
                  <a:pt x="200265" y="221246"/>
                </a:lnTo>
                <a:lnTo>
                  <a:pt x="189948" y="228863"/>
                </a:lnTo>
                <a:lnTo>
                  <a:pt x="178978" y="235194"/>
                </a:lnTo>
                <a:lnTo>
                  <a:pt x="167352" y="240239"/>
                </a:lnTo>
                <a:lnTo>
                  <a:pt x="155070" y="243999"/>
                </a:lnTo>
                <a:lnTo>
                  <a:pt x="142128" y="246473"/>
                </a:lnTo>
                <a:lnTo>
                  <a:pt x="128525" y="247661"/>
                </a:lnTo>
                <a:lnTo>
                  <a:pt x="122555" y="247777"/>
                </a:lnTo>
                <a:lnTo>
                  <a:pt x="109712" y="247189"/>
                </a:lnTo>
                <a:lnTo>
                  <a:pt x="97110" y="245431"/>
                </a:lnTo>
                <a:lnTo>
                  <a:pt x="84750" y="242509"/>
                </a:lnTo>
                <a:lnTo>
                  <a:pt x="72631" y="238428"/>
                </a:lnTo>
                <a:lnTo>
                  <a:pt x="60754" y="233194"/>
                </a:lnTo>
                <a:lnTo>
                  <a:pt x="48958" y="226446"/>
                </a:lnTo>
                <a:lnTo>
                  <a:pt x="38657" y="218737"/>
                </a:lnTo>
                <a:lnTo>
                  <a:pt x="29541" y="209911"/>
                </a:lnTo>
                <a:lnTo>
                  <a:pt x="21604" y="199963"/>
                </a:lnTo>
                <a:lnTo>
                  <a:pt x="15366" y="189865"/>
                </a:lnTo>
                <a:lnTo>
                  <a:pt x="10393" y="179256"/>
                </a:lnTo>
                <a:lnTo>
                  <a:pt x="6378" y="167867"/>
                </a:lnTo>
                <a:lnTo>
                  <a:pt x="3331" y="155699"/>
                </a:lnTo>
                <a:lnTo>
                  <a:pt x="1260" y="142751"/>
                </a:lnTo>
                <a:lnTo>
                  <a:pt x="175" y="129023"/>
                </a:lnTo>
                <a:lnTo>
                  <a:pt x="0" y="120523"/>
                </a:lnTo>
                <a:lnTo>
                  <a:pt x="642" y="107904"/>
                </a:lnTo>
                <a:lnTo>
                  <a:pt x="2563" y="95443"/>
                </a:lnTo>
                <a:lnTo>
                  <a:pt x="5747" y="83139"/>
                </a:lnTo>
                <a:lnTo>
                  <a:pt x="10184" y="70992"/>
                </a:lnTo>
                <a:lnTo>
                  <a:pt x="15366" y="59944"/>
                </a:lnTo>
                <a:lnTo>
                  <a:pt x="22181" y="48650"/>
                </a:lnTo>
                <a:lnTo>
                  <a:pt x="30062" y="38493"/>
                </a:lnTo>
                <a:lnTo>
                  <a:pt x="39003" y="29471"/>
                </a:lnTo>
                <a:lnTo>
                  <a:pt x="48997" y="21585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1738" y="1025905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57" y="17059"/>
                </a:lnTo>
                <a:lnTo>
                  <a:pt x="193562" y="25385"/>
                </a:lnTo>
                <a:lnTo>
                  <a:pt x="200490" y="34883"/>
                </a:lnTo>
                <a:lnTo>
                  <a:pt x="203913" y="43218"/>
                </a:lnTo>
                <a:lnTo>
                  <a:pt x="206402" y="53911"/>
                </a:lnTo>
                <a:lnTo>
                  <a:pt x="208050" y="67140"/>
                </a:lnTo>
                <a:lnTo>
                  <a:pt x="208861" y="82912"/>
                </a:lnTo>
                <a:lnTo>
                  <a:pt x="208953" y="91186"/>
                </a:lnTo>
                <a:lnTo>
                  <a:pt x="208292" y="164465"/>
                </a:lnTo>
                <a:lnTo>
                  <a:pt x="208520" y="180403"/>
                </a:lnTo>
                <a:lnTo>
                  <a:pt x="209202" y="193866"/>
                </a:lnTo>
                <a:lnTo>
                  <a:pt x="210339" y="204852"/>
                </a:lnTo>
                <a:lnTo>
                  <a:pt x="211302" y="210566"/>
                </a:lnTo>
                <a:lnTo>
                  <a:pt x="214305" y="222010"/>
                </a:lnTo>
                <a:lnTo>
                  <a:pt x="218791" y="234072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029"/>
                </a:lnTo>
                <a:lnTo>
                  <a:pt x="154482" y="223901"/>
                </a:lnTo>
                <a:lnTo>
                  <a:pt x="153441" y="220091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22" y="225336"/>
                </a:lnTo>
                <a:lnTo>
                  <a:pt x="131774" y="232666"/>
                </a:lnTo>
                <a:lnTo>
                  <a:pt x="120908" y="238546"/>
                </a:lnTo>
                <a:lnTo>
                  <a:pt x="105957" y="244103"/>
                </a:lnTo>
                <a:lnTo>
                  <a:pt x="93541" y="246730"/>
                </a:lnTo>
                <a:lnTo>
                  <a:pt x="80623" y="247761"/>
                </a:lnTo>
                <a:lnTo>
                  <a:pt x="78803" y="247777"/>
                </a:lnTo>
                <a:lnTo>
                  <a:pt x="64244" y="246918"/>
                </a:lnTo>
                <a:lnTo>
                  <a:pt x="51028" y="244339"/>
                </a:lnTo>
                <a:lnTo>
                  <a:pt x="39154" y="240031"/>
                </a:lnTo>
                <a:lnTo>
                  <a:pt x="28622" y="233988"/>
                </a:lnTo>
                <a:lnTo>
                  <a:pt x="21094" y="227838"/>
                </a:lnTo>
                <a:lnTo>
                  <a:pt x="12399" y="218011"/>
                </a:lnTo>
                <a:lnTo>
                  <a:pt x="6000" y="207032"/>
                </a:lnTo>
                <a:lnTo>
                  <a:pt x="1897" y="194911"/>
                </a:lnTo>
                <a:lnTo>
                  <a:pt x="93" y="181656"/>
                </a:lnTo>
                <a:lnTo>
                  <a:pt x="0" y="177673"/>
                </a:lnTo>
                <a:lnTo>
                  <a:pt x="1126" y="164376"/>
                </a:lnTo>
                <a:lnTo>
                  <a:pt x="4505" y="152152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51"/>
                </a:lnTo>
                <a:lnTo>
                  <a:pt x="57054" y="110023"/>
                </a:lnTo>
                <a:lnTo>
                  <a:pt x="70071" y="106567"/>
                </a:lnTo>
                <a:lnTo>
                  <a:pt x="84911" y="103404"/>
                </a:lnTo>
                <a:lnTo>
                  <a:pt x="86398" y="103124"/>
                </a:lnTo>
                <a:lnTo>
                  <a:pt x="103061" y="99798"/>
                </a:lnTo>
                <a:lnTo>
                  <a:pt x="117519" y="96584"/>
                </a:lnTo>
                <a:lnTo>
                  <a:pt x="129773" y="93470"/>
                </a:lnTo>
                <a:lnTo>
                  <a:pt x="139824" y="90442"/>
                </a:lnTo>
                <a:lnTo>
                  <a:pt x="147345" y="87630"/>
                </a:lnTo>
                <a:lnTo>
                  <a:pt x="147345" y="81407"/>
                </a:lnTo>
                <a:lnTo>
                  <a:pt x="145407" y="66844"/>
                </a:lnTo>
                <a:lnTo>
                  <a:pt x="139605" y="56751"/>
                </a:lnTo>
                <a:lnTo>
                  <a:pt x="129722" y="51019"/>
                </a:lnTo>
                <a:lnTo>
                  <a:pt x="116755" y="48439"/>
                </a:lnTo>
                <a:lnTo>
                  <a:pt x="104698" y="47879"/>
                </a:lnTo>
                <a:lnTo>
                  <a:pt x="90549" y="49377"/>
                </a:lnTo>
                <a:lnTo>
                  <a:pt x="79678" y="53765"/>
                </a:lnTo>
                <a:lnTo>
                  <a:pt x="70728" y="62682"/>
                </a:lnTo>
                <a:lnTo>
                  <a:pt x="64370" y="74985"/>
                </a:lnTo>
                <a:lnTo>
                  <a:pt x="63398" y="77597"/>
                </a:lnTo>
                <a:lnTo>
                  <a:pt x="6477" y="67310"/>
                </a:lnTo>
                <a:lnTo>
                  <a:pt x="11108" y="53710"/>
                </a:lnTo>
                <a:lnTo>
                  <a:pt x="16955" y="41663"/>
                </a:lnTo>
                <a:lnTo>
                  <a:pt x="24018" y="31184"/>
                </a:lnTo>
                <a:lnTo>
                  <a:pt x="32299" y="22287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8208" y="996314"/>
            <a:ext cx="133502" cy="83058"/>
          </a:xfrm>
          <a:custGeom>
            <a:avLst/>
            <a:gdLst/>
            <a:ahLst/>
            <a:cxnLst/>
            <a:rect l="l" t="t" r="r" b="b"/>
            <a:pathLst>
              <a:path w="133502" h="83058">
                <a:moveTo>
                  <a:pt x="0" y="0"/>
                </a:moveTo>
                <a:lnTo>
                  <a:pt x="0" y="83058"/>
                </a:lnTo>
                <a:lnTo>
                  <a:pt x="48882" y="83058"/>
                </a:lnTo>
                <a:lnTo>
                  <a:pt x="67554" y="82883"/>
                </a:lnTo>
                <a:lnTo>
                  <a:pt x="82969" y="82354"/>
                </a:lnTo>
                <a:lnTo>
                  <a:pt x="95130" y="81463"/>
                </a:lnTo>
                <a:lnTo>
                  <a:pt x="104037" y="80203"/>
                </a:lnTo>
                <a:lnTo>
                  <a:pt x="116154" y="76454"/>
                </a:lnTo>
                <a:lnTo>
                  <a:pt x="122339" y="71755"/>
                </a:lnTo>
                <a:lnTo>
                  <a:pt x="126796" y="65277"/>
                </a:lnTo>
                <a:lnTo>
                  <a:pt x="131808" y="54261"/>
                </a:lnTo>
                <a:lnTo>
                  <a:pt x="133502" y="40796"/>
                </a:lnTo>
                <a:lnTo>
                  <a:pt x="133502" y="40639"/>
                </a:lnTo>
                <a:lnTo>
                  <a:pt x="131697" y="27073"/>
                </a:lnTo>
                <a:lnTo>
                  <a:pt x="126285" y="15997"/>
                </a:lnTo>
                <a:lnTo>
                  <a:pt x="115185" y="6312"/>
                </a:lnTo>
                <a:lnTo>
                  <a:pt x="102709" y="1704"/>
                </a:lnTo>
                <a:lnTo>
                  <a:pt x="93323" y="620"/>
                </a:lnTo>
                <a:lnTo>
                  <a:pt x="82407" y="256"/>
                </a:lnTo>
                <a:lnTo>
                  <a:pt x="67032" y="50"/>
                </a:lnTo>
                <a:lnTo>
                  <a:pt x="5156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55470" y="947547"/>
            <a:ext cx="139827" cy="326136"/>
          </a:xfrm>
          <a:custGeom>
            <a:avLst/>
            <a:gdLst/>
            <a:ahLst/>
            <a:cxnLst/>
            <a:rect l="l" t="t" r="r" b="b"/>
            <a:pathLst>
              <a:path w="139827" h="326136">
                <a:moveTo>
                  <a:pt x="91821" y="0"/>
                </a:moveTo>
                <a:lnTo>
                  <a:pt x="91821" y="83692"/>
                </a:lnTo>
                <a:lnTo>
                  <a:pt x="134619" y="83692"/>
                </a:lnTo>
                <a:lnTo>
                  <a:pt x="134619" y="133603"/>
                </a:lnTo>
                <a:lnTo>
                  <a:pt x="91821" y="133603"/>
                </a:lnTo>
                <a:lnTo>
                  <a:pt x="91821" y="229235"/>
                </a:lnTo>
                <a:lnTo>
                  <a:pt x="91989" y="247596"/>
                </a:lnTo>
                <a:lnTo>
                  <a:pt x="92520" y="259142"/>
                </a:lnTo>
                <a:lnTo>
                  <a:pt x="93853" y="266191"/>
                </a:lnTo>
                <a:lnTo>
                  <a:pt x="98679" y="271017"/>
                </a:lnTo>
                <a:lnTo>
                  <a:pt x="105029" y="274065"/>
                </a:lnTo>
                <a:lnTo>
                  <a:pt x="109219" y="274065"/>
                </a:lnTo>
                <a:lnTo>
                  <a:pt x="119628" y="272622"/>
                </a:lnTo>
                <a:lnTo>
                  <a:pt x="133771" y="268352"/>
                </a:lnTo>
                <a:lnTo>
                  <a:pt x="134493" y="268097"/>
                </a:lnTo>
                <a:lnTo>
                  <a:pt x="139827" y="316738"/>
                </a:lnTo>
                <a:lnTo>
                  <a:pt x="128426" y="320858"/>
                </a:lnTo>
                <a:lnTo>
                  <a:pt x="116300" y="323806"/>
                </a:lnTo>
                <a:lnTo>
                  <a:pt x="103449" y="325569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2" y="311657"/>
                </a:lnTo>
                <a:lnTo>
                  <a:pt x="39750" y="305688"/>
                </a:lnTo>
                <a:lnTo>
                  <a:pt x="34420" y="295320"/>
                </a:lnTo>
                <a:lnTo>
                  <a:pt x="30991" y="281970"/>
                </a:lnTo>
                <a:lnTo>
                  <a:pt x="29898" y="273091"/>
                </a:lnTo>
                <a:lnTo>
                  <a:pt x="29224" y="261301"/>
                </a:lnTo>
                <a:lnTo>
                  <a:pt x="28872" y="245805"/>
                </a:lnTo>
                <a:lnTo>
                  <a:pt x="28829" y="236981"/>
                </a:lnTo>
                <a:lnTo>
                  <a:pt x="28829" y="133603"/>
                </a:lnTo>
                <a:lnTo>
                  <a:pt x="0" y="133603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9747" y="941070"/>
            <a:ext cx="215772" cy="327278"/>
          </a:xfrm>
          <a:custGeom>
            <a:avLst/>
            <a:gdLst/>
            <a:ahLst/>
            <a:cxnLst/>
            <a:rect l="l" t="t" r="r" b="b"/>
            <a:pathLst>
              <a:path w="215772" h="327278">
                <a:moveTo>
                  <a:pt x="0" y="0"/>
                </a:moveTo>
                <a:lnTo>
                  <a:pt x="62737" y="0"/>
                </a:lnTo>
                <a:lnTo>
                  <a:pt x="62737" y="120268"/>
                </a:lnTo>
                <a:lnTo>
                  <a:pt x="72563" y="109995"/>
                </a:lnTo>
                <a:lnTo>
                  <a:pt x="82976" y="101476"/>
                </a:lnTo>
                <a:lnTo>
                  <a:pt x="93980" y="94712"/>
                </a:lnTo>
                <a:lnTo>
                  <a:pt x="105577" y="89702"/>
                </a:lnTo>
                <a:lnTo>
                  <a:pt x="117771" y="86447"/>
                </a:lnTo>
                <a:lnTo>
                  <a:pt x="130566" y="84946"/>
                </a:lnTo>
                <a:lnTo>
                  <a:pt x="135254" y="84835"/>
                </a:lnTo>
                <a:lnTo>
                  <a:pt x="148652" y="85650"/>
                </a:lnTo>
                <a:lnTo>
                  <a:pt x="161144" y="88094"/>
                </a:lnTo>
                <a:lnTo>
                  <a:pt x="172754" y="92167"/>
                </a:lnTo>
                <a:lnTo>
                  <a:pt x="186310" y="99586"/>
                </a:lnTo>
                <a:lnTo>
                  <a:pt x="195841" y="107659"/>
                </a:lnTo>
                <a:lnTo>
                  <a:pt x="206971" y="124389"/>
                </a:lnTo>
                <a:lnTo>
                  <a:pt x="211451" y="136339"/>
                </a:lnTo>
                <a:lnTo>
                  <a:pt x="214094" y="150377"/>
                </a:lnTo>
                <a:lnTo>
                  <a:pt x="215109" y="162194"/>
                </a:lnTo>
                <a:lnTo>
                  <a:pt x="215658" y="176406"/>
                </a:lnTo>
                <a:lnTo>
                  <a:pt x="215772" y="188087"/>
                </a:lnTo>
                <a:lnTo>
                  <a:pt x="215772" y="327278"/>
                </a:lnTo>
                <a:lnTo>
                  <a:pt x="153034" y="327278"/>
                </a:lnTo>
                <a:lnTo>
                  <a:pt x="153034" y="201929"/>
                </a:lnTo>
                <a:lnTo>
                  <a:pt x="152786" y="183938"/>
                </a:lnTo>
                <a:lnTo>
                  <a:pt x="152029" y="169823"/>
                </a:lnTo>
                <a:lnTo>
                  <a:pt x="150751" y="159629"/>
                </a:lnTo>
                <a:lnTo>
                  <a:pt x="149478" y="154685"/>
                </a:lnTo>
                <a:lnTo>
                  <a:pt x="147192" y="147954"/>
                </a:lnTo>
                <a:lnTo>
                  <a:pt x="143001" y="142620"/>
                </a:lnTo>
                <a:lnTo>
                  <a:pt x="136905" y="138683"/>
                </a:lnTo>
                <a:lnTo>
                  <a:pt x="130936" y="134746"/>
                </a:lnTo>
                <a:lnTo>
                  <a:pt x="123316" y="132714"/>
                </a:lnTo>
                <a:lnTo>
                  <a:pt x="114300" y="132714"/>
                </a:lnTo>
                <a:lnTo>
                  <a:pt x="101207" y="134180"/>
                </a:lnTo>
                <a:lnTo>
                  <a:pt x="89414" y="138576"/>
                </a:lnTo>
                <a:lnTo>
                  <a:pt x="76852" y="148431"/>
                </a:lnTo>
                <a:lnTo>
                  <a:pt x="69890" y="159428"/>
                </a:lnTo>
                <a:lnTo>
                  <a:pt x="65663" y="172899"/>
                </a:lnTo>
                <a:lnTo>
                  <a:pt x="63845" y="184828"/>
                </a:lnTo>
                <a:lnTo>
                  <a:pt x="62890" y="199013"/>
                </a:lnTo>
                <a:lnTo>
                  <a:pt x="62737" y="208406"/>
                </a:lnTo>
                <a:lnTo>
                  <a:pt x="6273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3802" y="941070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4805" y="941070"/>
            <a:ext cx="231559" cy="332613"/>
          </a:xfrm>
          <a:custGeom>
            <a:avLst/>
            <a:gdLst/>
            <a:ahLst/>
            <a:cxnLst/>
            <a:rect l="l" t="t" r="r" b="b"/>
            <a:pathLst>
              <a:path w="231559" h="332613">
                <a:moveTo>
                  <a:pt x="168821" y="0"/>
                </a:moveTo>
                <a:lnTo>
                  <a:pt x="231559" y="0"/>
                </a:lnTo>
                <a:lnTo>
                  <a:pt x="231559" y="327278"/>
                </a:lnTo>
                <a:lnTo>
                  <a:pt x="173266" y="327278"/>
                </a:lnTo>
                <a:lnTo>
                  <a:pt x="173266" y="292353"/>
                </a:lnTo>
                <a:lnTo>
                  <a:pt x="164809" y="302859"/>
                </a:lnTo>
                <a:lnTo>
                  <a:pt x="155528" y="311735"/>
                </a:lnTo>
                <a:lnTo>
                  <a:pt x="145425" y="318995"/>
                </a:lnTo>
                <a:lnTo>
                  <a:pt x="126727" y="327840"/>
                </a:lnTo>
                <a:lnTo>
                  <a:pt x="114436" y="331159"/>
                </a:lnTo>
                <a:lnTo>
                  <a:pt x="102059" y="332559"/>
                </a:lnTo>
                <a:lnTo>
                  <a:pt x="99110" y="332613"/>
                </a:lnTo>
                <a:lnTo>
                  <a:pt x="86018" y="331720"/>
                </a:lnTo>
                <a:lnTo>
                  <a:pt x="73556" y="329045"/>
                </a:lnTo>
                <a:lnTo>
                  <a:pt x="61725" y="324591"/>
                </a:lnTo>
                <a:lnTo>
                  <a:pt x="50526" y="318361"/>
                </a:lnTo>
                <a:lnTo>
                  <a:pt x="39958" y="310359"/>
                </a:lnTo>
                <a:lnTo>
                  <a:pt x="30022" y="300587"/>
                </a:lnTo>
                <a:lnTo>
                  <a:pt x="21955" y="290490"/>
                </a:lnTo>
                <a:lnTo>
                  <a:pt x="15792" y="280466"/>
                </a:lnTo>
                <a:lnTo>
                  <a:pt x="10642" y="269526"/>
                </a:lnTo>
                <a:lnTo>
                  <a:pt x="6505" y="257674"/>
                </a:lnTo>
                <a:lnTo>
                  <a:pt x="3382" y="244916"/>
                </a:lnTo>
                <a:lnTo>
                  <a:pt x="1271" y="231257"/>
                </a:lnTo>
                <a:lnTo>
                  <a:pt x="173" y="216702"/>
                </a:lnTo>
                <a:lnTo>
                  <a:pt x="0" y="207771"/>
                </a:lnTo>
                <a:lnTo>
                  <a:pt x="496" y="192341"/>
                </a:lnTo>
                <a:lnTo>
                  <a:pt x="1985" y="177912"/>
                </a:lnTo>
                <a:lnTo>
                  <a:pt x="4467" y="164488"/>
                </a:lnTo>
                <a:lnTo>
                  <a:pt x="7941" y="152070"/>
                </a:lnTo>
                <a:lnTo>
                  <a:pt x="12408" y="140660"/>
                </a:lnTo>
                <a:lnTo>
                  <a:pt x="17868" y="130259"/>
                </a:lnTo>
                <a:lnTo>
                  <a:pt x="24320" y="120869"/>
                </a:lnTo>
                <a:lnTo>
                  <a:pt x="37951" y="106752"/>
                </a:lnTo>
                <a:lnTo>
                  <a:pt x="48345" y="99075"/>
                </a:lnTo>
                <a:lnTo>
                  <a:pt x="59531" y="93047"/>
                </a:lnTo>
                <a:lnTo>
                  <a:pt x="71506" y="88667"/>
                </a:lnTo>
                <a:lnTo>
                  <a:pt x="84272" y="85937"/>
                </a:lnTo>
                <a:lnTo>
                  <a:pt x="97827" y="84856"/>
                </a:lnTo>
                <a:lnTo>
                  <a:pt x="100012" y="84835"/>
                </a:lnTo>
                <a:lnTo>
                  <a:pt x="112947" y="85744"/>
                </a:lnTo>
                <a:lnTo>
                  <a:pt x="125281" y="88474"/>
                </a:lnTo>
                <a:lnTo>
                  <a:pt x="137019" y="93033"/>
                </a:lnTo>
                <a:lnTo>
                  <a:pt x="148169" y="99427"/>
                </a:lnTo>
                <a:lnTo>
                  <a:pt x="158736" y="107664"/>
                </a:lnTo>
                <a:lnTo>
                  <a:pt x="168821" y="117855"/>
                </a:lnTo>
                <a:lnTo>
                  <a:pt x="168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129" y="941070"/>
            <a:ext cx="294233" cy="327278"/>
          </a:xfrm>
          <a:custGeom>
            <a:avLst/>
            <a:gdLst/>
            <a:ahLst/>
            <a:cxnLst/>
            <a:rect l="l" t="t" r="r" b="b"/>
            <a:pathLst>
              <a:path w="294233" h="327278">
                <a:moveTo>
                  <a:pt x="0" y="0"/>
                </a:moveTo>
                <a:lnTo>
                  <a:pt x="139077" y="0"/>
                </a:lnTo>
                <a:lnTo>
                  <a:pt x="155656" y="240"/>
                </a:lnTo>
                <a:lnTo>
                  <a:pt x="170664" y="960"/>
                </a:lnTo>
                <a:lnTo>
                  <a:pt x="184100" y="2160"/>
                </a:lnTo>
                <a:lnTo>
                  <a:pt x="195965" y="3840"/>
                </a:lnTo>
                <a:lnTo>
                  <a:pt x="206258" y="6000"/>
                </a:lnTo>
                <a:lnTo>
                  <a:pt x="214979" y="8640"/>
                </a:lnTo>
                <a:lnTo>
                  <a:pt x="226930" y="14206"/>
                </a:lnTo>
                <a:lnTo>
                  <a:pt x="237286" y="21492"/>
                </a:lnTo>
                <a:lnTo>
                  <a:pt x="246384" y="30595"/>
                </a:lnTo>
                <a:lnTo>
                  <a:pt x="253377" y="40131"/>
                </a:lnTo>
                <a:lnTo>
                  <a:pt x="259355" y="51186"/>
                </a:lnTo>
                <a:lnTo>
                  <a:pt x="263723" y="62992"/>
                </a:lnTo>
                <a:lnTo>
                  <a:pt x="266480" y="75531"/>
                </a:lnTo>
                <a:lnTo>
                  <a:pt x="267628" y="88781"/>
                </a:lnTo>
                <a:lnTo>
                  <a:pt x="267665" y="91693"/>
                </a:lnTo>
                <a:lnTo>
                  <a:pt x="266827" y="105669"/>
                </a:lnTo>
                <a:lnTo>
                  <a:pt x="264315" y="118665"/>
                </a:lnTo>
                <a:lnTo>
                  <a:pt x="260128" y="130678"/>
                </a:lnTo>
                <a:lnTo>
                  <a:pt x="254264" y="141700"/>
                </a:lnTo>
                <a:lnTo>
                  <a:pt x="246724" y="151726"/>
                </a:lnTo>
                <a:lnTo>
                  <a:pt x="237635" y="160494"/>
                </a:lnTo>
                <a:lnTo>
                  <a:pt x="227906" y="167335"/>
                </a:lnTo>
                <a:lnTo>
                  <a:pt x="216822" y="173052"/>
                </a:lnTo>
                <a:lnTo>
                  <a:pt x="204385" y="177651"/>
                </a:lnTo>
                <a:lnTo>
                  <a:pt x="190593" y="181136"/>
                </a:lnTo>
                <a:lnTo>
                  <a:pt x="181267" y="182752"/>
                </a:lnTo>
                <a:lnTo>
                  <a:pt x="192824" y="190070"/>
                </a:lnTo>
                <a:lnTo>
                  <a:pt x="203178" y="197755"/>
                </a:lnTo>
                <a:lnTo>
                  <a:pt x="212327" y="205807"/>
                </a:lnTo>
                <a:lnTo>
                  <a:pt x="216649" y="210184"/>
                </a:lnTo>
                <a:lnTo>
                  <a:pt x="222459" y="216920"/>
                </a:lnTo>
                <a:lnTo>
                  <a:pt x="229005" y="225404"/>
                </a:lnTo>
                <a:lnTo>
                  <a:pt x="236287" y="235647"/>
                </a:lnTo>
                <a:lnTo>
                  <a:pt x="244306" y="247660"/>
                </a:lnTo>
                <a:lnTo>
                  <a:pt x="253062" y="261454"/>
                </a:lnTo>
                <a:lnTo>
                  <a:pt x="254266" y="263397"/>
                </a:lnTo>
                <a:lnTo>
                  <a:pt x="294233" y="327278"/>
                </a:lnTo>
                <a:lnTo>
                  <a:pt x="215201" y="327278"/>
                </a:lnTo>
                <a:lnTo>
                  <a:pt x="167424" y="256031"/>
                </a:lnTo>
                <a:lnTo>
                  <a:pt x="157277" y="240965"/>
                </a:lnTo>
                <a:lnTo>
                  <a:pt x="148600" y="228503"/>
                </a:lnTo>
                <a:lnTo>
                  <a:pt x="141392" y="218638"/>
                </a:lnTo>
                <a:lnTo>
                  <a:pt x="135654" y="211362"/>
                </a:lnTo>
                <a:lnTo>
                  <a:pt x="132600" y="207899"/>
                </a:lnTo>
                <a:lnTo>
                  <a:pt x="126352" y="201294"/>
                </a:lnTo>
                <a:lnTo>
                  <a:pt x="119722" y="196722"/>
                </a:lnTo>
                <a:lnTo>
                  <a:pt x="112737" y="194309"/>
                </a:lnTo>
                <a:lnTo>
                  <a:pt x="103003" y="192007"/>
                </a:lnTo>
                <a:lnTo>
                  <a:pt x="89736" y="190829"/>
                </a:lnTo>
                <a:lnTo>
                  <a:pt x="79476" y="190626"/>
                </a:lnTo>
                <a:lnTo>
                  <a:pt x="66078" y="190626"/>
                </a:lnTo>
                <a:lnTo>
                  <a:pt x="66078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3802" y="941070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1463802" y="1015174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169926">
              <a:lnSpc>
                <a:spcPct val="95825"/>
              </a:lnSpc>
              <a:spcBef>
                <a:spcPts val="916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1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IN" sz="2400" spc="-1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DFE6D0"/>
                </a:solidFill>
                <a:latin typeface="Arial"/>
                <a:cs typeface="Arial"/>
              </a:rPr>
              <a:t>neoad</a:t>
            </a:r>
            <a:r>
              <a:rPr sz="2400" b="1" spc="4" dirty="0" err="1" smtClean="0">
                <a:solidFill>
                  <a:srgbClr val="DFE6D0"/>
                </a:solidFill>
                <a:latin typeface="Arial"/>
                <a:cs typeface="Arial"/>
              </a:rPr>
              <a:t>j</a:t>
            </a:r>
            <a:r>
              <a:rPr sz="2400" b="1" spc="0" dirty="0" err="1" smtClean="0">
                <a:solidFill>
                  <a:srgbClr val="DFE6D0"/>
                </a:solidFill>
                <a:latin typeface="Arial"/>
                <a:cs typeface="Arial"/>
              </a:rPr>
              <a:t>uvant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(given before the treatment of primary tumour) 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regimen 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ducti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 chemotherapy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cisp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atin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</a:t>
            </a:r>
            <a:endParaRPr sz="2400" dirty="0">
              <a:latin typeface="Arial"/>
              <a:cs typeface="Arial"/>
            </a:endParaRPr>
          </a:p>
          <a:p>
            <a:pPr marL="444245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el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ed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by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comb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tion</a:t>
            </a:r>
            <a:r>
              <a:rPr sz="2400" b="1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ch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morad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othera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b="1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endParaRPr sz="2400" dirty="0">
              <a:latin typeface="Arial"/>
              <a:cs typeface="Arial"/>
            </a:endParaRPr>
          </a:p>
          <a:p>
            <a:pPr marL="444245" marR="978971">
              <a:lnSpc>
                <a:spcPct val="100041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5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fluorou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cisp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atin,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pac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ita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el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45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0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0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e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nal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radi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tion.</a:t>
            </a:r>
            <a:endParaRPr sz="2400" dirty="0">
              <a:latin typeface="Arial"/>
              <a:cs typeface="Arial"/>
            </a:endParaRPr>
          </a:p>
          <a:p>
            <a:pPr marL="169926">
              <a:lnSpc>
                <a:spcPct val="95825"/>
              </a:lnSpc>
              <a:spcBef>
                <a:spcPts val="403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&lt;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4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5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0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0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cGy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are us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 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djuva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therapy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redu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 b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ds</a:t>
            </a:r>
            <a:endParaRPr sz="2400" dirty="0">
              <a:latin typeface="Arial"/>
              <a:cs typeface="Arial"/>
            </a:endParaRPr>
          </a:p>
          <a:p>
            <a:pPr marL="444245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ation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tissue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duri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surgery)</a:t>
            </a:r>
            <a:endParaRPr lang="en-US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444245">
              <a:lnSpc>
                <a:spcPct val="95825"/>
              </a:lnSpc>
              <a:spcBef>
                <a:spcPts val="120"/>
              </a:spcBef>
            </a:pPr>
            <a:endParaRPr lang="en-US" sz="240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444245">
              <a:lnSpc>
                <a:spcPct val="95825"/>
              </a:lnSpc>
              <a:spcBef>
                <a:spcPts val="120"/>
              </a:spcBef>
            </a:pPr>
            <a:r>
              <a:rPr lang="en-US" sz="2400" dirty="0" smtClean="0">
                <a:solidFill>
                  <a:srgbClr val="DFE6D0"/>
                </a:solidFill>
                <a:latin typeface="Arial"/>
                <a:cs typeface="Arial"/>
              </a:rPr>
              <a:t>Note: </a:t>
            </a:r>
            <a:r>
              <a:rPr lang="en-US" sz="2400" b="1" dirty="0" smtClean="0">
                <a:solidFill>
                  <a:srgbClr val="DFE6D0"/>
                </a:solidFill>
                <a:latin typeface="Arial"/>
                <a:cs typeface="Arial"/>
              </a:rPr>
              <a:t>adjuvant therapy is one which is given after the treatment of primary tumour e.g. after surgery</a:t>
            </a:r>
            <a:endParaRPr sz="2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Decision of surgery is usually only for favourable cases where complete cure is possible.</a:t>
            </a:r>
          </a:p>
          <a:p>
            <a:r>
              <a:rPr lang="en-GB" dirty="0" smtClean="0"/>
              <a:t> As 2/3 cases are inoperable when diagnosed only and results of surgery are not encouraging  ( 5 year survival rate after surgery is very low) in advanced malignancy, so pt. is thoroughly investigated for staging before surgery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1914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inoperable cases palliative treatment is best option.</a:t>
            </a:r>
          </a:p>
          <a:p>
            <a:r>
              <a:rPr lang="en-GB" dirty="0" smtClean="0"/>
              <a:t>Palliation must be simple and effective to relieve patient of his most distressing symptoms.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947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162" y="935482"/>
            <a:ext cx="937882" cy="338581"/>
          </a:xfrm>
          <a:custGeom>
            <a:avLst/>
            <a:gdLst/>
            <a:ahLst/>
            <a:cxnLst/>
            <a:rect l="l" t="t" r="r" b="b"/>
            <a:pathLst>
              <a:path w="937882" h="338581">
                <a:moveTo>
                  <a:pt x="378878" y="312257"/>
                </a:moveTo>
                <a:lnTo>
                  <a:pt x="389532" y="319186"/>
                </a:lnTo>
                <a:lnTo>
                  <a:pt x="400743" y="325043"/>
                </a:lnTo>
                <a:lnTo>
                  <a:pt x="412511" y="329831"/>
                </a:lnTo>
                <a:lnTo>
                  <a:pt x="424835" y="333551"/>
                </a:lnTo>
                <a:lnTo>
                  <a:pt x="437716" y="336206"/>
                </a:lnTo>
                <a:lnTo>
                  <a:pt x="451155" y="337797"/>
                </a:lnTo>
                <a:lnTo>
                  <a:pt x="465150" y="338327"/>
                </a:lnTo>
                <a:lnTo>
                  <a:pt x="467273" y="338317"/>
                </a:lnTo>
                <a:lnTo>
                  <a:pt x="481558" y="337663"/>
                </a:lnTo>
                <a:lnTo>
                  <a:pt x="495120" y="335993"/>
                </a:lnTo>
                <a:lnTo>
                  <a:pt x="507961" y="333309"/>
                </a:lnTo>
                <a:lnTo>
                  <a:pt x="520080" y="329609"/>
                </a:lnTo>
                <a:lnTo>
                  <a:pt x="531477" y="324894"/>
                </a:lnTo>
                <a:lnTo>
                  <a:pt x="542152" y="319165"/>
                </a:lnTo>
                <a:lnTo>
                  <a:pt x="552107" y="312419"/>
                </a:lnTo>
                <a:lnTo>
                  <a:pt x="564117" y="301825"/>
                </a:lnTo>
                <a:lnTo>
                  <a:pt x="572085" y="292850"/>
                </a:lnTo>
                <a:lnTo>
                  <a:pt x="579331" y="282863"/>
                </a:lnTo>
                <a:lnTo>
                  <a:pt x="585856" y="271863"/>
                </a:lnTo>
                <a:lnTo>
                  <a:pt x="591660" y="259851"/>
                </a:lnTo>
                <a:lnTo>
                  <a:pt x="596742" y="246827"/>
                </a:lnTo>
                <a:lnTo>
                  <a:pt x="601103" y="232790"/>
                </a:lnTo>
                <a:lnTo>
                  <a:pt x="537032" y="212470"/>
                </a:lnTo>
                <a:lnTo>
                  <a:pt x="534440" y="222415"/>
                </a:lnTo>
                <a:lnTo>
                  <a:pt x="529755" y="235751"/>
                </a:lnTo>
                <a:lnTo>
                  <a:pt x="524087" y="247318"/>
                </a:lnTo>
                <a:lnTo>
                  <a:pt x="517436" y="257123"/>
                </a:lnTo>
                <a:lnTo>
                  <a:pt x="509803" y="265175"/>
                </a:lnTo>
                <a:lnTo>
                  <a:pt x="501450" y="271515"/>
                </a:lnTo>
                <a:lnTo>
                  <a:pt x="490145" y="277306"/>
                </a:lnTo>
                <a:lnTo>
                  <a:pt x="477824" y="280781"/>
                </a:lnTo>
                <a:lnTo>
                  <a:pt x="464489" y="281939"/>
                </a:lnTo>
                <a:lnTo>
                  <a:pt x="464177" y="281939"/>
                </a:lnTo>
                <a:lnTo>
                  <a:pt x="450505" y="280850"/>
                </a:lnTo>
                <a:lnTo>
                  <a:pt x="437895" y="277670"/>
                </a:lnTo>
                <a:lnTo>
                  <a:pt x="426347" y="272392"/>
                </a:lnTo>
                <a:lnTo>
                  <a:pt x="415861" y="265012"/>
                </a:lnTo>
                <a:lnTo>
                  <a:pt x="406438" y="255523"/>
                </a:lnTo>
                <a:lnTo>
                  <a:pt x="399708" y="245926"/>
                </a:lnTo>
                <a:lnTo>
                  <a:pt x="394942" y="236268"/>
                </a:lnTo>
                <a:lnTo>
                  <a:pt x="391043" y="225221"/>
                </a:lnTo>
                <a:lnTo>
                  <a:pt x="388010" y="212783"/>
                </a:lnTo>
                <a:lnTo>
                  <a:pt x="385844" y="198956"/>
                </a:lnTo>
                <a:lnTo>
                  <a:pt x="384544" y="183739"/>
                </a:lnTo>
                <a:lnTo>
                  <a:pt x="384111" y="167131"/>
                </a:lnTo>
                <a:lnTo>
                  <a:pt x="384493" y="152494"/>
                </a:lnTo>
                <a:lnTo>
                  <a:pt x="385823" y="137430"/>
                </a:lnTo>
                <a:lnTo>
                  <a:pt x="388108" y="123729"/>
                </a:lnTo>
                <a:lnTo>
                  <a:pt x="391345" y="111391"/>
                </a:lnTo>
                <a:lnTo>
                  <a:pt x="395537" y="100415"/>
                </a:lnTo>
                <a:lnTo>
                  <a:pt x="400682" y="90801"/>
                </a:lnTo>
                <a:lnTo>
                  <a:pt x="406781" y="82550"/>
                </a:lnTo>
                <a:lnTo>
                  <a:pt x="417072" y="72593"/>
                </a:lnTo>
                <a:lnTo>
                  <a:pt x="427666" y="65512"/>
                </a:lnTo>
                <a:lnTo>
                  <a:pt x="439323" y="60447"/>
                </a:lnTo>
                <a:lnTo>
                  <a:pt x="452042" y="57403"/>
                </a:lnTo>
                <a:lnTo>
                  <a:pt x="465823" y="56387"/>
                </a:lnTo>
                <a:lnTo>
                  <a:pt x="475617" y="56931"/>
                </a:lnTo>
                <a:lnTo>
                  <a:pt x="488425" y="59532"/>
                </a:lnTo>
                <a:lnTo>
                  <a:pt x="500079" y="64266"/>
                </a:lnTo>
                <a:lnTo>
                  <a:pt x="510578" y="71119"/>
                </a:lnTo>
                <a:lnTo>
                  <a:pt x="517096" y="77111"/>
                </a:lnTo>
                <a:lnTo>
                  <a:pt x="524843" y="86969"/>
                </a:lnTo>
                <a:lnTo>
                  <a:pt x="530747" y="98382"/>
                </a:lnTo>
                <a:lnTo>
                  <a:pt x="534809" y="111378"/>
                </a:lnTo>
                <a:lnTo>
                  <a:pt x="600214" y="95757"/>
                </a:lnTo>
                <a:lnTo>
                  <a:pt x="593549" y="76253"/>
                </a:lnTo>
                <a:lnTo>
                  <a:pt x="587978" y="64173"/>
                </a:lnTo>
                <a:lnTo>
                  <a:pt x="581650" y="53345"/>
                </a:lnTo>
                <a:lnTo>
                  <a:pt x="574565" y="43767"/>
                </a:lnTo>
                <a:lnTo>
                  <a:pt x="566724" y="35432"/>
                </a:lnTo>
                <a:lnTo>
                  <a:pt x="555506" y="25998"/>
                </a:lnTo>
                <a:lnTo>
                  <a:pt x="545200" y="19100"/>
                </a:lnTo>
                <a:lnTo>
                  <a:pt x="534218" y="13264"/>
                </a:lnTo>
                <a:lnTo>
                  <a:pt x="522560" y="8489"/>
                </a:lnTo>
                <a:lnTo>
                  <a:pt x="510226" y="4775"/>
                </a:lnTo>
                <a:lnTo>
                  <a:pt x="497217" y="2122"/>
                </a:lnTo>
                <a:lnTo>
                  <a:pt x="483534" y="530"/>
                </a:lnTo>
                <a:lnTo>
                  <a:pt x="469176" y="0"/>
                </a:lnTo>
                <a:lnTo>
                  <a:pt x="462898" y="95"/>
                </a:lnTo>
                <a:lnTo>
                  <a:pt x="448878" y="1040"/>
                </a:lnTo>
                <a:lnTo>
                  <a:pt x="435455" y="2997"/>
                </a:lnTo>
                <a:lnTo>
                  <a:pt x="422630" y="5970"/>
                </a:lnTo>
                <a:lnTo>
                  <a:pt x="410402" y="9958"/>
                </a:lnTo>
                <a:lnTo>
                  <a:pt x="398770" y="14965"/>
                </a:lnTo>
                <a:lnTo>
                  <a:pt x="387736" y="20992"/>
                </a:lnTo>
                <a:lnTo>
                  <a:pt x="377299" y="28041"/>
                </a:lnTo>
                <a:lnTo>
                  <a:pt x="367459" y="36113"/>
                </a:lnTo>
                <a:lnTo>
                  <a:pt x="358216" y="45212"/>
                </a:lnTo>
                <a:lnTo>
                  <a:pt x="346861" y="59086"/>
                </a:lnTo>
                <a:lnTo>
                  <a:pt x="340391" y="69002"/>
                </a:lnTo>
                <a:lnTo>
                  <a:pt x="334682" y="79577"/>
                </a:lnTo>
                <a:lnTo>
                  <a:pt x="329733" y="90812"/>
                </a:lnTo>
                <a:lnTo>
                  <a:pt x="325546" y="102708"/>
                </a:lnTo>
                <a:lnTo>
                  <a:pt x="322119" y="115263"/>
                </a:lnTo>
                <a:lnTo>
                  <a:pt x="319454" y="128478"/>
                </a:lnTo>
                <a:lnTo>
                  <a:pt x="317550" y="142354"/>
                </a:lnTo>
                <a:lnTo>
                  <a:pt x="316407" y="156889"/>
                </a:lnTo>
                <a:lnTo>
                  <a:pt x="316026" y="172084"/>
                </a:lnTo>
                <a:lnTo>
                  <a:pt x="316035" y="174261"/>
                </a:lnTo>
                <a:lnTo>
                  <a:pt x="316560" y="189068"/>
                </a:lnTo>
                <a:lnTo>
                  <a:pt x="317901" y="203245"/>
                </a:lnTo>
                <a:lnTo>
                  <a:pt x="320058" y="216790"/>
                </a:lnTo>
                <a:lnTo>
                  <a:pt x="323031" y="229704"/>
                </a:lnTo>
                <a:lnTo>
                  <a:pt x="326820" y="241985"/>
                </a:lnTo>
                <a:lnTo>
                  <a:pt x="331425" y="253633"/>
                </a:lnTo>
                <a:lnTo>
                  <a:pt x="336845" y="264647"/>
                </a:lnTo>
                <a:lnTo>
                  <a:pt x="343081" y="275026"/>
                </a:lnTo>
                <a:lnTo>
                  <a:pt x="350133" y="284770"/>
                </a:lnTo>
                <a:lnTo>
                  <a:pt x="358000" y="293877"/>
                </a:lnTo>
                <a:lnTo>
                  <a:pt x="368779" y="304255"/>
                </a:lnTo>
                <a:lnTo>
                  <a:pt x="378878" y="312257"/>
                </a:lnTo>
                <a:close/>
              </a:path>
              <a:path w="937882" h="338581">
                <a:moveTo>
                  <a:pt x="715696" y="312273"/>
                </a:moveTo>
                <a:lnTo>
                  <a:pt x="726355" y="319197"/>
                </a:lnTo>
                <a:lnTo>
                  <a:pt x="737574" y="325051"/>
                </a:lnTo>
                <a:lnTo>
                  <a:pt x="749350" y="329836"/>
                </a:lnTo>
                <a:lnTo>
                  <a:pt x="761682" y="333554"/>
                </a:lnTo>
                <a:lnTo>
                  <a:pt x="774568" y="336207"/>
                </a:lnTo>
                <a:lnTo>
                  <a:pt x="788005" y="337798"/>
                </a:lnTo>
                <a:lnTo>
                  <a:pt x="801992" y="338327"/>
                </a:lnTo>
                <a:lnTo>
                  <a:pt x="804014" y="338318"/>
                </a:lnTo>
                <a:lnTo>
                  <a:pt x="818297" y="337669"/>
                </a:lnTo>
                <a:lnTo>
                  <a:pt x="831869" y="336004"/>
                </a:lnTo>
                <a:lnTo>
                  <a:pt x="844725" y="333321"/>
                </a:lnTo>
                <a:lnTo>
                  <a:pt x="856859" y="329621"/>
                </a:lnTo>
                <a:lnTo>
                  <a:pt x="868263" y="324904"/>
                </a:lnTo>
                <a:lnTo>
                  <a:pt x="878932" y="319170"/>
                </a:lnTo>
                <a:lnTo>
                  <a:pt x="888860" y="312419"/>
                </a:lnTo>
                <a:lnTo>
                  <a:pt x="900888" y="301818"/>
                </a:lnTo>
                <a:lnTo>
                  <a:pt x="908863" y="292843"/>
                </a:lnTo>
                <a:lnTo>
                  <a:pt x="916117" y="282857"/>
                </a:lnTo>
                <a:lnTo>
                  <a:pt x="922648" y="271858"/>
                </a:lnTo>
                <a:lnTo>
                  <a:pt x="928454" y="259848"/>
                </a:lnTo>
                <a:lnTo>
                  <a:pt x="933532" y="246825"/>
                </a:lnTo>
                <a:lnTo>
                  <a:pt x="937882" y="232790"/>
                </a:lnTo>
                <a:lnTo>
                  <a:pt x="873874" y="212470"/>
                </a:lnTo>
                <a:lnTo>
                  <a:pt x="871242" y="222449"/>
                </a:lnTo>
                <a:lnTo>
                  <a:pt x="866539" y="235773"/>
                </a:lnTo>
                <a:lnTo>
                  <a:pt x="860869" y="247330"/>
                </a:lnTo>
                <a:lnTo>
                  <a:pt x="854217" y="257129"/>
                </a:lnTo>
                <a:lnTo>
                  <a:pt x="846569" y="265175"/>
                </a:lnTo>
                <a:lnTo>
                  <a:pt x="838237" y="271525"/>
                </a:lnTo>
                <a:lnTo>
                  <a:pt x="826954" y="277311"/>
                </a:lnTo>
                <a:lnTo>
                  <a:pt x="814618" y="280782"/>
                </a:lnTo>
                <a:lnTo>
                  <a:pt x="801230" y="281939"/>
                </a:lnTo>
                <a:lnTo>
                  <a:pt x="800931" y="281939"/>
                </a:lnTo>
                <a:lnTo>
                  <a:pt x="787291" y="280851"/>
                </a:lnTo>
                <a:lnTo>
                  <a:pt x="774704" y="277672"/>
                </a:lnTo>
                <a:lnTo>
                  <a:pt x="763162" y="272395"/>
                </a:lnTo>
                <a:lnTo>
                  <a:pt x="752659" y="265014"/>
                </a:lnTo>
                <a:lnTo>
                  <a:pt x="743191" y="255523"/>
                </a:lnTo>
                <a:lnTo>
                  <a:pt x="736486" y="245940"/>
                </a:lnTo>
                <a:lnTo>
                  <a:pt x="731735" y="236282"/>
                </a:lnTo>
                <a:lnTo>
                  <a:pt x="727853" y="225234"/>
                </a:lnTo>
                <a:lnTo>
                  <a:pt x="724837" y="212794"/>
                </a:lnTo>
                <a:lnTo>
                  <a:pt x="722685" y="198964"/>
                </a:lnTo>
                <a:lnTo>
                  <a:pt x="721395" y="183743"/>
                </a:lnTo>
                <a:lnTo>
                  <a:pt x="720966" y="167131"/>
                </a:lnTo>
                <a:lnTo>
                  <a:pt x="721344" y="152511"/>
                </a:lnTo>
                <a:lnTo>
                  <a:pt x="722665" y="137444"/>
                </a:lnTo>
                <a:lnTo>
                  <a:pt x="724936" y="123739"/>
                </a:lnTo>
                <a:lnTo>
                  <a:pt x="728160" y="111397"/>
                </a:lnTo>
                <a:lnTo>
                  <a:pt x="732339" y="100419"/>
                </a:lnTo>
                <a:lnTo>
                  <a:pt x="737476" y="90803"/>
                </a:lnTo>
                <a:lnTo>
                  <a:pt x="743572" y="82550"/>
                </a:lnTo>
                <a:lnTo>
                  <a:pt x="753877" y="72587"/>
                </a:lnTo>
                <a:lnTo>
                  <a:pt x="764474" y="65509"/>
                </a:lnTo>
                <a:lnTo>
                  <a:pt x="776131" y="60445"/>
                </a:lnTo>
                <a:lnTo>
                  <a:pt x="788849" y="57403"/>
                </a:lnTo>
                <a:lnTo>
                  <a:pt x="802627" y="56387"/>
                </a:lnTo>
                <a:lnTo>
                  <a:pt x="812367" y="56926"/>
                </a:lnTo>
                <a:lnTo>
                  <a:pt x="825192" y="59524"/>
                </a:lnTo>
                <a:lnTo>
                  <a:pt x="836857" y="64260"/>
                </a:lnTo>
                <a:lnTo>
                  <a:pt x="847331" y="71119"/>
                </a:lnTo>
                <a:lnTo>
                  <a:pt x="853878" y="77119"/>
                </a:lnTo>
                <a:lnTo>
                  <a:pt x="861648" y="86975"/>
                </a:lnTo>
                <a:lnTo>
                  <a:pt x="867556" y="98385"/>
                </a:lnTo>
                <a:lnTo>
                  <a:pt x="871588" y="111378"/>
                </a:lnTo>
                <a:lnTo>
                  <a:pt x="936993" y="95757"/>
                </a:lnTo>
                <a:lnTo>
                  <a:pt x="930385" y="76285"/>
                </a:lnTo>
                <a:lnTo>
                  <a:pt x="924828" y="64194"/>
                </a:lnTo>
                <a:lnTo>
                  <a:pt x="918507" y="53358"/>
                </a:lnTo>
                <a:lnTo>
                  <a:pt x="911426" y="43773"/>
                </a:lnTo>
                <a:lnTo>
                  <a:pt x="903592" y="35432"/>
                </a:lnTo>
                <a:lnTo>
                  <a:pt x="892292" y="25944"/>
                </a:lnTo>
                <a:lnTo>
                  <a:pt x="881986" y="19061"/>
                </a:lnTo>
                <a:lnTo>
                  <a:pt x="871005" y="13237"/>
                </a:lnTo>
                <a:lnTo>
                  <a:pt x="859348" y="8471"/>
                </a:lnTo>
                <a:lnTo>
                  <a:pt x="847013" y="4765"/>
                </a:lnTo>
                <a:lnTo>
                  <a:pt x="833999" y="2117"/>
                </a:lnTo>
                <a:lnTo>
                  <a:pt x="820305" y="529"/>
                </a:lnTo>
                <a:lnTo>
                  <a:pt x="805929" y="0"/>
                </a:lnTo>
                <a:lnTo>
                  <a:pt x="799702" y="93"/>
                </a:lnTo>
                <a:lnTo>
                  <a:pt x="785676" y="1035"/>
                </a:lnTo>
                <a:lnTo>
                  <a:pt x="772249" y="2991"/>
                </a:lnTo>
                <a:lnTo>
                  <a:pt x="759421" y="5961"/>
                </a:lnTo>
                <a:lnTo>
                  <a:pt x="747192" y="9949"/>
                </a:lnTo>
                <a:lnTo>
                  <a:pt x="735562" y="14956"/>
                </a:lnTo>
                <a:lnTo>
                  <a:pt x="724530" y="20984"/>
                </a:lnTo>
                <a:lnTo>
                  <a:pt x="714095" y="28035"/>
                </a:lnTo>
                <a:lnTo>
                  <a:pt x="704259" y="36110"/>
                </a:lnTo>
                <a:lnTo>
                  <a:pt x="695020" y="45212"/>
                </a:lnTo>
                <a:lnTo>
                  <a:pt x="683665" y="59086"/>
                </a:lnTo>
                <a:lnTo>
                  <a:pt x="677195" y="69002"/>
                </a:lnTo>
                <a:lnTo>
                  <a:pt x="671486" y="79577"/>
                </a:lnTo>
                <a:lnTo>
                  <a:pt x="666537" y="90812"/>
                </a:lnTo>
                <a:lnTo>
                  <a:pt x="662350" y="102708"/>
                </a:lnTo>
                <a:lnTo>
                  <a:pt x="658923" y="115263"/>
                </a:lnTo>
                <a:lnTo>
                  <a:pt x="656258" y="128478"/>
                </a:lnTo>
                <a:lnTo>
                  <a:pt x="654354" y="142354"/>
                </a:lnTo>
                <a:lnTo>
                  <a:pt x="653211" y="156889"/>
                </a:lnTo>
                <a:lnTo>
                  <a:pt x="652830" y="172084"/>
                </a:lnTo>
                <a:lnTo>
                  <a:pt x="652839" y="174261"/>
                </a:lnTo>
                <a:lnTo>
                  <a:pt x="653364" y="189068"/>
                </a:lnTo>
                <a:lnTo>
                  <a:pt x="654705" y="203245"/>
                </a:lnTo>
                <a:lnTo>
                  <a:pt x="656862" y="216790"/>
                </a:lnTo>
                <a:lnTo>
                  <a:pt x="659835" y="229704"/>
                </a:lnTo>
                <a:lnTo>
                  <a:pt x="663624" y="241985"/>
                </a:lnTo>
                <a:lnTo>
                  <a:pt x="668229" y="253633"/>
                </a:lnTo>
                <a:lnTo>
                  <a:pt x="673649" y="264647"/>
                </a:lnTo>
                <a:lnTo>
                  <a:pt x="679885" y="275026"/>
                </a:lnTo>
                <a:lnTo>
                  <a:pt x="686937" y="284770"/>
                </a:lnTo>
                <a:lnTo>
                  <a:pt x="694804" y="293877"/>
                </a:lnTo>
                <a:lnTo>
                  <a:pt x="705599" y="304276"/>
                </a:lnTo>
                <a:lnTo>
                  <a:pt x="715696" y="312273"/>
                </a:lnTo>
                <a:close/>
              </a:path>
              <a:path w="937882" h="338581">
                <a:moveTo>
                  <a:pt x="78282" y="101091"/>
                </a:moveTo>
                <a:lnTo>
                  <a:pt x="75006" y="94487"/>
                </a:lnTo>
                <a:lnTo>
                  <a:pt x="75006" y="78358"/>
                </a:lnTo>
                <a:lnTo>
                  <a:pt x="78498" y="71500"/>
                </a:lnTo>
                <a:lnTo>
                  <a:pt x="85496" y="66420"/>
                </a:lnTo>
                <a:lnTo>
                  <a:pt x="91872" y="62498"/>
                </a:lnTo>
                <a:lnTo>
                  <a:pt x="102924" y="58116"/>
                </a:lnTo>
                <a:lnTo>
                  <a:pt x="115830" y="55486"/>
                </a:lnTo>
                <a:lnTo>
                  <a:pt x="130594" y="54609"/>
                </a:lnTo>
                <a:lnTo>
                  <a:pt x="137088" y="54768"/>
                </a:lnTo>
                <a:lnTo>
                  <a:pt x="151276" y="56497"/>
                </a:lnTo>
                <a:lnTo>
                  <a:pt x="163063" y="60127"/>
                </a:lnTo>
                <a:lnTo>
                  <a:pt x="172453" y="65658"/>
                </a:lnTo>
                <a:lnTo>
                  <a:pt x="181543" y="75958"/>
                </a:lnTo>
                <a:lnTo>
                  <a:pt x="187042" y="87605"/>
                </a:lnTo>
                <a:lnTo>
                  <a:pt x="190639" y="101980"/>
                </a:lnTo>
                <a:lnTo>
                  <a:pt x="256730" y="99059"/>
                </a:lnTo>
                <a:lnTo>
                  <a:pt x="254946" y="81871"/>
                </a:lnTo>
                <a:lnTo>
                  <a:pt x="251802" y="69021"/>
                </a:lnTo>
                <a:lnTo>
                  <a:pt x="247137" y="57105"/>
                </a:lnTo>
                <a:lnTo>
                  <a:pt x="240950" y="46118"/>
                </a:lnTo>
                <a:lnTo>
                  <a:pt x="233243" y="36059"/>
                </a:lnTo>
                <a:lnTo>
                  <a:pt x="224015" y="26923"/>
                </a:lnTo>
                <a:lnTo>
                  <a:pt x="209521" y="16777"/>
                </a:lnTo>
                <a:lnTo>
                  <a:pt x="199114" y="11658"/>
                </a:lnTo>
                <a:lnTo>
                  <a:pt x="187652" y="7466"/>
                </a:lnTo>
                <a:lnTo>
                  <a:pt x="175136" y="4202"/>
                </a:lnTo>
                <a:lnTo>
                  <a:pt x="161567" y="1868"/>
                </a:lnTo>
                <a:lnTo>
                  <a:pt x="146943" y="467"/>
                </a:lnTo>
                <a:lnTo>
                  <a:pt x="131267" y="0"/>
                </a:lnTo>
                <a:lnTo>
                  <a:pt x="129085" y="9"/>
                </a:lnTo>
                <a:lnTo>
                  <a:pt x="114971" y="553"/>
                </a:lnTo>
                <a:lnTo>
                  <a:pt x="101692" y="1943"/>
                </a:lnTo>
                <a:lnTo>
                  <a:pt x="89246" y="4191"/>
                </a:lnTo>
                <a:lnTo>
                  <a:pt x="77633" y="7307"/>
                </a:lnTo>
                <a:lnTo>
                  <a:pt x="66852" y="11302"/>
                </a:lnTo>
                <a:lnTo>
                  <a:pt x="53097" y="18386"/>
                </a:lnTo>
                <a:lnTo>
                  <a:pt x="42611" y="25875"/>
                </a:lnTo>
                <a:lnTo>
                  <a:pt x="33582" y="34562"/>
                </a:lnTo>
                <a:lnTo>
                  <a:pt x="26009" y="44450"/>
                </a:lnTo>
                <a:lnTo>
                  <a:pt x="20411" y="54306"/>
                </a:lnTo>
                <a:lnTo>
                  <a:pt x="15639" y="66195"/>
                </a:lnTo>
                <a:lnTo>
                  <a:pt x="12777" y="78517"/>
                </a:lnTo>
                <a:lnTo>
                  <a:pt x="11823" y="91312"/>
                </a:lnTo>
                <a:lnTo>
                  <a:pt x="12275" y="100611"/>
                </a:lnTo>
                <a:lnTo>
                  <a:pt x="14499" y="113339"/>
                </a:lnTo>
                <a:lnTo>
                  <a:pt x="18579" y="125356"/>
                </a:lnTo>
                <a:lnTo>
                  <a:pt x="24516" y="136658"/>
                </a:lnTo>
                <a:lnTo>
                  <a:pt x="32310" y="147240"/>
                </a:lnTo>
                <a:lnTo>
                  <a:pt x="41960" y="157098"/>
                </a:lnTo>
                <a:lnTo>
                  <a:pt x="52866" y="165232"/>
                </a:lnTo>
                <a:lnTo>
                  <a:pt x="62504" y="170678"/>
                </a:lnTo>
                <a:lnTo>
                  <a:pt x="73689" y="175825"/>
                </a:lnTo>
                <a:lnTo>
                  <a:pt x="86423" y="180676"/>
                </a:lnTo>
                <a:lnTo>
                  <a:pt x="100704" y="185228"/>
                </a:lnTo>
                <a:lnTo>
                  <a:pt x="116535" y="189483"/>
                </a:lnTo>
                <a:lnTo>
                  <a:pt x="122388" y="190946"/>
                </a:lnTo>
                <a:lnTo>
                  <a:pt x="138937" y="195153"/>
                </a:lnTo>
                <a:lnTo>
                  <a:pt x="152294" y="198675"/>
                </a:lnTo>
                <a:lnTo>
                  <a:pt x="162462" y="201524"/>
                </a:lnTo>
                <a:lnTo>
                  <a:pt x="169443" y="203707"/>
                </a:lnTo>
                <a:lnTo>
                  <a:pt x="184835" y="210890"/>
                </a:lnTo>
                <a:lnTo>
                  <a:pt x="193217" y="217931"/>
                </a:lnTo>
                <a:lnTo>
                  <a:pt x="197751" y="223392"/>
                </a:lnTo>
                <a:lnTo>
                  <a:pt x="200025" y="229996"/>
                </a:lnTo>
                <a:lnTo>
                  <a:pt x="200025" y="237743"/>
                </a:lnTo>
                <a:lnTo>
                  <a:pt x="198730" y="247610"/>
                </a:lnTo>
                <a:lnTo>
                  <a:pt x="193363" y="259044"/>
                </a:lnTo>
                <a:lnTo>
                  <a:pt x="183832" y="269239"/>
                </a:lnTo>
                <a:lnTo>
                  <a:pt x="175246" y="274917"/>
                </a:lnTo>
                <a:lnTo>
                  <a:pt x="164106" y="279304"/>
                </a:lnTo>
                <a:lnTo>
                  <a:pt x="150931" y="281945"/>
                </a:lnTo>
                <a:lnTo>
                  <a:pt x="135724" y="282828"/>
                </a:lnTo>
                <a:lnTo>
                  <a:pt x="121878" y="281938"/>
                </a:lnTo>
                <a:lnTo>
                  <a:pt x="108949" y="279102"/>
                </a:lnTo>
                <a:lnTo>
                  <a:pt x="97604" y="274319"/>
                </a:lnTo>
                <a:lnTo>
                  <a:pt x="87845" y="267588"/>
                </a:lnTo>
                <a:lnTo>
                  <a:pt x="78800" y="257734"/>
                </a:lnTo>
                <a:lnTo>
                  <a:pt x="72592" y="247171"/>
                </a:lnTo>
                <a:lnTo>
                  <a:pt x="67755" y="234620"/>
                </a:lnTo>
                <a:lnTo>
                  <a:pt x="64287" y="220090"/>
                </a:lnTo>
                <a:lnTo>
                  <a:pt x="0" y="226313"/>
                </a:lnTo>
                <a:lnTo>
                  <a:pt x="3121" y="244873"/>
                </a:lnTo>
                <a:lnTo>
                  <a:pt x="6701" y="258183"/>
                </a:lnTo>
                <a:lnTo>
                  <a:pt x="11290" y="270509"/>
                </a:lnTo>
                <a:lnTo>
                  <a:pt x="16888" y="281845"/>
                </a:lnTo>
                <a:lnTo>
                  <a:pt x="23496" y="292188"/>
                </a:lnTo>
                <a:lnTo>
                  <a:pt x="31112" y="301534"/>
                </a:lnTo>
                <a:lnTo>
                  <a:pt x="39738" y="309879"/>
                </a:lnTo>
                <a:lnTo>
                  <a:pt x="47186" y="315705"/>
                </a:lnTo>
                <a:lnTo>
                  <a:pt x="56928" y="321783"/>
                </a:lnTo>
                <a:lnTo>
                  <a:pt x="67607" y="326923"/>
                </a:lnTo>
                <a:lnTo>
                  <a:pt x="79223" y="331124"/>
                </a:lnTo>
                <a:lnTo>
                  <a:pt x="91777" y="334389"/>
                </a:lnTo>
                <a:lnTo>
                  <a:pt x="105269" y="336719"/>
                </a:lnTo>
                <a:lnTo>
                  <a:pt x="119698" y="338116"/>
                </a:lnTo>
                <a:lnTo>
                  <a:pt x="135064" y="338581"/>
                </a:lnTo>
                <a:lnTo>
                  <a:pt x="145137" y="338410"/>
                </a:lnTo>
                <a:lnTo>
                  <a:pt x="159104" y="337540"/>
                </a:lnTo>
                <a:lnTo>
                  <a:pt x="172201" y="335933"/>
                </a:lnTo>
                <a:lnTo>
                  <a:pt x="184428" y="333584"/>
                </a:lnTo>
                <a:lnTo>
                  <a:pt x="195786" y="330489"/>
                </a:lnTo>
                <a:lnTo>
                  <a:pt x="206273" y="326643"/>
                </a:lnTo>
                <a:lnTo>
                  <a:pt x="223961" y="317227"/>
                </a:lnTo>
                <a:lnTo>
                  <a:pt x="234070" y="309462"/>
                </a:lnTo>
                <a:lnTo>
                  <a:pt x="242906" y="300456"/>
                </a:lnTo>
                <a:lnTo>
                  <a:pt x="250469" y="290194"/>
                </a:lnTo>
                <a:lnTo>
                  <a:pt x="258595" y="274781"/>
                </a:lnTo>
                <a:lnTo>
                  <a:pt x="262767" y="262742"/>
                </a:lnTo>
                <a:lnTo>
                  <a:pt x="265269" y="250314"/>
                </a:lnTo>
                <a:lnTo>
                  <a:pt x="266103" y="237489"/>
                </a:lnTo>
                <a:lnTo>
                  <a:pt x="266062" y="234052"/>
                </a:lnTo>
                <a:lnTo>
                  <a:pt x="264990" y="220206"/>
                </a:lnTo>
                <a:lnTo>
                  <a:pt x="262462" y="207465"/>
                </a:lnTo>
                <a:lnTo>
                  <a:pt x="258481" y="195827"/>
                </a:lnTo>
                <a:lnTo>
                  <a:pt x="253047" y="185292"/>
                </a:lnTo>
                <a:lnTo>
                  <a:pt x="246707" y="176352"/>
                </a:lnTo>
                <a:lnTo>
                  <a:pt x="238110" y="167073"/>
                </a:lnTo>
                <a:lnTo>
                  <a:pt x="228167" y="158991"/>
                </a:lnTo>
                <a:lnTo>
                  <a:pt x="216877" y="152145"/>
                </a:lnTo>
                <a:lnTo>
                  <a:pt x="199276" y="144328"/>
                </a:lnTo>
                <a:lnTo>
                  <a:pt x="187998" y="140312"/>
                </a:lnTo>
                <a:lnTo>
                  <a:pt x="175285" y="136339"/>
                </a:lnTo>
                <a:lnTo>
                  <a:pt x="161137" y="132409"/>
                </a:lnTo>
                <a:lnTo>
                  <a:pt x="145554" y="128523"/>
                </a:lnTo>
                <a:lnTo>
                  <a:pt x="144008" y="128155"/>
                </a:lnTo>
                <a:lnTo>
                  <a:pt x="126637" y="123707"/>
                </a:lnTo>
                <a:lnTo>
                  <a:pt x="112035" y="119341"/>
                </a:lnTo>
                <a:lnTo>
                  <a:pt x="100200" y="115052"/>
                </a:lnTo>
                <a:lnTo>
                  <a:pt x="91130" y="110833"/>
                </a:lnTo>
                <a:lnTo>
                  <a:pt x="84823" y="106679"/>
                </a:lnTo>
                <a:lnTo>
                  <a:pt x="78282" y="1010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7993" y="935482"/>
            <a:ext cx="285051" cy="338327"/>
          </a:xfrm>
          <a:custGeom>
            <a:avLst/>
            <a:gdLst/>
            <a:ahLst/>
            <a:cxnLst/>
            <a:rect l="l" t="t" r="r" b="b"/>
            <a:pathLst>
              <a:path w="285051" h="338327">
                <a:moveTo>
                  <a:pt x="153098" y="0"/>
                </a:moveTo>
                <a:lnTo>
                  <a:pt x="167474" y="529"/>
                </a:lnTo>
                <a:lnTo>
                  <a:pt x="181168" y="2117"/>
                </a:lnTo>
                <a:lnTo>
                  <a:pt x="194182" y="4765"/>
                </a:lnTo>
                <a:lnTo>
                  <a:pt x="206517" y="8471"/>
                </a:lnTo>
                <a:lnTo>
                  <a:pt x="218174" y="13237"/>
                </a:lnTo>
                <a:lnTo>
                  <a:pt x="229155" y="19061"/>
                </a:lnTo>
                <a:lnTo>
                  <a:pt x="239461" y="25944"/>
                </a:lnTo>
                <a:lnTo>
                  <a:pt x="249094" y="33886"/>
                </a:lnTo>
                <a:lnTo>
                  <a:pt x="258596" y="43773"/>
                </a:lnTo>
                <a:lnTo>
                  <a:pt x="265676" y="53358"/>
                </a:lnTo>
                <a:lnTo>
                  <a:pt x="271997" y="64194"/>
                </a:lnTo>
                <a:lnTo>
                  <a:pt x="277554" y="76285"/>
                </a:lnTo>
                <a:lnTo>
                  <a:pt x="282343" y="89636"/>
                </a:lnTo>
                <a:lnTo>
                  <a:pt x="284162" y="95757"/>
                </a:lnTo>
                <a:lnTo>
                  <a:pt x="218757" y="111378"/>
                </a:lnTo>
                <a:lnTo>
                  <a:pt x="214725" y="98385"/>
                </a:lnTo>
                <a:lnTo>
                  <a:pt x="208817" y="86975"/>
                </a:lnTo>
                <a:lnTo>
                  <a:pt x="201048" y="77119"/>
                </a:lnTo>
                <a:lnTo>
                  <a:pt x="194500" y="71119"/>
                </a:lnTo>
                <a:lnTo>
                  <a:pt x="184026" y="64260"/>
                </a:lnTo>
                <a:lnTo>
                  <a:pt x="172361" y="59524"/>
                </a:lnTo>
                <a:lnTo>
                  <a:pt x="159536" y="56926"/>
                </a:lnTo>
                <a:lnTo>
                  <a:pt x="149796" y="56387"/>
                </a:lnTo>
                <a:lnTo>
                  <a:pt x="136018" y="57403"/>
                </a:lnTo>
                <a:lnTo>
                  <a:pt x="123300" y="60445"/>
                </a:lnTo>
                <a:lnTo>
                  <a:pt x="111643" y="65509"/>
                </a:lnTo>
                <a:lnTo>
                  <a:pt x="101046" y="72587"/>
                </a:lnTo>
                <a:lnTo>
                  <a:pt x="91510" y="81676"/>
                </a:lnTo>
                <a:lnTo>
                  <a:pt x="84645" y="90803"/>
                </a:lnTo>
                <a:lnTo>
                  <a:pt x="79508" y="100419"/>
                </a:lnTo>
                <a:lnTo>
                  <a:pt x="75329" y="111397"/>
                </a:lnTo>
                <a:lnTo>
                  <a:pt x="72105" y="123739"/>
                </a:lnTo>
                <a:lnTo>
                  <a:pt x="69834" y="137444"/>
                </a:lnTo>
                <a:lnTo>
                  <a:pt x="68513" y="152511"/>
                </a:lnTo>
                <a:lnTo>
                  <a:pt x="68135" y="167131"/>
                </a:lnTo>
                <a:lnTo>
                  <a:pt x="68564" y="183743"/>
                </a:lnTo>
                <a:lnTo>
                  <a:pt x="69854" y="198964"/>
                </a:lnTo>
                <a:lnTo>
                  <a:pt x="72006" y="212794"/>
                </a:lnTo>
                <a:lnTo>
                  <a:pt x="75022" y="225234"/>
                </a:lnTo>
                <a:lnTo>
                  <a:pt x="78904" y="236282"/>
                </a:lnTo>
                <a:lnTo>
                  <a:pt x="83655" y="245940"/>
                </a:lnTo>
                <a:lnTo>
                  <a:pt x="89276" y="254208"/>
                </a:lnTo>
                <a:lnTo>
                  <a:pt x="99829" y="265014"/>
                </a:lnTo>
                <a:lnTo>
                  <a:pt x="110331" y="272395"/>
                </a:lnTo>
                <a:lnTo>
                  <a:pt x="121873" y="277672"/>
                </a:lnTo>
                <a:lnTo>
                  <a:pt x="134461" y="280851"/>
                </a:lnTo>
                <a:lnTo>
                  <a:pt x="148100" y="281939"/>
                </a:lnTo>
                <a:lnTo>
                  <a:pt x="148399" y="281939"/>
                </a:lnTo>
                <a:lnTo>
                  <a:pt x="161787" y="280782"/>
                </a:lnTo>
                <a:lnTo>
                  <a:pt x="174123" y="277311"/>
                </a:lnTo>
                <a:lnTo>
                  <a:pt x="185407" y="271525"/>
                </a:lnTo>
                <a:lnTo>
                  <a:pt x="193738" y="265175"/>
                </a:lnTo>
                <a:lnTo>
                  <a:pt x="201386" y="257129"/>
                </a:lnTo>
                <a:lnTo>
                  <a:pt x="208038" y="247330"/>
                </a:lnTo>
                <a:lnTo>
                  <a:pt x="213708" y="235773"/>
                </a:lnTo>
                <a:lnTo>
                  <a:pt x="218411" y="222449"/>
                </a:lnTo>
                <a:lnTo>
                  <a:pt x="221043" y="212470"/>
                </a:lnTo>
                <a:lnTo>
                  <a:pt x="285051" y="232790"/>
                </a:lnTo>
                <a:lnTo>
                  <a:pt x="280701" y="246825"/>
                </a:lnTo>
                <a:lnTo>
                  <a:pt x="275623" y="259848"/>
                </a:lnTo>
                <a:lnTo>
                  <a:pt x="269817" y="271858"/>
                </a:lnTo>
                <a:lnTo>
                  <a:pt x="263286" y="282857"/>
                </a:lnTo>
                <a:lnTo>
                  <a:pt x="256032" y="292843"/>
                </a:lnTo>
                <a:lnTo>
                  <a:pt x="248057" y="301818"/>
                </a:lnTo>
                <a:lnTo>
                  <a:pt x="239362" y="309780"/>
                </a:lnTo>
                <a:lnTo>
                  <a:pt x="226101" y="319170"/>
                </a:lnTo>
                <a:lnTo>
                  <a:pt x="215432" y="324904"/>
                </a:lnTo>
                <a:lnTo>
                  <a:pt x="204028" y="329621"/>
                </a:lnTo>
                <a:lnTo>
                  <a:pt x="191895" y="333321"/>
                </a:lnTo>
                <a:lnTo>
                  <a:pt x="179038" y="336004"/>
                </a:lnTo>
                <a:lnTo>
                  <a:pt x="165466" y="337669"/>
                </a:lnTo>
                <a:lnTo>
                  <a:pt x="151183" y="338318"/>
                </a:lnTo>
                <a:lnTo>
                  <a:pt x="149161" y="338327"/>
                </a:lnTo>
                <a:lnTo>
                  <a:pt x="135174" y="337798"/>
                </a:lnTo>
                <a:lnTo>
                  <a:pt x="121737" y="336207"/>
                </a:lnTo>
                <a:lnTo>
                  <a:pt x="108851" y="333554"/>
                </a:lnTo>
                <a:lnTo>
                  <a:pt x="96519" y="329836"/>
                </a:lnTo>
                <a:lnTo>
                  <a:pt x="84743" y="325051"/>
                </a:lnTo>
                <a:lnTo>
                  <a:pt x="73525" y="319197"/>
                </a:lnTo>
                <a:lnTo>
                  <a:pt x="62866" y="312273"/>
                </a:lnTo>
                <a:lnTo>
                  <a:pt x="52768" y="304276"/>
                </a:lnTo>
                <a:lnTo>
                  <a:pt x="43235" y="295204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3" y="142354"/>
                </a:lnTo>
                <a:lnTo>
                  <a:pt x="3427" y="128478"/>
                </a:lnTo>
                <a:lnTo>
                  <a:pt x="6092" y="115263"/>
                </a:lnTo>
                <a:lnTo>
                  <a:pt x="9519" y="102708"/>
                </a:lnTo>
                <a:lnTo>
                  <a:pt x="13706" y="90812"/>
                </a:lnTo>
                <a:lnTo>
                  <a:pt x="18655" y="79577"/>
                </a:lnTo>
                <a:lnTo>
                  <a:pt x="24364" y="69002"/>
                </a:lnTo>
                <a:lnTo>
                  <a:pt x="30835" y="59086"/>
                </a:lnTo>
                <a:lnTo>
                  <a:pt x="38065" y="49831"/>
                </a:lnTo>
                <a:lnTo>
                  <a:pt x="51428" y="36110"/>
                </a:lnTo>
                <a:lnTo>
                  <a:pt x="61265" y="28035"/>
                </a:lnTo>
                <a:lnTo>
                  <a:pt x="71699" y="20984"/>
                </a:lnTo>
                <a:lnTo>
                  <a:pt x="82731" y="14956"/>
                </a:lnTo>
                <a:lnTo>
                  <a:pt x="94362" y="9949"/>
                </a:lnTo>
                <a:lnTo>
                  <a:pt x="106591" y="5961"/>
                </a:lnTo>
                <a:lnTo>
                  <a:pt x="119418" y="2991"/>
                </a:lnTo>
                <a:lnTo>
                  <a:pt x="132845" y="1035"/>
                </a:lnTo>
                <a:lnTo>
                  <a:pt x="146872" y="93"/>
                </a:lnTo>
                <a:lnTo>
                  <a:pt x="1530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189" y="935482"/>
            <a:ext cx="285076" cy="338327"/>
          </a:xfrm>
          <a:custGeom>
            <a:avLst/>
            <a:gdLst/>
            <a:ahLst/>
            <a:cxnLst/>
            <a:rect l="l" t="t" r="r" b="b"/>
            <a:pathLst>
              <a:path w="285076" h="338327">
                <a:moveTo>
                  <a:pt x="153149" y="0"/>
                </a:moveTo>
                <a:lnTo>
                  <a:pt x="167507" y="530"/>
                </a:lnTo>
                <a:lnTo>
                  <a:pt x="181191" y="2122"/>
                </a:lnTo>
                <a:lnTo>
                  <a:pt x="194199" y="4775"/>
                </a:lnTo>
                <a:lnTo>
                  <a:pt x="206533" y="8489"/>
                </a:lnTo>
                <a:lnTo>
                  <a:pt x="218191" y="13264"/>
                </a:lnTo>
                <a:lnTo>
                  <a:pt x="229173" y="19100"/>
                </a:lnTo>
                <a:lnTo>
                  <a:pt x="239479" y="25998"/>
                </a:lnTo>
                <a:lnTo>
                  <a:pt x="249109" y="33957"/>
                </a:lnTo>
                <a:lnTo>
                  <a:pt x="258538" y="43767"/>
                </a:lnTo>
                <a:lnTo>
                  <a:pt x="265623" y="53345"/>
                </a:lnTo>
                <a:lnTo>
                  <a:pt x="271951" y="64173"/>
                </a:lnTo>
                <a:lnTo>
                  <a:pt x="277522" y="76253"/>
                </a:lnTo>
                <a:lnTo>
                  <a:pt x="282338" y="89592"/>
                </a:lnTo>
                <a:lnTo>
                  <a:pt x="284187" y="95757"/>
                </a:lnTo>
                <a:lnTo>
                  <a:pt x="218782" y="111378"/>
                </a:lnTo>
                <a:lnTo>
                  <a:pt x="214720" y="98382"/>
                </a:lnTo>
                <a:lnTo>
                  <a:pt x="208816" y="86969"/>
                </a:lnTo>
                <a:lnTo>
                  <a:pt x="201069" y="77111"/>
                </a:lnTo>
                <a:lnTo>
                  <a:pt x="194551" y="71119"/>
                </a:lnTo>
                <a:lnTo>
                  <a:pt x="184052" y="64266"/>
                </a:lnTo>
                <a:lnTo>
                  <a:pt x="172398" y="59532"/>
                </a:lnTo>
                <a:lnTo>
                  <a:pt x="159590" y="56931"/>
                </a:lnTo>
                <a:lnTo>
                  <a:pt x="149796" y="56387"/>
                </a:lnTo>
                <a:lnTo>
                  <a:pt x="136016" y="57403"/>
                </a:lnTo>
                <a:lnTo>
                  <a:pt x="123297" y="60447"/>
                </a:lnTo>
                <a:lnTo>
                  <a:pt x="111640" y="65512"/>
                </a:lnTo>
                <a:lnTo>
                  <a:pt x="101045" y="72593"/>
                </a:lnTo>
                <a:lnTo>
                  <a:pt x="91514" y="81685"/>
                </a:lnTo>
                <a:lnTo>
                  <a:pt x="84655" y="90801"/>
                </a:lnTo>
                <a:lnTo>
                  <a:pt x="79510" y="100415"/>
                </a:lnTo>
                <a:lnTo>
                  <a:pt x="75318" y="111391"/>
                </a:lnTo>
                <a:lnTo>
                  <a:pt x="72081" y="123729"/>
                </a:lnTo>
                <a:lnTo>
                  <a:pt x="69797" y="137430"/>
                </a:lnTo>
                <a:lnTo>
                  <a:pt x="68466" y="152494"/>
                </a:lnTo>
                <a:lnTo>
                  <a:pt x="68084" y="167131"/>
                </a:lnTo>
                <a:lnTo>
                  <a:pt x="68517" y="183739"/>
                </a:lnTo>
                <a:lnTo>
                  <a:pt x="69817" y="198956"/>
                </a:lnTo>
                <a:lnTo>
                  <a:pt x="71984" y="212783"/>
                </a:lnTo>
                <a:lnTo>
                  <a:pt x="75016" y="225221"/>
                </a:lnTo>
                <a:lnTo>
                  <a:pt x="78916" y="236268"/>
                </a:lnTo>
                <a:lnTo>
                  <a:pt x="83681" y="245926"/>
                </a:lnTo>
                <a:lnTo>
                  <a:pt x="89314" y="254193"/>
                </a:lnTo>
                <a:lnTo>
                  <a:pt x="99834" y="265012"/>
                </a:lnTo>
                <a:lnTo>
                  <a:pt x="110320" y="272392"/>
                </a:lnTo>
                <a:lnTo>
                  <a:pt x="121868" y="277670"/>
                </a:lnTo>
                <a:lnTo>
                  <a:pt x="134479" y="280850"/>
                </a:lnTo>
                <a:lnTo>
                  <a:pt x="148150" y="281939"/>
                </a:lnTo>
                <a:lnTo>
                  <a:pt x="148462" y="281939"/>
                </a:lnTo>
                <a:lnTo>
                  <a:pt x="161797" y="280781"/>
                </a:lnTo>
                <a:lnTo>
                  <a:pt x="174118" y="277306"/>
                </a:lnTo>
                <a:lnTo>
                  <a:pt x="185423" y="271515"/>
                </a:lnTo>
                <a:lnTo>
                  <a:pt x="193776" y="265175"/>
                </a:lnTo>
                <a:lnTo>
                  <a:pt x="201409" y="257123"/>
                </a:lnTo>
                <a:lnTo>
                  <a:pt x="208060" y="247318"/>
                </a:lnTo>
                <a:lnTo>
                  <a:pt x="213728" y="235751"/>
                </a:lnTo>
                <a:lnTo>
                  <a:pt x="218413" y="222415"/>
                </a:lnTo>
                <a:lnTo>
                  <a:pt x="221005" y="212470"/>
                </a:lnTo>
                <a:lnTo>
                  <a:pt x="285076" y="232790"/>
                </a:lnTo>
                <a:lnTo>
                  <a:pt x="280715" y="246827"/>
                </a:lnTo>
                <a:lnTo>
                  <a:pt x="275633" y="259851"/>
                </a:lnTo>
                <a:lnTo>
                  <a:pt x="269829" y="271863"/>
                </a:lnTo>
                <a:lnTo>
                  <a:pt x="263304" y="282863"/>
                </a:lnTo>
                <a:lnTo>
                  <a:pt x="256058" y="292850"/>
                </a:lnTo>
                <a:lnTo>
                  <a:pt x="248090" y="301825"/>
                </a:lnTo>
                <a:lnTo>
                  <a:pt x="239402" y="309788"/>
                </a:lnTo>
                <a:lnTo>
                  <a:pt x="226125" y="319165"/>
                </a:lnTo>
                <a:lnTo>
                  <a:pt x="215450" y="324894"/>
                </a:lnTo>
                <a:lnTo>
                  <a:pt x="204053" y="329609"/>
                </a:lnTo>
                <a:lnTo>
                  <a:pt x="191934" y="333309"/>
                </a:lnTo>
                <a:lnTo>
                  <a:pt x="179094" y="335993"/>
                </a:lnTo>
                <a:lnTo>
                  <a:pt x="165531" y="337663"/>
                </a:lnTo>
                <a:lnTo>
                  <a:pt x="151246" y="338317"/>
                </a:lnTo>
                <a:lnTo>
                  <a:pt x="149123" y="338327"/>
                </a:lnTo>
                <a:lnTo>
                  <a:pt x="135128" y="337797"/>
                </a:lnTo>
                <a:lnTo>
                  <a:pt x="121690" y="336206"/>
                </a:lnTo>
                <a:lnTo>
                  <a:pt x="108808" y="333551"/>
                </a:lnTo>
                <a:lnTo>
                  <a:pt x="96484" y="329831"/>
                </a:lnTo>
                <a:lnTo>
                  <a:pt x="84716" y="325043"/>
                </a:lnTo>
                <a:lnTo>
                  <a:pt x="73505" y="319186"/>
                </a:lnTo>
                <a:lnTo>
                  <a:pt x="62851" y="312257"/>
                </a:lnTo>
                <a:lnTo>
                  <a:pt x="52753" y="304255"/>
                </a:lnTo>
                <a:lnTo>
                  <a:pt x="43211" y="295177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3" y="142354"/>
                </a:lnTo>
                <a:lnTo>
                  <a:pt x="3427" y="128478"/>
                </a:lnTo>
                <a:lnTo>
                  <a:pt x="6092" y="115263"/>
                </a:lnTo>
                <a:lnTo>
                  <a:pt x="9519" y="102708"/>
                </a:lnTo>
                <a:lnTo>
                  <a:pt x="13706" y="90812"/>
                </a:lnTo>
                <a:lnTo>
                  <a:pt x="18655" y="79577"/>
                </a:lnTo>
                <a:lnTo>
                  <a:pt x="24364" y="69002"/>
                </a:lnTo>
                <a:lnTo>
                  <a:pt x="30835" y="59086"/>
                </a:lnTo>
                <a:lnTo>
                  <a:pt x="38065" y="49831"/>
                </a:lnTo>
                <a:lnTo>
                  <a:pt x="51432" y="36113"/>
                </a:lnTo>
                <a:lnTo>
                  <a:pt x="61272" y="28041"/>
                </a:lnTo>
                <a:lnTo>
                  <a:pt x="71710" y="20992"/>
                </a:lnTo>
                <a:lnTo>
                  <a:pt x="82744" y="14965"/>
                </a:lnTo>
                <a:lnTo>
                  <a:pt x="94375" y="9958"/>
                </a:lnTo>
                <a:lnTo>
                  <a:pt x="106603" y="5970"/>
                </a:lnTo>
                <a:lnTo>
                  <a:pt x="119428" y="2997"/>
                </a:lnTo>
                <a:lnTo>
                  <a:pt x="132851" y="1040"/>
                </a:lnTo>
                <a:lnTo>
                  <a:pt x="146872" y="95"/>
                </a:lnTo>
                <a:lnTo>
                  <a:pt x="1531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162" y="935482"/>
            <a:ext cx="266103" cy="338581"/>
          </a:xfrm>
          <a:custGeom>
            <a:avLst/>
            <a:gdLst/>
            <a:ahLst/>
            <a:cxnLst/>
            <a:rect l="l" t="t" r="r" b="b"/>
            <a:pathLst>
              <a:path w="266103" h="338581">
                <a:moveTo>
                  <a:pt x="131267" y="0"/>
                </a:moveTo>
                <a:lnTo>
                  <a:pt x="146943" y="467"/>
                </a:lnTo>
                <a:lnTo>
                  <a:pt x="161567" y="1868"/>
                </a:lnTo>
                <a:lnTo>
                  <a:pt x="175136" y="4202"/>
                </a:lnTo>
                <a:lnTo>
                  <a:pt x="187652" y="7466"/>
                </a:lnTo>
                <a:lnTo>
                  <a:pt x="199114" y="11658"/>
                </a:lnTo>
                <a:lnTo>
                  <a:pt x="209521" y="16777"/>
                </a:lnTo>
                <a:lnTo>
                  <a:pt x="218873" y="22822"/>
                </a:lnTo>
                <a:lnTo>
                  <a:pt x="224015" y="26923"/>
                </a:lnTo>
                <a:lnTo>
                  <a:pt x="233243" y="36059"/>
                </a:lnTo>
                <a:lnTo>
                  <a:pt x="240950" y="46118"/>
                </a:lnTo>
                <a:lnTo>
                  <a:pt x="247137" y="57105"/>
                </a:lnTo>
                <a:lnTo>
                  <a:pt x="251802" y="69021"/>
                </a:lnTo>
                <a:lnTo>
                  <a:pt x="254946" y="81871"/>
                </a:lnTo>
                <a:lnTo>
                  <a:pt x="256569" y="95657"/>
                </a:lnTo>
                <a:lnTo>
                  <a:pt x="256730" y="99059"/>
                </a:lnTo>
                <a:lnTo>
                  <a:pt x="190639" y="101980"/>
                </a:lnTo>
                <a:lnTo>
                  <a:pt x="187042" y="87605"/>
                </a:lnTo>
                <a:lnTo>
                  <a:pt x="181543" y="75958"/>
                </a:lnTo>
                <a:lnTo>
                  <a:pt x="174146" y="67085"/>
                </a:lnTo>
                <a:lnTo>
                  <a:pt x="163063" y="60127"/>
                </a:lnTo>
                <a:lnTo>
                  <a:pt x="151276" y="56497"/>
                </a:lnTo>
                <a:lnTo>
                  <a:pt x="137088" y="54768"/>
                </a:lnTo>
                <a:lnTo>
                  <a:pt x="130594" y="54609"/>
                </a:lnTo>
                <a:lnTo>
                  <a:pt x="115830" y="55486"/>
                </a:lnTo>
                <a:lnTo>
                  <a:pt x="102924" y="58116"/>
                </a:lnTo>
                <a:lnTo>
                  <a:pt x="91872" y="62498"/>
                </a:lnTo>
                <a:lnTo>
                  <a:pt x="85496" y="66420"/>
                </a:lnTo>
                <a:lnTo>
                  <a:pt x="78498" y="71500"/>
                </a:lnTo>
                <a:lnTo>
                  <a:pt x="75006" y="78358"/>
                </a:lnTo>
                <a:lnTo>
                  <a:pt x="75006" y="86740"/>
                </a:lnTo>
                <a:lnTo>
                  <a:pt x="75006" y="94487"/>
                </a:lnTo>
                <a:lnTo>
                  <a:pt x="78282" y="101091"/>
                </a:lnTo>
                <a:lnTo>
                  <a:pt x="84823" y="106679"/>
                </a:lnTo>
                <a:lnTo>
                  <a:pt x="91130" y="110833"/>
                </a:lnTo>
                <a:lnTo>
                  <a:pt x="100200" y="115052"/>
                </a:lnTo>
                <a:lnTo>
                  <a:pt x="112035" y="119341"/>
                </a:lnTo>
                <a:lnTo>
                  <a:pt x="126637" y="123707"/>
                </a:lnTo>
                <a:lnTo>
                  <a:pt x="144008" y="128155"/>
                </a:lnTo>
                <a:lnTo>
                  <a:pt x="145554" y="128523"/>
                </a:lnTo>
                <a:lnTo>
                  <a:pt x="161137" y="132409"/>
                </a:lnTo>
                <a:lnTo>
                  <a:pt x="175285" y="136339"/>
                </a:lnTo>
                <a:lnTo>
                  <a:pt x="187998" y="140312"/>
                </a:lnTo>
                <a:lnTo>
                  <a:pt x="199276" y="144328"/>
                </a:lnTo>
                <a:lnTo>
                  <a:pt x="209120" y="148388"/>
                </a:lnTo>
                <a:lnTo>
                  <a:pt x="228167" y="158991"/>
                </a:lnTo>
                <a:lnTo>
                  <a:pt x="238110" y="167073"/>
                </a:lnTo>
                <a:lnTo>
                  <a:pt x="246707" y="176352"/>
                </a:lnTo>
                <a:lnTo>
                  <a:pt x="253047" y="185292"/>
                </a:lnTo>
                <a:lnTo>
                  <a:pt x="258481" y="195827"/>
                </a:lnTo>
                <a:lnTo>
                  <a:pt x="262462" y="207465"/>
                </a:lnTo>
                <a:lnTo>
                  <a:pt x="264990" y="220206"/>
                </a:lnTo>
                <a:lnTo>
                  <a:pt x="266062" y="234052"/>
                </a:lnTo>
                <a:lnTo>
                  <a:pt x="266103" y="237489"/>
                </a:lnTo>
                <a:lnTo>
                  <a:pt x="265269" y="250314"/>
                </a:lnTo>
                <a:lnTo>
                  <a:pt x="262767" y="262742"/>
                </a:lnTo>
                <a:lnTo>
                  <a:pt x="258595" y="274781"/>
                </a:lnTo>
                <a:lnTo>
                  <a:pt x="252754" y="286442"/>
                </a:lnTo>
                <a:lnTo>
                  <a:pt x="242906" y="300456"/>
                </a:lnTo>
                <a:lnTo>
                  <a:pt x="234070" y="309462"/>
                </a:lnTo>
                <a:lnTo>
                  <a:pt x="223961" y="317227"/>
                </a:lnTo>
                <a:lnTo>
                  <a:pt x="212578" y="323769"/>
                </a:lnTo>
                <a:lnTo>
                  <a:pt x="195786" y="330489"/>
                </a:lnTo>
                <a:lnTo>
                  <a:pt x="184428" y="333584"/>
                </a:lnTo>
                <a:lnTo>
                  <a:pt x="172201" y="335933"/>
                </a:lnTo>
                <a:lnTo>
                  <a:pt x="159104" y="337540"/>
                </a:lnTo>
                <a:lnTo>
                  <a:pt x="145137" y="338410"/>
                </a:lnTo>
                <a:lnTo>
                  <a:pt x="135064" y="338581"/>
                </a:lnTo>
                <a:lnTo>
                  <a:pt x="119698" y="338116"/>
                </a:lnTo>
                <a:lnTo>
                  <a:pt x="105269" y="336719"/>
                </a:lnTo>
                <a:lnTo>
                  <a:pt x="91777" y="334389"/>
                </a:lnTo>
                <a:lnTo>
                  <a:pt x="79223" y="331124"/>
                </a:lnTo>
                <a:lnTo>
                  <a:pt x="67607" y="326923"/>
                </a:lnTo>
                <a:lnTo>
                  <a:pt x="56928" y="321783"/>
                </a:lnTo>
                <a:lnTo>
                  <a:pt x="47186" y="315705"/>
                </a:lnTo>
                <a:lnTo>
                  <a:pt x="39738" y="309879"/>
                </a:lnTo>
                <a:lnTo>
                  <a:pt x="31112" y="301534"/>
                </a:lnTo>
                <a:lnTo>
                  <a:pt x="23496" y="292188"/>
                </a:lnTo>
                <a:lnTo>
                  <a:pt x="16888" y="281845"/>
                </a:lnTo>
                <a:lnTo>
                  <a:pt x="11290" y="270509"/>
                </a:lnTo>
                <a:lnTo>
                  <a:pt x="6701" y="258183"/>
                </a:lnTo>
                <a:lnTo>
                  <a:pt x="3121" y="244873"/>
                </a:lnTo>
                <a:lnTo>
                  <a:pt x="549" y="230582"/>
                </a:lnTo>
                <a:lnTo>
                  <a:pt x="0" y="226313"/>
                </a:lnTo>
                <a:lnTo>
                  <a:pt x="64287" y="220090"/>
                </a:lnTo>
                <a:lnTo>
                  <a:pt x="67755" y="234620"/>
                </a:lnTo>
                <a:lnTo>
                  <a:pt x="72592" y="247171"/>
                </a:lnTo>
                <a:lnTo>
                  <a:pt x="78800" y="257734"/>
                </a:lnTo>
                <a:lnTo>
                  <a:pt x="86380" y="266298"/>
                </a:lnTo>
                <a:lnTo>
                  <a:pt x="97604" y="274319"/>
                </a:lnTo>
                <a:lnTo>
                  <a:pt x="108949" y="279102"/>
                </a:lnTo>
                <a:lnTo>
                  <a:pt x="121878" y="281938"/>
                </a:lnTo>
                <a:lnTo>
                  <a:pt x="135724" y="282828"/>
                </a:lnTo>
                <a:lnTo>
                  <a:pt x="150931" y="281945"/>
                </a:lnTo>
                <a:lnTo>
                  <a:pt x="164106" y="279304"/>
                </a:lnTo>
                <a:lnTo>
                  <a:pt x="175246" y="274917"/>
                </a:lnTo>
                <a:lnTo>
                  <a:pt x="183832" y="269239"/>
                </a:lnTo>
                <a:lnTo>
                  <a:pt x="193363" y="259044"/>
                </a:lnTo>
                <a:lnTo>
                  <a:pt x="198730" y="247610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51" y="223392"/>
                </a:lnTo>
                <a:lnTo>
                  <a:pt x="193217" y="217931"/>
                </a:lnTo>
                <a:lnTo>
                  <a:pt x="184835" y="210890"/>
                </a:lnTo>
                <a:lnTo>
                  <a:pt x="172193" y="204735"/>
                </a:lnTo>
                <a:lnTo>
                  <a:pt x="162462" y="201524"/>
                </a:lnTo>
                <a:lnTo>
                  <a:pt x="152294" y="198675"/>
                </a:lnTo>
                <a:lnTo>
                  <a:pt x="138937" y="195153"/>
                </a:lnTo>
                <a:lnTo>
                  <a:pt x="122388" y="190946"/>
                </a:lnTo>
                <a:lnTo>
                  <a:pt x="116535" y="189483"/>
                </a:lnTo>
                <a:lnTo>
                  <a:pt x="100704" y="185228"/>
                </a:lnTo>
                <a:lnTo>
                  <a:pt x="86423" y="180676"/>
                </a:lnTo>
                <a:lnTo>
                  <a:pt x="73689" y="175825"/>
                </a:lnTo>
                <a:lnTo>
                  <a:pt x="62504" y="170678"/>
                </a:lnTo>
                <a:lnTo>
                  <a:pt x="52866" y="165232"/>
                </a:lnTo>
                <a:lnTo>
                  <a:pt x="44775" y="159490"/>
                </a:lnTo>
                <a:lnTo>
                  <a:pt x="32310" y="147240"/>
                </a:lnTo>
                <a:lnTo>
                  <a:pt x="24516" y="136658"/>
                </a:lnTo>
                <a:lnTo>
                  <a:pt x="18579" y="125356"/>
                </a:lnTo>
                <a:lnTo>
                  <a:pt x="14499" y="113339"/>
                </a:lnTo>
                <a:lnTo>
                  <a:pt x="12275" y="100611"/>
                </a:lnTo>
                <a:lnTo>
                  <a:pt x="11823" y="91312"/>
                </a:lnTo>
                <a:lnTo>
                  <a:pt x="12777" y="78517"/>
                </a:lnTo>
                <a:lnTo>
                  <a:pt x="15639" y="66195"/>
                </a:lnTo>
                <a:lnTo>
                  <a:pt x="20411" y="54306"/>
                </a:lnTo>
                <a:lnTo>
                  <a:pt x="26009" y="44450"/>
                </a:lnTo>
                <a:lnTo>
                  <a:pt x="33582" y="34562"/>
                </a:lnTo>
                <a:lnTo>
                  <a:pt x="42611" y="25875"/>
                </a:lnTo>
                <a:lnTo>
                  <a:pt x="53097" y="18386"/>
                </a:lnTo>
                <a:lnTo>
                  <a:pt x="65040" y="12097"/>
                </a:lnTo>
                <a:lnTo>
                  <a:pt x="77633" y="7307"/>
                </a:lnTo>
                <a:lnTo>
                  <a:pt x="89246" y="4191"/>
                </a:lnTo>
                <a:lnTo>
                  <a:pt x="101692" y="1943"/>
                </a:lnTo>
                <a:lnTo>
                  <a:pt x="114971" y="553"/>
                </a:lnTo>
                <a:lnTo>
                  <a:pt x="129085" y="9"/>
                </a:lnTo>
                <a:lnTo>
                  <a:pt x="13126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4"/>
              </a:spcBef>
            </a:pPr>
            <a:endParaRPr sz="550" dirty="0"/>
          </a:p>
          <a:p>
            <a:pPr marL="398526">
              <a:lnSpc>
                <a:spcPct val="95825"/>
              </a:lnSpc>
              <a:spcBef>
                <a:spcPts val="900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etary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 </a:t>
            </a:r>
            <a:r>
              <a:rPr lang="en-GB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aetilogy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400" spc="649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osamines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(pickled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foods ,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smoked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food)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9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400" spc="649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long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ingestion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hot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iqu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ds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like tea, coffee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400" spc="649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icronu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rient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deficiency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(</a:t>
            </a:r>
            <a:r>
              <a:rPr sz="2400" spc="-54" dirty="0" smtClean="0">
                <a:solidFill>
                  <a:srgbClr val="DFE6D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it.</a:t>
            </a:r>
            <a:r>
              <a:rPr sz="2400" spc="-1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A, </a:t>
            </a: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&amp;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E).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400" spc="61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8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 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ent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deficiency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 Selen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).</a:t>
            </a:r>
            <a:endParaRPr sz="2400" dirty="0">
              <a:latin typeface="Arial"/>
              <a:cs typeface="Arial"/>
            </a:endParaRPr>
          </a:p>
          <a:p>
            <a:pPr marL="465581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q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red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400" spc="649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gare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smoking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…..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coho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 </a:t>
            </a:r>
            <a:r>
              <a:rPr sz="2400" spc="649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Chron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esophag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tis.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-GERD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ustic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gesti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……stricture ……</a:t>
            </a:r>
            <a:r>
              <a:rPr lang="en-US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scc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162" y="1025905"/>
            <a:ext cx="1740649" cy="429005"/>
          </a:xfrm>
          <a:custGeom>
            <a:avLst/>
            <a:gdLst/>
            <a:ahLst/>
            <a:cxnLst/>
            <a:rect l="l" t="t" r="r" b="b"/>
            <a:pathLst>
              <a:path w="1740649" h="429005">
                <a:moveTo>
                  <a:pt x="1397749" y="38989"/>
                </a:moveTo>
                <a:lnTo>
                  <a:pt x="1397749" y="5334"/>
                </a:lnTo>
                <a:lnTo>
                  <a:pt x="1339456" y="5334"/>
                </a:lnTo>
                <a:lnTo>
                  <a:pt x="1339456" y="242443"/>
                </a:lnTo>
                <a:lnTo>
                  <a:pt x="1402194" y="242443"/>
                </a:lnTo>
                <a:lnTo>
                  <a:pt x="1402204" y="163951"/>
                </a:lnTo>
                <a:lnTo>
                  <a:pt x="1402414" y="146286"/>
                </a:lnTo>
                <a:lnTo>
                  <a:pt x="1402895" y="130743"/>
                </a:lnTo>
                <a:lnTo>
                  <a:pt x="1403646" y="117315"/>
                </a:lnTo>
                <a:lnTo>
                  <a:pt x="1404669" y="105996"/>
                </a:lnTo>
                <a:lnTo>
                  <a:pt x="1405963" y="96780"/>
                </a:lnTo>
                <a:lnTo>
                  <a:pt x="1407528" y="89662"/>
                </a:lnTo>
                <a:lnTo>
                  <a:pt x="1409151" y="84303"/>
                </a:lnTo>
                <a:lnTo>
                  <a:pt x="1414795" y="71791"/>
                </a:lnTo>
                <a:lnTo>
                  <a:pt x="1421879" y="63500"/>
                </a:lnTo>
                <a:lnTo>
                  <a:pt x="1427975" y="58674"/>
                </a:lnTo>
                <a:lnTo>
                  <a:pt x="1435468" y="56134"/>
                </a:lnTo>
                <a:lnTo>
                  <a:pt x="1444231" y="56134"/>
                </a:lnTo>
                <a:lnTo>
                  <a:pt x="1449356" y="56490"/>
                </a:lnTo>
                <a:lnTo>
                  <a:pt x="1461159" y="59752"/>
                </a:lnTo>
                <a:lnTo>
                  <a:pt x="1473695" y="66421"/>
                </a:lnTo>
                <a:lnTo>
                  <a:pt x="1493126" y="11811"/>
                </a:lnTo>
                <a:lnTo>
                  <a:pt x="1488507" y="9249"/>
                </a:lnTo>
                <a:lnTo>
                  <a:pt x="1476512" y="4110"/>
                </a:lnTo>
                <a:lnTo>
                  <a:pt x="1464264" y="1027"/>
                </a:lnTo>
                <a:lnTo>
                  <a:pt x="1451724" y="0"/>
                </a:lnTo>
                <a:lnTo>
                  <a:pt x="1448889" y="65"/>
                </a:lnTo>
                <a:lnTo>
                  <a:pt x="1436157" y="2212"/>
                </a:lnTo>
                <a:lnTo>
                  <a:pt x="1424673" y="7493"/>
                </a:lnTo>
                <a:lnTo>
                  <a:pt x="1414970" y="15837"/>
                </a:lnTo>
                <a:lnTo>
                  <a:pt x="1406659" y="25898"/>
                </a:lnTo>
                <a:lnTo>
                  <a:pt x="1397749" y="38989"/>
                </a:lnTo>
                <a:close/>
              </a:path>
              <a:path w="1740649" h="429005">
                <a:moveTo>
                  <a:pt x="1150959" y="54951"/>
                </a:moveTo>
                <a:lnTo>
                  <a:pt x="1162506" y="49657"/>
                </a:lnTo>
                <a:lnTo>
                  <a:pt x="1175753" y="47879"/>
                </a:lnTo>
                <a:lnTo>
                  <a:pt x="1186309" y="49062"/>
                </a:lnTo>
                <a:lnTo>
                  <a:pt x="1198109" y="53802"/>
                </a:lnTo>
                <a:lnTo>
                  <a:pt x="1208392" y="62103"/>
                </a:lnTo>
                <a:lnTo>
                  <a:pt x="1211620" y="65957"/>
                </a:lnTo>
                <a:lnTo>
                  <a:pt x="1217363" y="76257"/>
                </a:lnTo>
                <a:lnTo>
                  <a:pt x="1220986" y="88779"/>
                </a:lnTo>
                <a:lnTo>
                  <a:pt x="1222489" y="103505"/>
                </a:lnTo>
                <a:lnTo>
                  <a:pt x="1128636" y="103505"/>
                </a:lnTo>
                <a:lnTo>
                  <a:pt x="1127620" y="141859"/>
                </a:lnTo>
                <a:lnTo>
                  <a:pt x="1284719" y="141859"/>
                </a:lnTo>
                <a:lnTo>
                  <a:pt x="1284707" y="129550"/>
                </a:lnTo>
                <a:lnTo>
                  <a:pt x="1283958" y="114341"/>
                </a:lnTo>
                <a:lnTo>
                  <a:pt x="1282377" y="100095"/>
                </a:lnTo>
                <a:lnTo>
                  <a:pt x="1279967" y="86814"/>
                </a:lnTo>
                <a:lnTo>
                  <a:pt x="1276728" y="74500"/>
                </a:lnTo>
                <a:lnTo>
                  <a:pt x="1272662" y="63152"/>
                </a:lnTo>
                <a:lnTo>
                  <a:pt x="1267769" y="52773"/>
                </a:lnTo>
                <a:lnTo>
                  <a:pt x="1262051" y="43364"/>
                </a:lnTo>
                <a:lnTo>
                  <a:pt x="1255509" y="34925"/>
                </a:lnTo>
                <a:lnTo>
                  <a:pt x="1245219" y="24692"/>
                </a:lnTo>
                <a:lnTo>
                  <a:pt x="1235197" y="17130"/>
                </a:lnTo>
                <a:lnTo>
                  <a:pt x="1224302" y="10952"/>
                </a:lnTo>
                <a:lnTo>
                  <a:pt x="1212531" y="6154"/>
                </a:lnTo>
                <a:lnTo>
                  <a:pt x="1199882" y="2732"/>
                </a:lnTo>
                <a:lnTo>
                  <a:pt x="1186353" y="682"/>
                </a:lnTo>
                <a:lnTo>
                  <a:pt x="1171943" y="0"/>
                </a:lnTo>
                <a:lnTo>
                  <a:pt x="1162699" y="331"/>
                </a:lnTo>
                <a:lnTo>
                  <a:pt x="1149440" y="2073"/>
                </a:lnTo>
                <a:lnTo>
                  <a:pt x="1136915" y="5311"/>
                </a:lnTo>
                <a:lnTo>
                  <a:pt x="1130741" y="84396"/>
                </a:lnTo>
                <a:lnTo>
                  <a:pt x="1135109" y="72705"/>
                </a:lnTo>
                <a:lnTo>
                  <a:pt x="1141844" y="62865"/>
                </a:lnTo>
                <a:lnTo>
                  <a:pt x="1150959" y="54951"/>
                </a:lnTo>
                <a:close/>
              </a:path>
              <a:path w="1740649" h="429005">
                <a:moveTo>
                  <a:pt x="1136915" y="5311"/>
                </a:moveTo>
                <a:lnTo>
                  <a:pt x="1125120" y="10047"/>
                </a:lnTo>
                <a:lnTo>
                  <a:pt x="1114053" y="16285"/>
                </a:lnTo>
                <a:lnTo>
                  <a:pt x="1103711" y="24026"/>
                </a:lnTo>
                <a:lnTo>
                  <a:pt x="1094092" y="33274"/>
                </a:lnTo>
                <a:lnTo>
                  <a:pt x="1082139" y="49030"/>
                </a:lnTo>
                <a:lnTo>
                  <a:pt x="1076361" y="59636"/>
                </a:lnTo>
                <a:lnTo>
                  <a:pt x="1071634" y="71101"/>
                </a:lnTo>
                <a:lnTo>
                  <a:pt x="1067958" y="83429"/>
                </a:lnTo>
                <a:lnTo>
                  <a:pt x="1065332" y="96621"/>
                </a:lnTo>
                <a:lnTo>
                  <a:pt x="1063756" y="110678"/>
                </a:lnTo>
                <a:lnTo>
                  <a:pt x="1063231" y="125603"/>
                </a:lnTo>
                <a:lnTo>
                  <a:pt x="1063489" y="135735"/>
                </a:lnTo>
                <a:lnTo>
                  <a:pt x="1064750" y="149564"/>
                </a:lnTo>
                <a:lnTo>
                  <a:pt x="1067059" y="162641"/>
                </a:lnTo>
                <a:lnTo>
                  <a:pt x="1070414" y="174965"/>
                </a:lnTo>
                <a:lnTo>
                  <a:pt x="1074812" y="186533"/>
                </a:lnTo>
                <a:lnTo>
                  <a:pt x="1080250" y="197343"/>
                </a:lnTo>
                <a:lnTo>
                  <a:pt x="1086726" y="207391"/>
                </a:lnTo>
                <a:lnTo>
                  <a:pt x="1093764" y="215908"/>
                </a:lnTo>
                <a:lnTo>
                  <a:pt x="1102730" y="224363"/>
                </a:lnTo>
                <a:lnTo>
                  <a:pt x="1112731" y="231517"/>
                </a:lnTo>
                <a:lnTo>
                  <a:pt x="1123766" y="237371"/>
                </a:lnTo>
                <a:lnTo>
                  <a:pt x="1135839" y="241923"/>
                </a:lnTo>
                <a:lnTo>
                  <a:pt x="1148950" y="245175"/>
                </a:lnTo>
                <a:lnTo>
                  <a:pt x="1163101" y="247126"/>
                </a:lnTo>
                <a:lnTo>
                  <a:pt x="1178293" y="247777"/>
                </a:lnTo>
                <a:lnTo>
                  <a:pt x="1182852" y="247714"/>
                </a:lnTo>
                <a:lnTo>
                  <a:pt x="1196787" y="246681"/>
                </a:lnTo>
                <a:lnTo>
                  <a:pt x="1209791" y="244372"/>
                </a:lnTo>
                <a:lnTo>
                  <a:pt x="1221874" y="240782"/>
                </a:lnTo>
                <a:lnTo>
                  <a:pt x="1233046" y="235908"/>
                </a:lnTo>
                <a:lnTo>
                  <a:pt x="1243317" y="229743"/>
                </a:lnTo>
                <a:lnTo>
                  <a:pt x="1253830" y="221264"/>
                </a:lnTo>
                <a:lnTo>
                  <a:pt x="1262311" y="212191"/>
                </a:lnTo>
                <a:lnTo>
                  <a:pt x="1269736" y="201851"/>
                </a:lnTo>
                <a:lnTo>
                  <a:pt x="1276104" y="190257"/>
                </a:lnTo>
                <a:lnTo>
                  <a:pt x="1281417" y="177419"/>
                </a:lnTo>
                <a:lnTo>
                  <a:pt x="1218806" y="166878"/>
                </a:lnTo>
                <a:lnTo>
                  <a:pt x="1217122" y="172130"/>
                </a:lnTo>
                <a:lnTo>
                  <a:pt x="1211306" y="184234"/>
                </a:lnTo>
                <a:lnTo>
                  <a:pt x="1203693" y="192786"/>
                </a:lnTo>
                <a:lnTo>
                  <a:pt x="1203175" y="193189"/>
                </a:lnTo>
                <a:lnTo>
                  <a:pt x="1192137" y="198953"/>
                </a:lnTo>
                <a:lnTo>
                  <a:pt x="1178928" y="200914"/>
                </a:lnTo>
                <a:lnTo>
                  <a:pt x="1177479" y="200896"/>
                </a:lnTo>
                <a:lnTo>
                  <a:pt x="1164395" y="198937"/>
                </a:lnTo>
                <a:lnTo>
                  <a:pt x="1152812" y="193736"/>
                </a:lnTo>
                <a:lnTo>
                  <a:pt x="1142733" y="185293"/>
                </a:lnTo>
                <a:lnTo>
                  <a:pt x="1138170" y="179629"/>
                </a:lnTo>
                <a:lnTo>
                  <a:pt x="1132530" y="168957"/>
                </a:lnTo>
                <a:lnTo>
                  <a:pt x="1129008" y="156366"/>
                </a:lnTo>
                <a:lnTo>
                  <a:pt x="1127620" y="141859"/>
                </a:lnTo>
                <a:lnTo>
                  <a:pt x="1128636" y="103505"/>
                </a:lnTo>
                <a:lnTo>
                  <a:pt x="1128760" y="97977"/>
                </a:lnTo>
                <a:lnTo>
                  <a:pt x="1130741" y="84396"/>
                </a:lnTo>
                <a:lnTo>
                  <a:pt x="1136915" y="5311"/>
                </a:lnTo>
                <a:close/>
              </a:path>
              <a:path w="1740649" h="429005">
                <a:moveTo>
                  <a:pt x="667766" y="38989"/>
                </a:moveTo>
                <a:lnTo>
                  <a:pt x="667766" y="5334"/>
                </a:lnTo>
                <a:lnTo>
                  <a:pt x="609498" y="5334"/>
                </a:lnTo>
                <a:lnTo>
                  <a:pt x="609498" y="242443"/>
                </a:lnTo>
                <a:lnTo>
                  <a:pt x="672223" y="242443"/>
                </a:lnTo>
                <a:lnTo>
                  <a:pt x="672233" y="163958"/>
                </a:lnTo>
                <a:lnTo>
                  <a:pt x="672440" y="146291"/>
                </a:lnTo>
                <a:lnTo>
                  <a:pt x="672914" y="130747"/>
                </a:lnTo>
                <a:lnTo>
                  <a:pt x="673655" y="117317"/>
                </a:lnTo>
                <a:lnTo>
                  <a:pt x="674663" y="105998"/>
                </a:lnTo>
                <a:lnTo>
                  <a:pt x="675938" y="96781"/>
                </a:lnTo>
                <a:lnTo>
                  <a:pt x="677481" y="89662"/>
                </a:lnTo>
                <a:lnTo>
                  <a:pt x="679133" y="84285"/>
                </a:lnTo>
                <a:lnTo>
                  <a:pt x="684795" y="71785"/>
                </a:lnTo>
                <a:lnTo>
                  <a:pt x="691870" y="63500"/>
                </a:lnTo>
                <a:lnTo>
                  <a:pt x="697979" y="58674"/>
                </a:lnTo>
                <a:lnTo>
                  <a:pt x="705472" y="56134"/>
                </a:lnTo>
                <a:lnTo>
                  <a:pt x="714235" y="56134"/>
                </a:lnTo>
                <a:lnTo>
                  <a:pt x="719360" y="56490"/>
                </a:lnTo>
                <a:lnTo>
                  <a:pt x="731163" y="59752"/>
                </a:lnTo>
                <a:lnTo>
                  <a:pt x="743699" y="66421"/>
                </a:lnTo>
                <a:lnTo>
                  <a:pt x="763130" y="11811"/>
                </a:lnTo>
                <a:lnTo>
                  <a:pt x="758511" y="9249"/>
                </a:lnTo>
                <a:lnTo>
                  <a:pt x="746516" y="4110"/>
                </a:lnTo>
                <a:lnTo>
                  <a:pt x="734268" y="1027"/>
                </a:lnTo>
                <a:lnTo>
                  <a:pt x="721728" y="0"/>
                </a:lnTo>
                <a:lnTo>
                  <a:pt x="718880" y="66"/>
                </a:lnTo>
                <a:lnTo>
                  <a:pt x="706133" y="2213"/>
                </a:lnTo>
                <a:lnTo>
                  <a:pt x="694664" y="7493"/>
                </a:lnTo>
                <a:lnTo>
                  <a:pt x="684975" y="15830"/>
                </a:lnTo>
                <a:lnTo>
                  <a:pt x="676653" y="25894"/>
                </a:lnTo>
                <a:lnTo>
                  <a:pt x="667766" y="38989"/>
                </a:lnTo>
                <a:close/>
              </a:path>
              <a:path w="1740649" h="429005">
                <a:moveTo>
                  <a:pt x="78282" y="10668"/>
                </a:moveTo>
                <a:lnTo>
                  <a:pt x="75006" y="4064"/>
                </a:lnTo>
                <a:lnTo>
                  <a:pt x="75006" y="-12064"/>
                </a:lnTo>
                <a:lnTo>
                  <a:pt x="78498" y="-18922"/>
                </a:lnTo>
                <a:lnTo>
                  <a:pt x="85496" y="-24002"/>
                </a:lnTo>
                <a:lnTo>
                  <a:pt x="91872" y="-27925"/>
                </a:lnTo>
                <a:lnTo>
                  <a:pt x="102924" y="-32307"/>
                </a:lnTo>
                <a:lnTo>
                  <a:pt x="115830" y="-34937"/>
                </a:lnTo>
                <a:lnTo>
                  <a:pt x="130594" y="-35813"/>
                </a:lnTo>
                <a:lnTo>
                  <a:pt x="137088" y="-35655"/>
                </a:lnTo>
                <a:lnTo>
                  <a:pt x="151276" y="-33926"/>
                </a:lnTo>
                <a:lnTo>
                  <a:pt x="163063" y="-30296"/>
                </a:lnTo>
                <a:lnTo>
                  <a:pt x="172453" y="-24764"/>
                </a:lnTo>
                <a:lnTo>
                  <a:pt x="181543" y="-14465"/>
                </a:lnTo>
                <a:lnTo>
                  <a:pt x="187042" y="-2818"/>
                </a:lnTo>
                <a:lnTo>
                  <a:pt x="190639" y="11557"/>
                </a:lnTo>
                <a:lnTo>
                  <a:pt x="256730" y="8636"/>
                </a:lnTo>
                <a:lnTo>
                  <a:pt x="254946" y="-8552"/>
                </a:lnTo>
                <a:lnTo>
                  <a:pt x="251802" y="-21402"/>
                </a:lnTo>
                <a:lnTo>
                  <a:pt x="247137" y="-33318"/>
                </a:lnTo>
                <a:lnTo>
                  <a:pt x="240950" y="-44305"/>
                </a:lnTo>
                <a:lnTo>
                  <a:pt x="233243" y="-54364"/>
                </a:lnTo>
                <a:lnTo>
                  <a:pt x="224015" y="-63500"/>
                </a:lnTo>
                <a:lnTo>
                  <a:pt x="209521" y="-73646"/>
                </a:lnTo>
                <a:lnTo>
                  <a:pt x="199114" y="-78765"/>
                </a:lnTo>
                <a:lnTo>
                  <a:pt x="187652" y="-82957"/>
                </a:lnTo>
                <a:lnTo>
                  <a:pt x="175136" y="-86221"/>
                </a:lnTo>
                <a:lnTo>
                  <a:pt x="161567" y="-88555"/>
                </a:lnTo>
                <a:lnTo>
                  <a:pt x="146943" y="-89956"/>
                </a:lnTo>
                <a:lnTo>
                  <a:pt x="131267" y="-90423"/>
                </a:lnTo>
                <a:lnTo>
                  <a:pt x="129085" y="-90414"/>
                </a:lnTo>
                <a:lnTo>
                  <a:pt x="114971" y="-89870"/>
                </a:lnTo>
                <a:lnTo>
                  <a:pt x="101692" y="-88480"/>
                </a:lnTo>
                <a:lnTo>
                  <a:pt x="89246" y="-86232"/>
                </a:lnTo>
                <a:lnTo>
                  <a:pt x="77633" y="-83116"/>
                </a:lnTo>
                <a:lnTo>
                  <a:pt x="66852" y="-79120"/>
                </a:lnTo>
                <a:lnTo>
                  <a:pt x="53097" y="-72037"/>
                </a:lnTo>
                <a:lnTo>
                  <a:pt x="42611" y="-64548"/>
                </a:lnTo>
                <a:lnTo>
                  <a:pt x="33582" y="-55861"/>
                </a:lnTo>
                <a:lnTo>
                  <a:pt x="26009" y="-45973"/>
                </a:lnTo>
                <a:lnTo>
                  <a:pt x="20411" y="-36117"/>
                </a:lnTo>
                <a:lnTo>
                  <a:pt x="15639" y="-24228"/>
                </a:lnTo>
                <a:lnTo>
                  <a:pt x="12777" y="-11906"/>
                </a:lnTo>
                <a:lnTo>
                  <a:pt x="11823" y="889"/>
                </a:lnTo>
                <a:lnTo>
                  <a:pt x="12275" y="10187"/>
                </a:lnTo>
                <a:lnTo>
                  <a:pt x="14499" y="22915"/>
                </a:lnTo>
                <a:lnTo>
                  <a:pt x="18579" y="34932"/>
                </a:lnTo>
                <a:lnTo>
                  <a:pt x="24516" y="46234"/>
                </a:lnTo>
                <a:lnTo>
                  <a:pt x="32310" y="56816"/>
                </a:lnTo>
                <a:lnTo>
                  <a:pt x="41960" y="66675"/>
                </a:lnTo>
                <a:lnTo>
                  <a:pt x="52866" y="74808"/>
                </a:lnTo>
                <a:lnTo>
                  <a:pt x="62504" y="80254"/>
                </a:lnTo>
                <a:lnTo>
                  <a:pt x="73689" y="85401"/>
                </a:lnTo>
                <a:lnTo>
                  <a:pt x="86423" y="90252"/>
                </a:lnTo>
                <a:lnTo>
                  <a:pt x="100704" y="94804"/>
                </a:lnTo>
                <a:lnTo>
                  <a:pt x="116535" y="99060"/>
                </a:lnTo>
                <a:lnTo>
                  <a:pt x="122388" y="100522"/>
                </a:lnTo>
                <a:lnTo>
                  <a:pt x="138937" y="104729"/>
                </a:lnTo>
                <a:lnTo>
                  <a:pt x="152294" y="108251"/>
                </a:lnTo>
                <a:lnTo>
                  <a:pt x="162462" y="111100"/>
                </a:lnTo>
                <a:lnTo>
                  <a:pt x="169443" y="113284"/>
                </a:lnTo>
                <a:lnTo>
                  <a:pt x="184835" y="120466"/>
                </a:lnTo>
                <a:lnTo>
                  <a:pt x="193217" y="127508"/>
                </a:lnTo>
                <a:lnTo>
                  <a:pt x="197751" y="132969"/>
                </a:lnTo>
                <a:lnTo>
                  <a:pt x="200025" y="139573"/>
                </a:lnTo>
                <a:lnTo>
                  <a:pt x="200025" y="147320"/>
                </a:lnTo>
                <a:lnTo>
                  <a:pt x="198730" y="157186"/>
                </a:lnTo>
                <a:lnTo>
                  <a:pt x="193363" y="168620"/>
                </a:lnTo>
                <a:lnTo>
                  <a:pt x="183832" y="178816"/>
                </a:lnTo>
                <a:lnTo>
                  <a:pt x="175246" y="184493"/>
                </a:lnTo>
                <a:lnTo>
                  <a:pt x="164106" y="188880"/>
                </a:lnTo>
                <a:lnTo>
                  <a:pt x="150931" y="191521"/>
                </a:lnTo>
                <a:lnTo>
                  <a:pt x="135724" y="192405"/>
                </a:lnTo>
                <a:lnTo>
                  <a:pt x="121878" y="191514"/>
                </a:lnTo>
                <a:lnTo>
                  <a:pt x="108949" y="188678"/>
                </a:lnTo>
                <a:lnTo>
                  <a:pt x="97604" y="183895"/>
                </a:lnTo>
                <a:lnTo>
                  <a:pt x="87845" y="177165"/>
                </a:lnTo>
                <a:lnTo>
                  <a:pt x="78800" y="167310"/>
                </a:lnTo>
                <a:lnTo>
                  <a:pt x="72592" y="156747"/>
                </a:lnTo>
                <a:lnTo>
                  <a:pt x="67755" y="144196"/>
                </a:lnTo>
                <a:lnTo>
                  <a:pt x="64287" y="129667"/>
                </a:lnTo>
                <a:lnTo>
                  <a:pt x="0" y="135890"/>
                </a:lnTo>
                <a:lnTo>
                  <a:pt x="3121" y="154449"/>
                </a:lnTo>
                <a:lnTo>
                  <a:pt x="6701" y="167759"/>
                </a:lnTo>
                <a:lnTo>
                  <a:pt x="11290" y="180085"/>
                </a:lnTo>
                <a:lnTo>
                  <a:pt x="16888" y="191421"/>
                </a:lnTo>
                <a:lnTo>
                  <a:pt x="23496" y="201764"/>
                </a:lnTo>
                <a:lnTo>
                  <a:pt x="31112" y="211110"/>
                </a:lnTo>
                <a:lnTo>
                  <a:pt x="39738" y="219456"/>
                </a:lnTo>
                <a:lnTo>
                  <a:pt x="47186" y="225281"/>
                </a:lnTo>
                <a:lnTo>
                  <a:pt x="56928" y="231359"/>
                </a:lnTo>
                <a:lnTo>
                  <a:pt x="67607" y="236499"/>
                </a:lnTo>
                <a:lnTo>
                  <a:pt x="79223" y="240700"/>
                </a:lnTo>
                <a:lnTo>
                  <a:pt x="91777" y="243965"/>
                </a:lnTo>
                <a:lnTo>
                  <a:pt x="105269" y="246295"/>
                </a:lnTo>
                <a:lnTo>
                  <a:pt x="119698" y="247692"/>
                </a:lnTo>
                <a:lnTo>
                  <a:pt x="135064" y="248158"/>
                </a:lnTo>
                <a:lnTo>
                  <a:pt x="145137" y="247986"/>
                </a:lnTo>
                <a:lnTo>
                  <a:pt x="159104" y="247116"/>
                </a:lnTo>
                <a:lnTo>
                  <a:pt x="172201" y="245509"/>
                </a:lnTo>
                <a:lnTo>
                  <a:pt x="184428" y="243160"/>
                </a:lnTo>
                <a:lnTo>
                  <a:pt x="195786" y="240065"/>
                </a:lnTo>
                <a:lnTo>
                  <a:pt x="206273" y="236220"/>
                </a:lnTo>
                <a:lnTo>
                  <a:pt x="223961" y="226803"/>
                </a:lnTo>
                <a:lnTo>
                  <a:pt x="234070" y="219038"/>
                </a:lnTo>
                <a:lnTo>
                  <a:pt x="242906" y="210032"/>
                </a:lnTo>
                <a:lnTo>
                  <a:pt x="250469" y="199771"/>
                </a:lnTo>
                <a:lnTo>
                  <a:pt x="258595" y="184357"/>
                </a:lnTo>
                <a:lnTo>
                  <a:pt x="262767" y="172318"/>
                </a:lnTo>
                <a:lnTo>
                  <a:pt x="265269" y="159890"/>
                </a:lnTo>
                <a:lnTo>
                  <a:pt x="266103" y="147066"/>
                </a:lnTo>
                <a:lnTo>
                  <a:pt x="266062" y="143628"/>
                </a:lnTo>
                <a:lnTo>
                  <a:pt x="264990" y="129782"/>
                </a:lnTo>
                <a:lnTo>
                  <a:pt x="262462" y="117041"/>
                </a:lnTo>
                <a:lnTo>
                  <a:pt x="258481" y="105403"/>
                </a:lnTo>
                <a:lnTo>
                  <a:pt x="253047" y="94869"/>
                </a:lnTo>
                <a:lnTo>
                  <a:pt x="246707" y="85928"/>
                </a:lnTo>
                <a:lnTo>
                  <a:pt x="238110" y="76649"/>
                </a:lnTo>
                <a:lnTo>
                  <a:pt x="228167" y="68567"/>
                </a:lnTo>
                <a:lnTo>
                  <a:pt x="216877" y="61722"/>
                </a:lnTo>
                <a:lnTo>
                  <a:pt x="199276" y="53904"/>
                </a:lnTo>
                <a:lnTo>
                  <a:pt x="187998" y="49888"/>
                </a:lnTo>
                <a:lnTo>
                  <a:pt x="175285" y="45915"/>
                </a:lnTo>
                <a:lnTo>
                  <a:pt x="161137" y="41985"/>
                </a:lnTo>
                <a:lnTo>
                  <a:pt x="145554" y="38100"/>
                </a:lnTo>
                <a:lnTo>
                  <a:pt x="144008" y="37731"/>
                </a:lnTo>
                <a:lnTo>
                  <a:pt x="126637" y="33283"/>
                </a:lnTo>
                <a:lnTo>
                  <a:pt x="112035" y="28917"/>
                </a:lnTo>
                <a:lnTo>
                  <a:pt x="100200" y="24628"/>
                </a:lnTo>
                <a:lnTo>
                  <a:pt x="91130" y="20409"/>
                </a:lnTo>
                <a:lnTo>
                  <a:pt x="84823" y="16256"/>
                </a:lnTo>
                <a:lnTo>
                  <a:pt x="78282" y="10668"/>
                </a:lnTo>
                <a:close/>
              </a:path>
              <a:path w="1740649" h="429005">
                <a:moveTo>
                  <a:pt x="1587106" y="243078"/>
                </a:moveTo>
                <a:lnTo>
                  <a:pt x="1583229" y="254427"/>
                </a:lnTo>
                <a:lnTo>
                  <a:pt x="1577689" y="265936"/>
                </a:lnTo>
                <a:lnTo>
                  <a:pt x="1570977" y="275717"/>
                </a:lnTo>
                <a:lnTo>
                  <a:pt x="1564464" y="281760"/>
                </a:lnTo>
                <a:lnTo>
                  <a:pt x="1553047" y="286860"/>
                </a:lnTo>
                <a:lnTo>
                  <a:pt x="1538592" y="288544"/>
                </a:lnTo>
                <a:lnTo>
                  <a:pt x="1537443" y="288537"/>
                </a:lnTo>
                <a:lnTo>
                  <a:pt x="1525391" y="287792"/>
                </a:lnTo>
                <a:lnTo>
                  <a:pt x="1512049" y="285750"/>
                </a:lnTo>
                <a:lnTo>
                  <a:pt x="1517637" y="334772"/>
                </a:lnTo>
                <a:lnTo>
                  <a:pt x="1527774" y="336660"/>
                </a:lnTo>
                <a:lnTo>
                  <a:pt x="1540403" y="338101"/>
                </a:lnTo>
                <a:lnTo>
                  <a:pt x="1553197" y="338582"/>
                </a:lnTo>
                <a:lnTo>
                  <a:pt x="1560552" y="338410"/>
                </a:lnTo>
                <a:lnTo>
                  <a:pt x="1573409" y="337183"/>
                </a:lnTo>
                <a:lnTo>
                  <a:pt x="1585201" y="334772"/>
                </a:lnTo>
                <a:lnTo>
                  <a:pt x="1598554" y="330073"/>
                </a:lnTo>
                <a:lnTo>
                  <a:pt x="1609077" y="324231"/>
                </a:lnTo>
                <a:lnTo>
                  <a:pt x="1615554" y="319659"/>
                </a:lnTo>
                <a:lnTo>
                  <a:pt x="1621269" y="313690"/>
                </a:lnTo>
                <a:lnTo>
                  <a:pt x="1626222" y="306451"/>
                </a:lnTo>
                <a:lnTo>
                  <a:pt x="1630573" y="299478"/>
                </a:lnTo>
                <a:lnTo>
                  <a:pt x="1636191" y="288347"/>
                </a:lnTo>
                <a:lnTo>
                  <a:pt x="1641970" y="274701"/>
                </a:lnTo>
                <a:lnTo>
                  <a:pt x="1656956" y="233426"/>
                </a:lnTo>
                <a:lnTo>
                  <a:pt x="1740649" y="5334"/>
                </a:lnTo>
                <a:lnTo>
                  <a:pt x="1675752" y="5334"/>
                </a:lnTo>
                <a:lnTo>
                  <a:pt x="1620380" y="173609"/>
                </a:lnTo>
                <a:lnTo>
                  <a:pt x="1563611" y="5334"/>
                </a:lnTo>
                <a:lnTo>
                  <a:pt x="1496936" y="5334"/>
                </a:lnTo>
                <a:lnTo>
                  <a:pt x="1587106" y="243078"/>
                </a:lnTo>
                <a:close/>
              </a:path>
              <a:path w="1740649" h="429005">
                <a:moveTo>
                  <a:pt x="848241" y="98238"/>
                </a:moveTo>
                <a:lnTo>
                  <a:pt x="851092" y="85364"/>
                </a:lnTo>
                <a:lnTo>
                  <a:pt x="855484" y="74413"/>
                </a:lnTo>
                <a:lnTo>
                  <a:pt x="861428" y="65405"/>
                </a:lnTo>
                <a:lnTo>
                  <a:pt x="867260" y="1061"/>
                </a:lnTo>
                <a:lnTo>
                  <a:pt x="854560" y="3776"/>
                </a:lnTo>
                <a:lnTo>
                  <a:pt x="848241" y="98238"/>
                </a:lnTo>
                <a:close/>
              </a:path>
              <a:path w="1740649" h="429005">
                <a:moveTo>
                  <a:pt x="790689" y="260985"/>
                </a:moveTo>
                <a:lnTo>
                  <a:pt x="790971" y="273483"/>
                </a:lnTo>
                <a:lnTo>
                  <a:pt x="793571" y="286192"/>
                </a:lnTo>
                <a:lnTo>
                  <a:pt x="798576" y="297839"/>
                </a:lnTo>
                <a:lnTo>
                  <a:pt x="805995" y="308439"/>
                </a:lnTo>
                <a:lnTo>
                  <a:pt x="815835" y="318008"/>
                </a:lnTo>
                <a:lnTo>
                  <a:pt x="832506" y="327847"/>
                </a:lnTo>
                <a:lnTo>
                  <a:pt x="843322" y="331712"/>
                </a:lnTo>
                <a:lnTo>
                  <a:pt x="855608" y="334717"/>
                </a:lnTo>
                <a:lnTo>
                  <a:pt x="869365" y="336864"/>
                </a:lnTo>
                <a:lnTo>
                  <a:pt x="884597" y="338152"/>
                </a:lnTo>
                <a:lnTo>
                  <a:pt x="901306" y="338582"/>
                </a:lnTo>
                <a:lnTo>
                  <a:pt x="904221" y="338568"/>
                </a:lnTo>
                <a:lnTo>
                  <a:pt x="918549" y="338051"/>
                </a:lnTo>
                <a:lnTo>
                  <a:pt x="931651" y="336773"/>
                </a:lnTo>
                <a:lnTo>
                  <a:pt x="943518" y="334713"/>
                </a:lnTo>
                <a:lnTo>
                  <a:pt x="967077" y="326848"/>
                </a:lnTo>
                <a:lnTo>
                  <a:pt x="978190" y="320685"/>
                </a:lnTo>
                <a:lnTo>
                  <a:pt x="987412" y="313309"/>
                </a:lnTo>
                <a:lnTo>
                  <a:pt x="995075" y="304572"/>
                </a:lnTo>
                <a:lnTo>
                  <a:pt x="1001601" y="293698"/>
                </a:lnTo>
                <a:lnTo>
                  <a:pt x="1006843" y="280797"/>
                </a:lnTo>
                <a:lnTo>
                  <a:pt x="1011302" y="260987"/>
                </a:lnTo>
                <a:lnTo>
                  <a:pt x="1012709" y="248384"/>
                </a:lnTo>
                <a:lnTo>
                  <a:pt x="1013549" y="234073"/>
                </a:lnTo>
                <a:lnTo>
                  <a:pt x="1013828" y="218059"/>
                </a:lnTo>
                <a:lnTo>
                  <a:pt x="1013828" y="5334"/>
                </a:lnTo>
                <a:lnTo>
                  <a:pt x="955027" y="5334"/>
                </a:lnTo>
                <a:lnTo>
                  <a:pt x="955027" y="38608"/>
                </a:lnTo>
                <a:lnTo>
                  <a:pt x="950805" y="33206"/>
                </a:lnTo>
                <a:lnTo>
                  <a:pt x="941263" y="23048"/>
                </a:lnTo>
                <a:lnTo>
                  <a:pt x="930989" y="14743"/>
                </a:lnTo>
                <a:lnTo>
                  <a:pt x="919979" y="8289"/>
                </a:lnTo>
                <a:lnTo>
                  <a:pt x="908231" y="3682"/>
                </a:lnTo>
                <a:lnTo>
                  <a:pt x="895742" y="920"/>
                </a:lnTo>
                <a:lnTo>
                  <a:pt x="882510" y="0"/>
                </a:lnTo>
                <a:lnTo>
                  <a:pt x="880711" y="13"/>
                </a:lnTo>
                <a:lnTo>
                  <a:pt x="867260" y="1061"/>
                </a:lnTo>
                <a:lnTo>
                  <a:pt x="861428" y="65405"/>
                </a:lnTo>
                <a:lnTo>
                  <a:pt x="863632" y="62916"/>
                </a:lnTo>
                <a:lnTo>
                  <a:pt x="873777" y="54562"/>
                </a:lnTo>
                <a:lnTo>
                  <a:pt x="885431" y="49549"/>
                </a:lnTo>
                <a:lnTo>
                  <a:pt x="898639" y="47879"/>
                </a:lnTo>
                <a:lnTo>
                  <a:pt x="903199" y="48057"/>
                </a:lnTo>
                <a:lnTo>
                  <a:pt x="915904" y="50743"/>
                </a:lnTo>
                <a:lnTo>
                  <a:pt x="927155" y="56652"/>
                </a:lnTo>
                <a:lnTo>
                  <a:pt x="936993" y="65786"/>
                </a:lnTo>
                <a:lnTo>
                  <a:pt x="940051" y="69789"/>
                </a:lnTo>
                <a:lnTo>
                  <a:pt x="945380" y="79620"/>
                </a:lnTo>
                <a:lnTo>
                  <a:pt x="949187" y="91341"/>
                </a:lnTo>
                <a:lnTo>
                  <a:pt x="951471" y="104969"/>
                </a:lnTo>
                <a:lnTo>
                  <a:pt x="952233" y="120523"/>
                </a:lnTo>
                <a:lnTo>
                  <a:pt x="952117" y="126402"/>
                </a:lnTo>
                <a:lnTo>
                  <a:pt x="950660" y="140954"/>
                </a:lnTo>
                <a:lnTo>
                  <a:pt x="947542" y="153699"/>
                </a:lnTo>
                <a:lnTo>
                  <a:pt x="942771" y="164630"/>
                </a:lnTo>
                <a:lnTo>
                  <a:pt x="936358" y="173736"/>
                </a:lnTo>
                <a:lnTo>
                  <a:pt x="932805" y="177445"/>
                </a:lnTo>
                <a:lnTo>
                  <a:pt x="922311" y="185333"/>
                </a:lnTo>
                <a:lnTo>
                  <a:pt x="910541" y="190065"/>
                </a:lnTo>
                <a:lnTo>
                  <a:pt x="897496" y="191643"/>
                </a:lnTo>
                <a:lnTo>
                  <a:pt x="895366" y="191599"/>
                </a:lnTo>
                <a:lnTo>
                  <a:pt x="882673" y="189287"/>
                </a:lnTo>
                <a:lnTo>
                  <a:pt x="871377" y="183460"/>
                </a:lnTo>
                <a:lnTo>
                  <a:pt x="861428" y="174117"/>
                </a:lnTo>
                <a:lnTo>
                  <a:pt x="858354" y="170010"/>
                </a:lnTo>
                <a:lnTo>
                  <a:pt x="853297" y="160249"/>
                </a:lnTo>
                <a:lnTo>
                  <a:pt x="849695" y="148456"/>
                </a:lnTo>
                <a:lnTo>
                  <a:pt x="847539" y="134655"/>
                </a:lnTo>
                <a:lnTo>
                  <a:pt x="846823" y="118872"/>
                </a:lnTo>
                <a:lnTo>
                  <a:pt x="846924" y="113018"/>
                </a:lnTo>
                <a:lnTo>
                  <a:pt x="848241" y="98238"/>
                </a:lnTo>
                <a:lnTo>
                  <a:pt x="854560" y="3776"/>
                </a:lnTo>
                <a:lnTo>
                  <a:pt x="842610" y="8161"/>
                </a:lnTo>
                <a:lnTo>
                  <a:pt x="831411" y="14219"/>
                </a:lnTo>
                <a:lnTo>
                  <a:pt x="820961" y="21954"/>
                </a:lnTo>
                <a:lnTo>
                  <a:pt x="811263" y="31369"/>
                </a:lnTo>
                <a:lnTo>
                  <a:pt x="800781" y="45347"/>
                </a:lnTo>
                <a:lnTo>
                  <a:pt x="795206" y="55743"/>
                </a:lnTo>
                <a:lnTo>
                  <a:pt x="790649" y="67126"/>
                </a:lnTo>
                <a:lnTo>
                  <a:pt x="787108" y="79497"/>
                </a:lnTo>
                <a:lnTo>
                  <a:pt x="784580" y="92857"/>
                </a:lnTo>
                <a:lnTo>
                  <a:pt x="783065" y="107209"/>
                </a:lnTo>
                <a:lnTo>
                  <a:pt x="782561" y="122555"/>
                </a:lnTo>
                <a:lnTo>
                  <a:pt x="782681" y="129529"/>
                </a:lnTo>
                <a:lnTo>
                  <a:pt x="783698" y="143449"/>
                </a:lnTo>
                <a:lnTo>
                  <a:pt x="785753" y="156635"/>
                </a:lnTo>
                <a:lnTo>
                  <a:pt x="788848" y="169081"/>
                </a:lnTo>
                <a:lnTo>
                  <a:pt x="792986" y="180783"/>
                </a:lnTo>
                <a:lnTo>
                  <a:pt x="798171" y="191734"/>
                </a:lnTo>
                <a:lnTo>
                  <a:pt x="804405" y="201930"/>
                </a:lnTo>
                <a:lnTo>
                  <a:pt x="810914" y="210504"/>
                </a:lnTo>
                <a:lnTo>
                  <a:pt x="820254" y="220243"/>
                </a:lnTo>
                <a:lnTo>
                  <a:pt x="830473" y="228221"/>
                </a:lnTo>
                <a:lnTo>
                  <a:pt x="841570" y="234436"/>
                </a:lnTo>
                <a:lnTo>
                  <a:pt x="853541" y="238881"/>
                </a:lnTo>
                <a:lnTo>
                  <a:pt x="866384" y="241551"/>
                </a:lnTo>
                <a:lnTo>
                  <a:pt x="880097" y="242443"/>
                </a:lnTo>
                <a:lnTo>
                  <a:pt x="884881" y="242320"/>
                </a:lnTo>
                <a:lnTo>
                  <a:pt x="897734" y="240686"/>
                </a:lnTo>
                <a:lnTo>
                  <a:pt x="909855" y="237149"/>
                </a:lnTo>
                <a:lnTo>
                  <a:pt x="921249" y="231707"/>
                </a:lnTo>
                <a:lnTo>
                  <a:pt x="931917" y="224362"/>
                </a:lnTo>
                <a:lnTo>
                  <a:pt x="941863" y="215114"/>
                </a:lnTo>
                <a:lnTo>
                  <a:pt x="951090" y="203962"/>
                </a:lnTo>
                <a:lnTo>
                  <a:pt x="951046" y="243454"/>
                </a:lnTo>
                <a:lnTo>
                  <a:pt x="950157" y="257937"/>
                </a:lnTo>
                <a:lnTo>
                  <a:pt x="948169" y="267335"/>
                </a:lnTo>
                <a:lnTo>
                  <a:pt x="945375" y="274701"/>
                </a:lnTo>
                <a:lnTo>
                  <a:pt x="941184" y="279908"/>
                </a:lnTo>
                <a:lnTo>
                  <a:pt x="935723" y="283210"/>
                </a:lnTo>
                <a:lnTo>
                  <a:pt x="926355" y="287248"/>
                </a:lnTo>
                <a:lnTo>
                  <a:pt x="913945" y="289748"/>
                </a:lnTo>
                <a:lnTo>
                  <a:pt x="898766" y="290576"/>
                </a:lnTo>
                <a:lnTo>
                  <a:pt x="894338" y="290482"/>
                </a:lnTo>
                <a:lnTo>
                  <a:pt x="880559" y="288500"/>
                </a:lnTo>
                <a:lnTo>
                  <a:pt x="870699" y="283845"/>
                </a:lnTo>
                <a:lnTo>
                  <a:pt x="866381" y="280797"/>
                </a:lnTo>
                <a:lnTo>
                  <a:pt x="863587" y="275082"/>
                </a:lnTo>
                <a:lnTo>
                  <a:pt x="862444" y="266700"/>
                </a:lnTo>
                <a:lnTo>
                  <a:pt x="790816" y="258064"/>
                </a:lnTo>
                <a:lnTo>
                  <a:pt x="790689" y="260985"/>
                </a:lnTo>
                <a:close/>
              </a:path>
              <a:path w="1740649" h="429005">
                <a:moveTo>
                  <a:pt x="398551" y="188976"/>
                </a:moveTo>
                <a:lnTo>
                  <a:pt x="394347" y="183007"/>
                </a:lnTo>
                <a:lnTo>
                  <a:pt x="392036" y="175514"/>
                </a:lnTo>
                <a:lnTo>
                  <a:pt x="389917" y="161440"/>
                </a:lnTo>
                <a:lnTo>
                  <a:pt x="389176" y="149040"/>
                </a:lnTo>
                <a:lnTo>
                  <a:pt x="388730" y="133324"/>
                </a:lnTo>
                <a:lnTo>
                  <a:pt x="388581" y="114300"/>
                </a:lnTo>
                <a:lnTo>
                  <a:pt x="388581" y="5334"/>
                </a:lnTo>
                <a:lnTo>
                  <a:pt x="325856" y="5334"/>
                </a:lnTo>
                <a:lnTo>
                  <a:pt x="325872" y="158233"/>
                </a:lnTo>
                <a:lnTo>
                  <a:pt x="326533" y="173107"/>
                </a:lnTo>
                <a:lnTo>
                  <a:pt x="328162" y="186308"/>
                </a:lnTo>
                <a:lnTo>
                  <a:pt x="330760" y="197855"/>
                </a:lnTo>
                <a:lnTo>
                  <a:pt x="334327" y="207772"/>
                </a:lnTo>
                <a:lnTo>
                  <a:pt x="342035" y="220658"/>
                </a:lnTo>
                <a:lnTo>
                  <a:pt x="350875" y="229792"/>
                </a:lnTo>
                <a:lnTo>
                  <a:pt x="361797" y="237236"/>
                </a:lnTo>
                <a:lnTo>
                  <a:pt x="378794" y="244268"/>
                </a:lnTo>
                <a:lnTo>
                  <a:pt x="391320" y="246896"/>
                </a:lnTo>
                <a:lnTo>
                  <a:pt x="404660" y="247777"/>
                </a:lnTo>
                <a:lnTo>
                  <a:pt x="412511" y="247462"/>
                </a:lnTo>
                <a:lnTo>
                  <a:pt x="425096" y="245590"/>
                </a:lnTo>
                <a:lnTo>
                  <a:pt x="437321" y="242049"/>
                </a:lnTo>
                <a:lnTo>
                  <a:pt x="449186" y="236855"/>
                </a:lnTo>
                <a:lnTo>
                  <a:pt x="466178" y="225633"/>
                </a:lnTo>
                <a:lnTo>
                  <a:pt x="475344" y="216898"/>
                </a:lnTo>
                <a:lnTo>
                  <a:pt x="483235" y="206883"/>
                </a:lnTo>
                <a:lnTo>
                  <a:pt x="483235" y="242443"/>
                </a:lnTo>
                <a:lnTo>
                  <a:pt x="541502" y="242443"/>
                </a:lnTo>
                <a:lnTo>
                  <a:pt x="541502" y="5334"/>
                </a:lnTo>
                <a:lnTo>
                  <a:pt x="478777" y="5334"/>
                </a:lnTo>
                <a:lnTo>
                  <a:pt x="478776" y="106356"/>
                </a:lnTo>
                <a:lnTo>
                  <a:pt x="478572" y="124851"/>
                </a:lnTo>
                <a:lnTo>
                  <a:pt x="477998" y="140392"/>
                </a:lnTo>
                <a:lnTo>
                  <a:pt x="477057" y="152979"/>
                </a:lnTo>
                <a:lnTo>
                  <a:pt x="475750" y="162611"/>
                </a:lnTo>
                <a:lnTo>
                  <a:pt x="474078" y="169291"/>
                </a:lnTo>
                <a:lnTo>
                  <a:pt x="466575" y="182245"/>
                </a:lnTo>
                <a:lnTo>
                  <a:pt x="456666" y="191135"/>
                </a:lnTo>
                <a:lnTo>
                  <a:pt x="452586" y="193679"/>
                </a:lnTo>
                <a:lnTo>
                  <a:pt x="440823" y="198419"/>
                </a:lnTo>
                <a:lnTo>
                  <a:pt x="427875" y="200025"/>
                </a:lnTo>
                <a:lnTo>
                  <a:pt x="418490" y="200025"/>
                </a:lnTo>
                <a:lnTo>
                  <a:pt x="410756" y="197739"/>
                </a:lnTo>
                <a:lnTo>
                  <a:pt x="404660" y="193421"/>
                </a:lnTo>
                <a:lnTo>
                  <a:pt x="398551" y="1889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3799" y="1073785"/>
            <a:ext cx="93852" cy="55625"/>
          </a:xfrm>
          <a:custGeom>
            <a:avLst/>
            <a:gdLst/>
            <a:ahLst/>
            <a:cxnLst/>
            <a:rect l="l" t="t" r="r" b="b"/>
            <a:pathLst>
              <a:path w="93852" h="55625">
                <a:moveTo>
                  <a:pt x="47117" y="0"/>
                </a:moveTo>
                <a:lnTo>
                  <a:pt x="33870" y="1778"/>
                </a:lnTo>
                <a:lnTo>
                  <a:pt x="22323" y="7072"/>
                </a:lnTo>
                <a:lnTo>
                  <a:pt x="13207" y="14986"/>
                </a:lnTo>
                <a:lnTo>
                  <a:pt x="6473" y="24826"/>
                </a:lnTo>
                <a:lnTo>
                  <a:pt x="2105" y="36517"/>
                </a:lnTo>
                <a:lnTo>
                  <a:pt x="124" y="50098"/>
                </a:lnTo>
                <a:lnTo>
                  <a:pt x="0" y="55625"/>
                </a:lnTo>
                <a:lnTo>
                  <a:pt x="93852" y="55625"/>
                </a:lnTo>
                <a:lnTo>
                  <a:pt x="92350" y="40900"/>
                </a:lnTo>
                <a:lnTo>
                  <a:pt x="88727" y="28378"/>
                </a:lnTo>
                <a:lnTo>
                  <a:pt x="82984" y="18078"/>
                </a:lnTo>
                <a:lnTo>
                  <a:pt x="79756" y="14224"/>
                </a:lnTo>
                <a:lnTo>
                  <a:pt x="69472" y="5923"/>
                </a:lnTo>
                <a:lnTo>
                  <a:pt x="57672" y="1183"/>
                </a:lnTo>
                <a:lnTo>
                  <a:pt x="4711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1986" y="1073785"/>
            <a:ext cx="105409" cy="143763"/>
          </a:xfrm>
          <a:custGeom>
            <a:avLst/>
            <a:gdLst/>
            <a:ahLst/>
            <a:cxnLst/>
            <a:rect l="l" t="t" r="r" b="b"/>
            <a:pathLst>
              <a:path w="105409" h="143763">
                <a:moveTo>
                  <a:pt x="51815" y="0"/>
                </a:moveTo>
                <a:lnTo>
                  <a:pt x="38608" y="1670"/>
                </a:lnTo>
                <a:lnTo>
                  <a:pt x="26954" y="6683"/>
                </a:lnTo>
                <a:lnTo>
                  <a:pt x="16808" y="15037"/>
                </a:lnTo>
                <a:lnTo>
                  <a:pt x="8661" y="26534"/>
                </a:lnTo>
                <a:lnTo>
                  <a:pt x="4269" y="37485"/>
                </a:lnTo>
                <a:lnTo>
                  <a:pt x="1418" y="50359"/>
                </a:lnTo>
                <a:lnTo>
                  <a:pt x="100" y="65139"/>
                </a:lnTo>
                <a:lnTo>
                  <a:pt x="0" y="70992"/>
                </a:lnTo>
                <a:lnTo>
                  <a:pt x="716" y="86776"/>
                </a:lnTo>
                <a:lnTo>
                  <a:pt x="2871" y="100577"/>
                </a:lnTo>
                <a:lnTo>
                  <a:pt x="6473" y="112370"/>
                </a:lnTo>
                <a:lnTo>
                  <a:pt x="11531" y="122131"/>
                </a:lnTo>
                <a:lnTo>
                  <a:pt x="14604" y="126237"/>
                </a:lnTo>
                <a:lnTo>
                  <a:pt x="24553" y="135581"/>
                </a:lnTo>
                <a:lnTo>
                  <a:pt x="35850" y="141408"/>
                </a:lnTo>
                <a:lnTo>
                  <a:pt x="48543" y="143720"/>
                </a:lnTo>
                <a:lnTo>
                  <a:pt x="50672" y="143763"/>
                </a:lnTo>
                <a:lnTo>
                  <a:pt x="63718" y="142186"/>
                </a:lnTo>
                <a:lnTo>
                  <a:pt x="75488" y="137454"/>
                </a:lnTo>
                <a:lnTo>
                  <a:pt x="85982" y="129566"/>
                </a:lnTo>
                <a:lnTo>
                  <a:pt x="89534" y="125856"/>
                </a:lnTo>
                <a:lnTo>
                  <a:pt x="95948" y="116751"/>
                </a:lnTo>
                <a:lnTo>
                  <a:pt x="100719" y="105820"/>
                </a:lnTo>
                <a:lnTo>
                  <a:pt x="103837" y="93075"/>
                </a:lnTo>
                <a:lnTo>
                  <a:pt x="105293" y="78523"/>
                </a:lnTo>
                <a:lnTo>
                  <a:pt x="105409" y="72643"/>
                </a:lnTo>
                <a:lnTo>
                  <a:pt x="104648" y="57090"/>
                </a:lnTo>
                <a:lnTo>
                  <a:pt x="102364" y="43462"/>
                </a:lnTo>
                <a:lnTo>
                  <a:pt x="98557" y="31741"/>
                </a:lnTo>
                <a:lnTo>
                  <a:pt x="93227" y="21910"/>
                </a:lnTo>
                <a:lnTo>
                  <a:pt x="90169" y="17906"/>
                </a:lnTo>
                <a:lnTo>
                  <a:pt x="80332" y="8773"/>
                </a:lnTo>
                <a:lnTo>
                  <a:pt x="69081" y="2864"/>
                </a:lnTo>
                <a:lnTo>
                  <a:pt x="56375" y="178"/>
                </a:lnTo>
                <a:lnTo>
                  <a:pt x="5181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2099" y="1031239"/>
            <a:ext cx="243712" cy="333248"/>
          </a:xfrm>
          <a:custGeom>
            <a:avLst/>
            <a:gdLst/>
            <a:ahLst/>
            <a:cxnLst/>
            <a:rect l="l" t="t" r="r" b="b"/>
            <a:pathLst>
              <a:path w="243712" h="333248">
                <a:moveTo>
                  <a:pt x="0" y="0"/>
                </a:moveTo>
                <a:lnTo>
                  <a:pt x="66675" y="0"/>
                </a:lnTo>
                <a:lnTo>
                  <a:pt x="123443" y="168275"/>
                </a:lnTo>
                <a:lnTo>
                  <a:pt x="178815" y="0"/>
                </a:lnTo>
                <a:lnTo>
                  <a:pt x="243712" y="0"/>
                </a:lnTo>
                <a:lnTo>
                  <a:pt x="160019" y="228092"/>
                </a:lnTo>
                <a:lnTo>
                  <a:pt x="145033" y="269367"/>
                </a:lnTo>
                <a:lnTo>
                  <a:pt x="139255" y="283013"/>
                </a:lnTo>
                <a:lnTo>
                  <a:pt x="133637" y="294144"/>
                </a:lnTo>
                <a:lnTo>
                  <a:pt x="129286" y="301117"/>
                </a:lnTo>
                <a:lnTo>
                  <a:pt x="124332" y="308356"/>
                </a:lnTo>
                <a:lnTo>
                  <a:pt x="118618" y="314325"/>
                </a:lnTo>
                <a:lnTo>
                  <a:pt x="112140" y="318897"/>
                </a:lnTo>
                <a:lnTo>
                  <a:pt x="101617" y="324739"/>
                </a:lnTo>
                <a:lnTo>
                  <a:pt x="89017" y="329231"/>
                </a:lnTo>
                <a:lnTo>
                  <a:pt x="76472" y="331849"/>
                </a:lnTo>
                <a:lnTo>
                  <a:pt x="63615" y="333076"/>
                </a:lnTo>
                <a:lnTo>
                  <a:pt x="56261" y="333248"/>
                </a:lnTo>
                <a:lnTo>
                  <a:pt x="43467" y="332767"/>
                </a:lnTo>
                <a:lnTo>
                  <a:pt x="30837" y="331326"/>
                </a:lnTo>
                <a:lnTo>
                  <a:pt x="20700" y="329438"/>
                </a:lnTo>
                <a:lnTo>
                  <a:pt x="15112" y="280415"/>
                </a:lnTo>
                <a:lnTo>
                  <a:pt x="28455" y="282458"/>
                </a:lnTo>
                <a:lnTo>
                  <a:pt x="40507" y="283203"/>
                </a:lnTo>
                <a:lnTo>
                  <a:pt x="56111" y="281526"/>
                </a:lnTo>
                <a:lnTo>
                  <a:pt x="67528" y="276426"/>
                </a:lnTo>
                <a:lnTo>
                  <a:pt x="74040" y="270383"/>
                </a:lnTo>
                <a:lnTo>
                  <a:pt x="80753" y="260602"/>
                </a:lnTo>
                <a:lnTo>
                  <a:pt x="86293" y="249093"/>
                </a:lnTo>
                <a:lnTo>
                  <a:pt x="90169" y="237744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019" y="1031239"/>
            <a:ext cx="215645" cy="242443"/>
          </a:xfrm>
          <a:custGeom>
            <a:avLst/>
            <a:gdLst/>
            <a:ahLst/>
            <a:cxnLst/>
            <a:rect l="l" t="t" r="r" b="b"/>
            <a:pathLst>
              <a:path w="215645" h="242443">
                <a:moveTo>
                  <a:pt x="0" y="0"/>
                </a:moveTo>
                <a:lnTo>
                  <a:pt x="62725" y="0"/>
                </a:lnTo>
                <a:lnTo>
                  <a:pt x="62725" y="108965"/>
                </a:lnTo>
                <a:lnTo>
                  <a:pt x="62873" y="127990"/>
                </a:lnTo>
                <a:lnTo>
                  <a:pt x="63319" y="143706"/>
                </a:lnTo>
                <a:lnTo>
                  <a:pt x="64061" y="156106"/>
                </a:lnTo>
                <a:lnTo>
                  <a:pt x="65098" y="165184"/>
                </a:lnTo>
                <a:lnTo>
                  <a:pt x="68491" y="177673"/>
                </a:lnTo>
                <a:lnTo>
                  <a:pt x="72694" y="183642"/>
                </a:lnTo>
                <a:lnTo>
                  <a:pt x="78803" y="188087"/>
                </a:lnTo>
                <a:lnTo>
                  <a:pt x="84899" y="192405"/>
                </a:lnTo>
                <a:lnTo>
                  <a:pt x="92633" y="194690"/>
                </a:lnTo>
                <a:lnTo>
                  <a:pt x="102019" y="194690"/>
                </a:lnTo>
                <a:lnTo>
                  <a:pt x="114966" y="193085"/>
                </a:lnTo>
                <a:lnTo>
                  <a:pt x="126730" y="188345"/>
                </a:lnTo>
                <a:lnTo>
                  <a:pt x="140719" y="176911"/>
                </a:lnTo>
                <a:lnTo>
                  <a:pt x="147305" y="166275"/>
                </a:lnTo>
                <a:lnTo>
                  <a:pt x="149894" y="157277"/>
                </a:lnTo>
                <a:lnTo>
                  <a:pt x="151201" y="147645"/>
                </a:lnTo>
                <a:lnTo>
                  <a:pt x="152142" y="135058"/>
                </a:lnTo>
                <a:lnTo>
                  <a:pt x="152715" y="119517"/>
                </a:lnTo>
                <a:lnTo>
                  <a:pt x="152920" y="101022"/>
                </a:lnTo>
                <a:lnTo>
                  <a:pt x="152920" y="99949"/>
                </a:lnTo>
                <a:lnTo>
                  <a:pt x="152920" y="0"/>
                </a:lnTo>
                <a:lnTo>
                  <a:pt x="215645" y="0"/>
                </a:lnTo>
                <a:lnTo>
                  <a:pt x="215645" y="237109"/>
                </a:lnTo>
                <a:lnTo>
                  <a:pt x="157378" y="237109"/>
                </a:lnTo>
                <a:lnTo>
                  <a:pt x="157378" y="201549"/>
                </a:lnTo>
                <a:lnTo>
                  <a:pt x="149488" y="211564"/>
                </a:lnTo>
                <a:lnTo>
                  <a:pt x="140322" y="220299"/>
                </a:lnTo>
                <a:lnTo>
                  <a:pt x="129877" y="227787"/>
                </a:lnTo>
                <a:lnTo>
                  <a:pt x="123329" y="231521"/>
                </a:lnTo>
                <a:lnTo>
                  <a:pt x="111465" y="236715"/>
                </a:lnTo>
                <a:lnTo>
                  <a:pt x="99239" y="240256"/>
                </a:lnTo>
                <a:lnTo>
                  <a:pt x="86655" y="242128"/>
                </a:lnTo>
                <a:lnTo>
                  <a:pt x="78803" y="242443"/>
                </a:lnTo>
                <a:lnTo>
                  <a:pt x="65463" y="241562"/>
                </a:lnTo>
                <a:lnTo>
                  <a:pt x="52937" y="238934"/>
                </a:lnTo>
                <a:lnTo>
                  <a:pt x="41225" y="234576"/>
                </a:lnTo>
                <a:lnTo>
                  <a:pt x="35940" y="231901"/>
                </a:lnTo>
                <a:lnTo>
                  <a:pt x="25018" y="224458"/>
                </a:lnTo>
                <a:lnTo>
                  <a:pt x="16179" y="215324"/>
                </a:lnTo>
                <a:lnTo>
                  <a:pt x="9422" y="204477"/>
                </a:lnTo>
                <a:lnTo>
                  <a:pt x="4903" y="192521"/>
                </a:lnTo>
                <a:lnTo>
                  <a:pt x="2305" y="180974"/>
                </a:lnTo>
                <a:lnTo>
                  <a:pt x="677" y="167773"/>
                </a:lnTo>
                <a:lnTo>
                  <a:pt x="16" y="152899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4619" y="1025905"/>
            <a:ext cx="153669" cy="242443"/>
          </a:xfrm>
          <a:custGeom>
            <a:avLst/>
            <a:gdLst/>
            <a:ahLst/>
            <a:cxnLst/>
            <a:rect l="l" t="t" r="r" b="b"/>
            <a:pathLst>
              <a:path w="153669" h="242443">
                <a:moveTo>
                  <a:pt x="112268" y="0"/>
                </a:moveTo>
                <a:lnTo>
                  <a:pt x="124808" y="1027"/>
                </a:lnTo>
                <a:lnTo>
                  <a:pt x="137056" y="4110"/>
                </a:lnTo>
                <a:lnTo>
                  <a:pt x="149051" y="9249"/>
                </a:lnTo>
                <a:lnTo>
                  <a:pt x="153669" y="11811"/>
                </a:lnTo>
                <a:lnTo>
                  <a:pt x="134238" y="66421"/>
                </a:lnTo>
                <a:lnTo>
                  <a:pt x="121702" y="59752"/>
                </a:lnTo>
                <a:lnTo>
                  <a:pt x="109900" y="56490"/>
                </a:lnTo>
                <a:lnTo>
                  <a:pt x="104775" y="56134"/>
                </a:lnTo>
                <a:lnTo>
                  <a:pt x="96012" y="56134"/>
                </a:lnTo>
                <a:lnTo>
                  <a:pt x="88518" y="58674"/>
                </a:lnTo>
                <a:lnTo>
                  <a:pt x="82423" y="63500"/>
                </a:lnTo>
                <a:lnTo>
                  <a:pt x="75339" y="71791"/>
                </a:lnTo>
                <a:lnTo>
                  <a:pt x="69694" y="84303"/>
                </a:lnTo>
                <a:lnTo>
                  <a:pt x="66507" y="96780"/>
                </a:lnTo>
                <a:lnTo>
                  <a:pt x="65213" y="105996"/>
                </a:lnTo>
                <a:lnTo>
                  <a:pt x="64190" y="117315"/>
                </a:lnTo>
                <a:lnTo>
                  <a:pt x="63438" y="130743"/>
                </a:lnTo>
                <a:lnTo>
                  <a:pt x="62957" y="146286"/>
                </a:lnTo>
                <a:lnTo>
                  <a:pt x="62748" y="163951"/>
                </a:lnTo>
                <a:lnTo>
                  <a:pt x="62737" y="16916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38989"/>
                </a:lnTo>
                <a:lnTo>
                  <a:pt x="67203" y="25898"/>
                </a:lnTo>
                <a:lnTo>
                  <a:pt x="75513" y="15837"/>
                </a:lnTo>
                <a:lnTo>
                  <a:pt x="83267" y="8825"/>
                </a:lnTo>
                <a:lnTo>
                  <a:pt x="85217" y="7493"/>
                </a:lnTo>
                <a:lnTo>
                  <a:pt x="96701" y="2212"/>
                </a:lnTo>
                <a:lnTo>
                  <a:pt x="109432" y="65"/>
                </a:lnTo>
                <a:lnTo>
                  <a:pt x="11226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8394" y="1025905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712" y="0"/>
                </a:moveTo>
                <a:lnTo>
                  <a:pt x="123122" y="682"/>
                </a:lnTo>
                <a:lnTo>
                  <a:pt x="136650" y="2732"/>
                </a:lnTo>
                <a:lnTo>
                  <a:pt x="149299" y="6154"/>
                </a:lnTo>
                <a:lnTo>
                  <a:pt x="161070" y="10952"/>
                </a:lnTo>
                <a:lnTo>
                  <a:pt x="171966" y="17130"/>
                </a:lnTo>
                <a:lnTo>
                  <a:pt x="181988" y="24692"/>
                </a:lnTo>
                <a:lnTo>
                  <a:pt x="191139" y="33643"/>
                </a:lnTo>
                <a:lnTo>
                  <a:pt x="198820" y="43364"/>
                </a:lnTo>
                <a:lnTo>
                  <a:pt x="204538" y="52773"/>
                </a:lnTo>
                <a:lnTo>
                  <a:pt x="209430" y="63152"/>
                </a:lnTo>
                <a:lnTo>
                  <a:pt x="213497" y="74500"/>
                </a:lnTo>
                <a:lnTo>
                  <a:pt x="216736" y="86814"/>
                </a:lnTo>
                <a:lnTo>
                  <a:pt x="219146" y="100095"/>
                </a:lnTo>
                <a:lnTo>
                  <a:pt x="220727" y="114341"/>
                </a:lnTo>
                <a:lnTo>
                  <a:pt x="221476" y="129550"/>
                </a:lnTo>
                <a:lnTo>
                  <a:pt x="221487" y="141859"/>
                </a:lnTo>
                <a:lnTo>
                  <a:pt x="64388" y="141859"/>
                </a:lnTo>
                <a:lnTo>
                  <a:pt x="65777" y="156366"/>
                </a:lnTo>
                <a:lnTo>
                  <a:pt x="69299" y="168957"/>
                </a:lnTo>
                <a:lnTo>
                  <a:pt x="74939" y="179629"/>
                </a:lnTo>
                <a:lnTo>
                  <a:pt x="79501" y="185293"/>
                </a:lnTo>
                <a:lnTo>
                  <a:pt x="89581" y="193736"/>
                </a:lnTo>
                <a:lnTo>
                  <a:pt x="101163" y="198937"/>
                </a:lnTo>
                <a:lnTo>
                  <a:pt x="114248" y="200896"/>
                </a:lnTo>
                <a:lnTo>
                  <a:pt x="115697" y="200914"/>
                </a:lnTo>
                <a:lnTo>
                  <a:pt x="128905" y="198953"/>
                </a:lnTo>
                <a:lnTo>
                  <a:pt x="139944" y="193189"/>
                </a:lnTo>
                <a:lnTo>
                  <a:pt x="148075" y="184234"/>
                </a:lnTo>
                <a:lnTo>
                  <a:pt x="153891" y="172130"/>
                </a:lnTo>
                <a:lnTo>
                  <a:pt x="155575" y="166878"/>
                </a:lnTo>
                <a:lnTo>
                  <a:pt x="218186" y="177419"/>
                </a:lnTo>
                <a:lnTo>
                  <a:pt x="212873" y="190257"/>
                </a:lnTo>
                <a:lnTo>
                  <a:pt x="206504" y="201851"/>
                </a:lnTo>
                <a:lnTo>
                  <a:pt x="199080" y="212191"/>
                </a:lnTo>
                <a:lnTo>
                  <a:pt x="190599" y="221264"/>
                </a:lnTo>
                <a:lnTo>
                  <a:pt x="181062" y="229058"/>
                </a:lnTo>
                <a:lnTo>
                  <a:pt x="169815" y="235908"/>
                </a:lnTo>
                <a:lnTo>
                  <a:pt x="158643" y="240782"/>
                </a:lnTo>
                <a:lnTo>
                  <a:pt x="146560" y="244372"/>
                </a:lnTo>
                <a:lnTo>
                  <a:pt x="133556" y="246681"/>
                </a:lnTo>
                <a:lnTo>
                  <a:pt x="119620" y="247714"/>
                </a:lnTo>
                <a:lnTo>
                  <a:pt x="115062" y="247777"/>
                </a:lnTo>
                <a:lnTo>
                  <a:pt x="99869" y="247126"/>
                </a:lnTo>
                <a:lnTo>
                  <a:pt x="85718" y="245175"/>
                </a:lnTo>
                <a:lnTo>
                  <a:pt x="72608" y="241923"/>
                </a:lnTo>
                <a:lnTo>
                  <a:pt x="60535" y="237371"/>
                </a:lnTo>
                <a:lnTo>
                  <a:pt x="49499" y="231517"/>
                </a:lnTo>
                <a:lnTo>
                  <a:pt x="39499" y="224363"/>
                </a:lnTo>
                <a:lnTo>
                  <a:pt x="30532" y="215908"/>
                </a:lnTo>
                <a:lnTo>
                  <a:pt x="23494" y="207391"/>
                </a:lnTo>
                <a:lnTo>
                  <a:pt x="17019" y="197343"/>
                </a:lnTo>
                <a:lnTo>
                  <a:pt x="11581" y="186533"/>
                </a:lnTo>
                <a:lnTo>
                  <a:pt x="7183" y="174965"/>
                </a:lnTo>
                <a:lnTo>
                  <a:pt x="3828" y="162641"/>
                </a:lnTo>
                <a:lnTo>
                  <a:pt x="1519" y="149564"/>
                </a:lnTo>
                <a:lnTo>
                  <a:pt x="258" y="135735"/>
                </a:lnTo>
                <a:lnTo>
                  <a:pt x="0" y="125603"/>
                </a:lnTo>
                <a:lnTo>
                  <a:pt x="525" y="110678"/>
                </a:lnTo>
                <a:lnTo>
                  <a:pt x="2100" y="96621"/>
                </a:lnTo>
                <a:lnTo>
                  <a:pt x="4727" y="83429"/>
                </a:lnTo>
                <a:lnTo>
                  <a:pt x="8403" y="71101"/>
                </a:lnTo>
                <a:lnTo>
                  <a:pt x="13130" y="59636"/>
                </a:lnTo>
                <a:lnTo>
                  <a:pt x="18908" y="49030"/>
                </a:lnTo>
                <a:lnTo>
                  <a:pt x="25735" y="39284"/>
                </a:lnTo>
                <a:lnTo>
                  <a:pt x="40480" y="24026"/>
                </a:lnTo>
                <a:lnTo>
                  <a:pt x="50821" y="16285"/>
                </a:lnTo>
                <a:lnTo>
                  <a:pt x="61889" y="10047"/>
                </a:lnTo>
                <a:lnTo>
                  <a:pt x="73684" y="5311"/>
                </a:lnTo>
                <a:lnTo>
                  <a:pt x="86209" y="2073"/>
                </a:lnTo>
                <a:lnTo>
                  <a:pt x="99467" y="331"/>
                </a:lnTo>
                <a:lnTo>
                  <a:pt x="1087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7724" y="1025905"/>
            <a:ext cx="231266" cy="338582"/>
          </a:xfrm>
          <a:custGeom>
            <a:avLst/>
            <a:gdLst/>
            <a:ahLst/>
            <a:cxnLst/>
            <a:rect l="l" t="t" r="r" b="b"/>
            <a:pathLst>
              <a:path w="231266" h="338582">
                <a:moveTo>
                  <a:pt x="99948" y="0"/>
                </a:moveTo>
                <a:lnTo>
                  <a:pt x="113181" y="920"/>
                </a:lnTo>
                <a:lnTo>
                  <a:pt x="125670" y="3682"/>
                </a:lnTo>
                <a:lnTo>
                  <a:pt x="137418" y="8289"/>
                </a:lnTo>
                <a:lnTo>
                  <a:pt x="148427" y="14743"/>
                </a:lnTo>
                <a:lnTo>
                  <a:pt x="158702" y="23048"/>
                </a:lnTo>
                <a:lnTo>
                  <a:pt x="168243" y="33206"/>
                </a:lnTo>
                <a:lnTo>
                  <a:pt x="172465" y="38608"/>
                </a:lnTo>
                <a:lnTo>
                  <a:pt x="172465" y="5334"/>
                </a:lnTo>
                <a:lnTo>
                  <a:pt x="231266" y="5334"/>
                </a:lnTo>
                <a:lnTo>
                  <a:pt x="231266" y="218059"/>
                </a:lnTo>
                <a:lnTo>
                  <a:pt x="230988" y="234073"/>
                </a:lnTo>
                <a:lnTo>
                  <a:pt x="230148" y="248384"/>
                </a:lnTo>
                <a:lnTo>
                  <a:pt x="228740" y="260987"/>
                </a:lnTo>
                <a:lnTo>
                  <a:pt x="224281" y="280797"/>
                </a:lnTo>
                <a:lnTo>
                  <a:pt x="219040" y="293698"/>
                </a:lnTo>
                <a:lnTo>
                  <a:pt x="212513" y="304572"/>
                </a:lnTo>
                <a:lnTo>
                  <a:pt x="204850" y="313309"/>
                </a:lnTo>
                <a:lnTo>
                  <a:pt x="195629" y="320685"/>
                </a:lnTo>
                <a:lnTo>
                  <a:pt x="184516" y="326848"/>
                </a:lnTo>
                <a:lnTo>
                  <a:pt x="171576" y="331851"/>
                </a:lnTo>
                <a:lnTo>
                  <a:pt x="149090" y="336773"/>
                </a:lnTo>
                <a:lnTo>
                  <a:pt x="135987" y="338051"/>
                </a:lnTo>
                <a:lnTo>
                  <a:pt x="121660" y="338568"/>
                </a:lnTo>
                <a:lnTo>
                  <a:pt x="118744" y="338582"/>
                </a:lnTo>
                <a:lnTo>
                  <a:pt x="102036" y="338152"/>
                </a:lnTo>
                <a:lnTo>
                  <a:pt x="86804" y="336864"/>
                </a:lnTo>
                <a:lnTo>
                  <a:pt x="73046" y="334717"/>
                </a:lnTo>
                <a:lnTo>
                  <a:pt x="60761" y="331712"/>
                </a:lnTo>
                <a:lnTo>
                  <a:pt x="49945" y="327847"/>
                </a:lnTo>
                <a:lnTo>
                  <a:pt x="33273" y="318008"/>
                </a:lnTo>
                <a:lnTo>
                  <a:pt x="23433" y="308439"/>
                </a:lnTo>
                <a:lnTo>
                  <a:pt x="16015" y="297839"/>
                </a:lnTo>
                <a:lnTo>
                  <a:pt x="11009" y="286192"/>
                </a:lnTo>
                <a:lnTo>
                  <a:pt x="8409" y="273483"/>
                </a:lnTo>
                <a:lnTo>
                  <a:pt x="8000" y="265557"/>
                </a:lnTo>
                <a:lnTo>
                  <a:pt x="8000" y="263525"/>
                </a:lnTo>
                <a:lnTo>
                  <a:pt x="8128" y="260985"/>
                </a:lnTo>
                <a:lnTo>
                  <a:pt x="8254" y="258064"/>
                </a:lnTo>
                <a:lnTo>
                  <a:pt x="79882" y="266700"/>
                </a:lnTo>
                <a:lnTo>
                  <a:pt x="81025" y="275082"/>
                </a:lnTo>
                <a:lnTo>
                  <a:pt x="83819" y="280797"/>
                </a:lnTo>
                <a:lnTo>
                  <a:pt x="88137" y="283845"/>
                </a:lnTo>
                <a:lnTo>
                  <a:pt x="97998" y="288500"/>
                </a:lnTo>
                <a:lnTo>
                  <a:pt x="111776" y="290482"/>
                </a:lnTo>
                <a:lnTo>
                  <a:pt x="116204" y="290576"/>
                </a:lnTo>
                <a:lnTo>
                  <a:pt x="131384" y="289748"/>
                </a:lnTo>
                <a:lnTo>
                  <a:pt x="143793" y="287248"/>
                </a:lnTo>
                <a:lnTo>
                  <a:pt x="153162" y="283210"/>
                </a:lnTo>
                <a:lnTo>
                  <a:pt x="158622" y="279908"/>
                </a:lnTo>
                <a:lnTo>
                  <a:pt x="162813" y="274701"/>
                </a:lnTo>
                <a:lnTo>
                  <a:pt x="165607" y="267335"/>
                </a:lnTo>
                <a:lnTo>
                  <a:pt x="167596" y="257937"/>
                </a:lnTo>
                <a:lnTo>
                  <a:pt x="168485" y="243454"/>
                </a:lnTo>
                <a:lnTo>
                  <a:pt x="168528" y="238633"/>
                </a:lnTo>
                <a:lnTo>
                  <a:pt x="168528" y="203962"/>
                </a:lnTo>
                <a:lnTo>
                  <a:pt x="159302" y="215114"/>
                </a:lnTo>
                <a:lnTo>
                  <a:pt x="149356" y="224362"/>
                </a:lnTo>
                <a:lnTo>
                  <a:pt x="138687" y="231707"/>
                </a:lnTo>
                <a:lnTo>
                  <a:pt x="127294" y="237149"/>
                </a:lnTo>
                <a:lnTo>
                  <a:pt x="115173" y="240686"/>
                </a:lnTo>
                <a:lnTo>
                  <a:pt x="102320" y="242320"/>
                </a:lnTo>
                <a:lnTo>
                  <a:pt x="97535" y="242443"/>
                </a:lnTo>
                <a:lnTo>
                  <a:pt x="83823" y="241551"/>
                </a:lnTo>
                <a:lnTo>
                  <a:pt x="70980" y="238881"/>
                </a:lnTo>
                <a:lnTo>
                  <a:pt x="59009" y="234436"/>
                </a:lnTo>
                <a:lnTo>
                  <a:pt x="47912" y="228221"/>
                </a:lnTo>
                <a:lnTo>
                  <a:pt x="37693" y="220243"/>
                </a:lnTo>
                <a:lnTo>
                  <a:pt x="28352" y="210504"/>
                </a:lnTo>
                <a:lnTo>
                  <a:pt x="21843" y="201930"/>
                </a:lnTo>
                <a:lnTo>
                  <a:pt x="15610" y="191734"/>
                </a:lnTo>
                <a:lnTo>
                  <a:pt x="10425" y="180783"/>
                </a:lnTo>
                <a:lnTo>
                  <a:pt x="6286" y="169081"/>
                </a:lnTo>
                <a:lnTo>
                  <a:pt x="3191" y="156635"/>
                </a:lnTo>
                <a:lnTo>
                  <a:pt x="1137" y="143449"/>
                </a:lnTo>
                <a:lnTo>
                  <a:pt x="120" y="129529"/>
                </a:lnTo>
                <a:lnTo>
                  <a:pt x="0" y="122555"/>
                </a:lnTo>
                <a:lnTo>
                  <a:pt x="504" y="107209"/>
                </a:lnTo>
                <a:lnTo>
                  <a:pt x="2019" y="92857"/>
                </a:lnTo>
                <a:lnTo>
                  <a:pt x="4546" y="79497"/>
                </a:lnTo>
                <a:lnTo>
                  <a:pt x="8088" y="67126"/>
                </a:lnTo>
                <a:lnTo>
                  <a:pt x="12645" y="55743"/>
                </a:lnTo>
                <a:lnTo>
                  <a:pt x="18219" y="45347"/>
                </a:lnTo>
                <a:lnTo>
                  <a:pt x="24814" y="35935"/>
                </a:lnTo>
                <a:lnTo>
                  <a:pt x="38400" y="21954"/>
                </a:lnTo>
                <a:lnTo>
                  <a:pt x="48849" y="14219"/>
                </a:lnTo>
                <a:lnTo>
                  <a:pt x="60049" y="8161"/>
                </a:lnTo>
                <a:lnTo>
                  <a:pt x="71998" y="3776"/>
                </a:lnTo>
                <a:lnTo>
                  <a:pt x="84699" y="1061"/>
                </a:lnTo>
                <a:lnTo>
                  <a:pt x="98149" y="13"/>
                </a:lnTo>
                <a:lnTo>
                  <a:pt x="9994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4661" y="1025905"/>
            <a:ext cx="153631" cy="242443"/>
          </a:xfrm>
          <a:custGeom>
            <a:avLst/>
            <a:gdLst/>
            <a:ahLst/>
            <a:cxnLst/>
            <a:rect l="l" t="t" r="r" b="b"/>
            <a:pathLst>
              <a:path w="153631" h="242443">
                <a:moveTo>
                  <a:pt x="112229" y="0"/>
                </a:moveTo>
                <a:lnTo>
                  <a:pt x="124770" y="1027"/>
                </a:lnTo>
                <a:lnTo>
                  <a:pt x="137018" y="4110"/>
                </a:lnTo>
                <a:lnTo>
                  <a:pt x="149013" y="9249"/>
                </a:lnTo>
                <a:lnTo>
                  <a:pt x="153631" y="11811"/>
                </a:lnTo>
                <a:lnTo>
                  <a:pt x="134200" y="66421"/>
                </a:lnTo>
                <a:lnTo>
                  <a:pt x="121664" y="59752"/>
                </a:lnTo>
                <a:lnTo>
                  <a:pt x="109862" y="56490"/>
                </a:lnTo>
                <a:lnTo>
                  <a:pt x="104736" y="56134"/>
                </a:lnTo>
                <a:lnTo>
                  <a:pt x="95973" y="56134"/>
                </a:lnTo>
                <a:lnTo>
                  <a:pt x="88480" y="58674"/>
                </a:lnTo>
                <a:lnTo>
                  <a:pt x="82372" y="63500"/>
                </a:lnTo>
                <a:lnTo>
                  <a:pt x="75297" y="71785"/>
                </a:lnTo>
                <a:lnTo>
                  <a:pt x="69634" y="84285"/>
                </a:lnTo>
                <a:lnTo>
                  <a:pt x="66440" y="96781"/>
                </a:lnTo>
                <a:lnTo>
                  <a:pt x="65165" y="105998"/>
                </a:lnTo>
                <a:lnTo>
                  <a:pt x="64156" y="117317"/>
                </a:lnTo>
                <a:lnTo>
                  <a:pt x="63415" y="130747"/>
                </a:lnTo>
                <a:lnTo>
                  <a:pt x="62942" y="146291"/>
                </a:lnTo>
                <a:lnTo>
                  <a:pt x="62735" y="163958"/>
                </a:lnTo>
                <a:lnTo>
                  <a:pt x="62725" y="169164"/>
                </a:lnTo>
                <a:lnTo>
                  <a:pt x="62725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67" y="5334"/>
                </a:lnTo>
                <a:lnTo>
                  <a:pt x="58267" y="38989"/>
                </a:lnTo>
                <a:lnTo>
                  <a:pt x="67155" y="25894"/>
                </a:lnTo>
                <a:lnTo>
                  <a:pt x="75476" y="15830"/>
                </a:lnTo>
                <a:lnTo>
                  <a:pt x="83232" y="8819"/>
                </a:lnTo>
                <a:lnTo>
                  <a:pt x="85166" y="7493"/>
                </a:lnTo>
                <a:lnTo>
                  <a:pt x="96634" y="2213"/>
                </a:lnTo>
                <a:lnTo>
                  <a:pt x="109381" y="66"/>
                </a:lnTo>
                <a:lnTo>
                  <a:pt x="11222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162" y="935482"/>
            <a:ext cx="266103" cy="338581"/>
          </a:xfrm>
          <a:custGeom>
            <a:avLst/>
            <a:gdLst/>
            <a:ahLst/>
            <a:cxnLst/>
            <a:rect l="l" t="t" r="r" b="b"/>
            <a:pathLst>
              <a:path w="266103" h="338581">
                <a:moveTo>
                  <a:pt x="131267" y="0"/>
                </a:moveTo>
                <a:lnTo>
                  <a:pt x="146943" y="467"/>
                </a:lnTo>
                <a:lnTo>
                  <a:pt x="161567" y="1868"/>
                </a:lnTo>
                <a:lnTo>
                  <a:pt x="175136" y="4202"/>
                </a:lnTo>
                <a:lnTo>
                  <a:pt x="187652" y="7466"/>
                </a:lnTo>
                <a:lnTo>
                  <a:pt x="199114" y="11658"/>
                </a:lnTo>
                <a:lnTo>
                  <a:pt x="209521" y="16777"/>
                </a:lnTo>
                <a:lnTo>
                  <a:pt x="218873" y="22822"/>
                </a:lnTo>
                <a:lnTo>
                  <a:pt x="224015" y="26923"/>
                </a:lnTo>
                <a:lnTo>
                  <a:pt x="233243" y="36059"/>
                </a:lnTo>
                <a:lnTo>
                  <a:pt x="240950" y="46118"/>
                </a:lnTo>
                <a:lnTo>
                  <a:pt x="247137" y="57105"/>
                </a:lnTo>
                <a:lnTo>
                  <a:pt x="251802" y="69021"/>
                </a:lnTo>
                <a:lnTo>
                  <a:pt x="254946" y="81871"/>
                </a:lnTo>
                <a:lnTo>
                  <a:pt x="256569" y="95657"/>
                </a:lnTo>
                <a:lnTo>
                  <a:pt x="256730" y="99059"/>
                </a:lnTo>
                <a:lnTo>
                  <a:pt x="190639" y="101980"/>
                </a:lnTo>
                <a:lnTo>
                  <a:pt x="187042" y="87605"/>
                </a:lnTo>
                <a:lnTo>
                  <a:pt x="181543" y="75958"/>
                </a:lnTo>
                <a:lnTo>
                  <a:pt x="174146" y="67085"/>
                </a:lnTo>
                <a:lnTo>
                  <a:pt x="163063" y="60127"/>
                </a:lnTo>
                <a:lnTo>
                  <a:pt x="151276" y="56497"/>
                </a:lnTo>
                <a:lnTo>
                  <a:pt x="137088" y="54768"/>
                </a:lnTo>
                <a:lnTo>
                  <a:pt x="130594" y="54609"/>
                </a:lnTo>
                <a:lnTo>
                  <a:pt x="115830" y="55486"/>
                </a:lnTo>
                <a:lnTo>
                  <a:pt x="102924" y="58116"/>
                </a:lnTo>
                <a:lnTo>
                  <a:pt x="91872" y="62498"/>
                </a:lnTo>
                <a:lnTo>
                  <a:pt x="85496" y="66420"/>
                </a:lnTo>
                <a:lnTo>
                  <a:pt x="78498" y="71500"/>
                </a:lnTo>
                <a:lnTo>
                  <a:pt x="75006" y="78358"/>
                </a:lnTo>
                <a:lnTo>
                  <a:pt x="75006" y="86740"/>
                </a:lnTo>
                <a:lnTo>
                  <a:pt x="75006" y="94487"/>
                </a:lnTo>
                <a:lnTo>
                  <a:pt x="78282" y="101091"/>
                </a:lnTo>
                <a:lnTo>
                  <a:pt x="84823" y="106679"/>
                </a:lnTo>
                <a:lnTo>
                  <a:pt x="91130" y="110833"/>
                </a:lnTo>
                <a:lnTo>
                  <a:pt x="100200" y="115052"/>
                </a:lnTo>
                <a:lnTo>
                  <a:pt x="112035" y="119341"/>
                </a:lnTo>
                <a:lnTo>
                  <a:pt x="126637" y="123707"/>
                </a:lnTo>
                <a:lnTo>
                  <a:pt x="144008" y="128155"/>
                </a:lnTo>
                <a:lnTo>
                  <a:pt x="145554" y="128523"/>
                </a:lnTo>
                <a:lnTo>
                  <a:pt x="161137" y="132409"/>
                </a:lnTo>
                <a:lnTo>
                  <a:pt x="175285" y="136339"/>
                </a:lnTo>
                <a:lnTo>
                  <a:pt x="187998" y="140312"/>
                </a:lnTo>
                <a:lnTo>
                  <a:pt x="199276" y="144328"/>
                </a:lnTo>
                <a:lnTo>
                  <a:pt x="209120" y="148388"/>
                </a:lnTo>
                <a:lnTo>
                  <a:pt x="228167" y="158991"/>
                </a:lnTo>
                <a:lnTo>
                  <a:pt x="238110" y="167073"/>
                </a:lnTo>
                <a:lnTo>
                  <a:pt x="246707" y="176352"/>
                </a:lnTo>
                <a:lnTo>
                  <a:pt x="253047" y="185292"/>
                </a:lnTo>
                <a:lnTo>
                  <a:pt x="258481" y="195827"/>
                </a:lnTo>
                <a:lnTo>
                  <a:pt x="262462" y="207465"/>
                </a:lnTo>
                <a:lnTo>
                  <a:pt x="264990" y="220206"/>
                </a:lnTo>
                <a:lnTo>
                  <a:pt x="266062" y="234052"/>
                </a:lnTo>
                <a:lnTo>
                  <a:pt x="266103" y="237489"/>
                </a:lnTo>
                <a:lnTo>
                  <a:pt x="265269" y="250314"/>
                </a:lnTo>
                <a:lnTo>
                  <a:pt x="262767" y="262742"/>
                </a:lnTo>
                <a:lnTo>
                  <a:pt x="258595" y="274781"/>
                </a:lnTo>
                <a:lnTo>
                  <a:pt x="252754" y="286442"/>
                </a:lnTo>
                <a:lnTo>
                  <a:pt x="242906" y="300456"/>
                </a:lnTo>
                <a:lnTo>
                  <a:pt x="234070" y="309462"/>
                </a:lnTo>
                <a:lnTo>
                  <a:pt x="223961" y="317227"/>
                </a:lnTo>
                <a:lnTo>
                  <a:pt x="212578" y="323769"/>
                </a:lnTo>
                <a:lnTo>
                  <a:pt x="195786" y="330489"/>
                </a:lnTo>
                <a:lnTo>
                  <a:pt x="184428" y="333584"/>
                </a:lnTo>
                <a:lnTo>
                  <a:pt x="172201" y="335933"/>
                </a:lnTo>
                <a:lnTo>
                  <a:pt x="159104" y="337540"/>
                </a:lnTo>
                <a:lnTo>
                  <a:pt x="145137" y="338410"/>
                </a:lnTo>
                <a:lnTo>
                  <a:pt x="135064" y="338581"/>
                </a:lnTo>
                <a:lnTo>
                  <a:pt x="119698" y="338116"/>
                </a:lnTo>
                <a:lnTo>
                  <a:pt x="105269" y="336719"/>
                </a:lnTo>
                <a:lnTo>
                  <a:pt x="91777" y="334389"/>
                </a:lnTo>
                <a:lnTo>
                  <a:pt x="79223" y="331124"/>
                </a:lnTo>
                <a:lnTo>
                  <a:pt x="67607" y="326923"/>
                </a:lnTo>
                <a:lnTo>
                  <a:pt x="56928" y="321783"/>
                </a:lnTo>
                <a:lnTo>
                  <a:pt x="47186" y="315705"/>
                </a:lnTo>
                <a:lnTo>
                  <a:pt x="39738" y="309879"/>
                </a:lnTo>
                <a:lnTo>
                  <a:pt x="31112" y="301534"/>
                </a:lnTo>
                <a:lnTo>
                  <a:pt x="23496" y="292188"/>
                </a:lnTo>
                <a:lnTo>
                  <a:pt x="16888" y="281845"/>
                </a:lnTo>
                <a:lnTo>
                  <a:pt x="11290" y="270509"/>
                </a:lnTo>
                <a:lnTo>
                  <a:pt x="6701" y="258183"/>
                </a:lnTo>
                <a:lnTo>
                  <a:pt x="3121" y="244873"/>
                </a:lnTo>
                <a:lnTo>
                  <a:pt x="549" y="230582"/>
                </a:lnTo>
                <a:lnTo>
                  <a:pt x="0" y="226313"/>
                </a:lnTo>
                <a:lnTo>
                  <a:pt x="64287" y="220090"/>
                </a:lnTo>
                <a:lnTo>
                  <a:pt x="67755" y="234620"/>
                </a:lnTo>
                <a:lnTo>
                  <a:pt x="72592" y="247171"/>
                </a:lnTo>
                <a:lnTo>
                  <a:pt x="78800" y="257734"/>
                </a:lnTo>
                <a:lnTo>
                  <a:pt x="86380" y="266298"/>
                </a:lnTo>
                <a:lnTo>
                  <a:pt x="97604" y="274319"/>
                </a:lnTo>
                <a:lnTo>
                  <a:pt x="108949" y="279102"/>
                </a:lnTo>
                <a:lnTo>
                  <a:pt x="121878" y="281938"/>
                </a:lnTo>
                <a:lnTo>
                  <a:pt x="135724" y="282828"/>
                </a:lnTo>
                <a:lnTo>
                  <a:pt x="150931" y="281945"/>
                </a:lnTo>
                <a:lnTo>
                  <a:pt x="164106" y="279304"/>
                </a:lnTo>
                <a:lnTo>
                  <a:pt x="175246" y="274917"/>
                </a:lnTo>
                <a:lnTo>
                  <a:pt x="183832" y="269239"/>
                </a:lnTo>
                <a:lnTo>
                  <a:pt x="193363" y="259044"/>
                </a:lnTo>
                <a:lnTo>
                  <a:pt x="198730" y="247610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51" y="223392"/>
                </a:lnTo>
                <a:lnTo>
                  <a:pt x="193217" y="217931"/>
                </a:lnTo>
                <a:lnTo>
                  <a:pt x="184835" y="210890"/>
                </a:lnTo>
                <a:lnTo>
                  <a:pt x="172193" y="204735"/>
                </a:lnTo>
                <a:lnTo>
                  <a:pt x="162462" y="201524"/>
                </a:lnTo>
                <a:lnTo>
                  <a:pt x="152294" y="198675"/>
                </a:lnTo>
                <a:lnTo>
                  <a:pt x="138937" y="195153"/>
                </a:lnTo>
                <a:lnTo>
                  <a:pt x="122388" y="190946"/>
                </a:lnTo>
                <a:lnTo>
                  <a:pt x="116535" y="189483"/>
                </a:lnTo>
                <a:lnTo>
                  <a:pt x="100704" y="185228"/>
                </a:lnTo>
                <a:lnTo>
                  <a:pt x="86423" y="180676"/>
                </a:lnTo>
                <a:lnTo>
                  <a:pt x="73689" y="175825"/>
                </a:lnTo>
                <a:lnTo>
                  <a:pt x="62504" y="170678"/>
                </a:lnTo>
                <a:lnTo>
                  <a:pt x="52866" y="165232"/>
                </a:lnTo>
                <a:lnTo>
                  <a:pt x="44775" y="159490"/>
                </a:lnTo>
                <a:lnTo>
                  <a:pt x="32310" y="147240"/>
                </a:lnTo>
                <a:lnTo>
                  <a:pt x="24516" y="136658"/>
                </a:lnTo>
                <a:lnTo>
                  <a:pt x="18579" y="125356"/>
                </a:lnTo>
                <a:lnTo>
                  <a:pt x="14499" y="113339"/>
                </a:lnTo>
                <a:lnTo>
                  <a:pt x="12275" y="100611"/>
                </a:lnTo>
                <a:lnTo>
                  <a:pt x="11823" y="91312"/>
                </a:lnTo>
                <a:lnTo>
                  <a:pt x="12777" y="78517"/>
                </a:lnTo>
                <a:lnTo>
                  <a:pt x="15639" y="66195"/>
                </a:lnTo>
                <a:lnTo>
                  <a:pt x="20411" y="54306"/>
                </a:lnTo>
                <a:lnTo>
                  <a:pt x="26009" y="44450"/>
                </a:lnTo>
                <a:lnTo>
                  <a:pt x="33582" y="34562"/>
                </a:lnTo>
                <a:lnTo>
                  <a:pt x="42611" y="25875"/>
                </a:lnTo>
                <a:lnTo>
                  <a:pt x="53097" y="18386"/>
                </a:lnTo>
                <a:lnTo>
                  <a:pt x="65040" y="12097"/>
                </a:lnTo>
                <a:lnTo>
                  <a:pt x="77633" y="7307"/>
                </a:lnTo>
                <a:lnTo>
                  <a:pt x="89246" y="4191"/>
                </a:lnTo>
                <a:lnTo>
                  <a:pt x="101692" y="1943"/>
                </a:lnTo>
                <a:lnTo>
                  <a:pt x="114971" y="553"/>
                </a:lnTo>
                <a:lnTo>
                  <a:pt x="129085" y="9"/>
                </a:lnTo>
                <a:lnTo>
                  <a:pt x="13126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93725">
              <a:lnSpc>
                <a:spcPct val="95825"/>
              </a:lnSpc>
              <a:spcBef>
                <a:spcPts val="916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Factors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4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fec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 surgical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dec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1.Lo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tumor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9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2.Surgic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roach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3.Locati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osis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4.Anastomotic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techn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que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5.</a:t>
            </a:r>
            <a:r>
              <a:rPr sz="2400" spc="-129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ype of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repl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cement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cond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6.Pos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tion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 con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e.g. presternal or retrosternal</a:t>
            </a: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endParaRPr lang="en-US" sz="240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lang="en-US" sz="2400" dirty="0" smtClean="0">
                <a:solidFill>
                  <a:srgbClr val="DFE6D0"/>
                </a:solidFill>
                <a:latin typeface="Arial"/>
                <a:cs typeface="Arial"/>
              </a:rPr>
              <a:t>Usually  radical esophagectomy  with replacement of conduit and end to end anastomosis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692" y="508380"/>
            <a:ext cx="5465572" cy="338201"/>
          </a:xfrm>
          <a:custGeom>
            <a:avLst/>
            <a:gdLst/>
            <a:ahLst/>
            <a:cxnLst/>
            <a:rect l="l" t="t" r="r" b="b"/>
            <a:pathLst>
              <a:path w="5465572" h="338201">
                <a:moveTo>
                  <a:pt x="4917948" y="149987"/>
                </a:moveTo>
                <a:lnTo>
                  <a:pt x="4920234" y="145669"/>
                </a:lnTo>
                <a:lnTo>
                  <a:pt x="4925060" y="142494"/>
                </a:lnTo>
                <a:lnTo>
                  <a:pt x="4932631" y="138945"/>
                </a:lnTo>
                <a:lnTo>
                  <a:pt x="4944818" y="136362"/>
                </a:lnTo>
                <a:lnTo>
                  <a:pt x="4960493" y="135509"/>
                </a:lnTo>
                <a:lnTo>
                  <a:pt x="4967563" y="135762"/>
                </a:lnTo>
                <a:lnTo>
                  <a:pt x="4980704" y="138084"/>
                </a:lnTo>
                <a:lnTo>
                  <a:pt x="4990846" y="142875"/>
                </a:lnTo>
                <a:lnTo>
                  <a:pt x="4999746" y="151946"/>
                </a:lnTo>
                <a:lnTo>
                  <a:pt x="5005197" y="164084"/>
                </a:lnTo>
                <a:lnTo>
                  <a:pt x="5064379" y="153162"/>
                </a:lnTo>
                <a:lnTo>
                  <a:pt x="5062219" y="146487"/>
                </a:lnTo>
                <a:lnTo>
                  <a:pt x="5056776" y="134179"/>
                </a:lnTo>
                <a:lnTo>
                  <a:pt x="5049877" y="123378"/>
                </a:lnTo>
                <a:lnTo>
                  <a:pt x="5041528" y="114085"/>
                </a:lnTo>
                <a:lnTo>
                  <a:pt x="5031740" y="106299"/>
                </a:lnTo>
                <a:lnTo>
                  <a:pt x="5024539" y="102131"/>
                </a:lnTo>
                <a:lnTo>
                  <a:pt x="5014468" y="97926"/>
                </a:lnTo>
                <a:lnTo>
                  <a:pt x="5002923" y="94650"/>
                </a:lnTo>
                <a:lnTo>
                  <a:pt x="4989907" y="92304"/>
                </a:lnTo>
                <a:lnTo>
                  <a:pt x="4975423" y="90894"/>
                </a:lnTo>
                <a:lnTo>
                  <a:pt x="4959477" y="90424"/>
                </a:lnTo>
                <a:lnTo>
                  <a:pt x="4956754" y="90438"/>
                </a:lnTo>
                <a:lnTo>
                  <a:pt x="4941076" y="91172"/>
                </a:lnTo>
                <a:lnTo>
                  <a:pt x="4926822" y="93008"/>
                </a:lnTo>
                <a:lnTo>
                  <a:pt x="4913991" y="95946"/>
                </a:lnTo>
                <a:lnTo>
                  <a:pt x="4902583" y="99988"/>
                </a:lnTo>
                <a:lnTo>
                  <a:pt x="4892599" y="105132"/>
                </a:lnTo>
                <a:lnTo>
                  <a:pt x="4884039" y="111379"/>
                </a:lnTo>
                <a:lnTo>
                  <a:pt x="4878842" y="116237"/>
                </a:lnTo>
                <a:lnTo>
                  <a:pt x="4870448" y="126515"/>
                </a:lnTo>
                <a:lnTo>
                  <a:pt x="4864451" y="137767"/>
                </a:lnTo>
                <a:lnTo>
                  <a:pt x="4860854" y="149994"/>
                </a:lnTo>
                <a:lnTo>
                  <a:pt x="4859655" y="163195"/>
                </a:lnTo>
                <a:lnTo>
                  <a:pt x="4860351" y="173547"/>
                </a:lnTo>
                <a:lnTo>
                  <a:pt x="4863464" y="186273"/>
                </a:lnTo>
                <a:lnTo>
                  <a:pt x="4869068" y="197679"/>
                </a:lnTo>
                <a:lnTo>
                  <a:pt x="4877157" y="207767"/>
                </a:lnTo>
                <a:lnTo>
                  <a:pt x="4887722" y="216535"/>
                </a:lnTo>
                <a:lnTo>
                  <a:pt x="4901091" y="223530"/>
                </a:lnTo>
                <a:lnTo>
                  <a:pt x="4910527" y="227238"/>
                </a:lnTo>
                <a:lnTo>
                  <a:pt x="4921717" y="231035"/>
                </a:lnTo>
                <a:lnTo>
                  <a:pt x="4934660" y="234922"/>
                </a:lnTo>
                <a:lnTo>
                  <a:pt x="4949353" y="238902"/>
                </a:lnTo>
                <a:lnTo>
                  <a:pt x="4965796" y="242974"/>
                </a:lnTo>
                <a:lnTo>
                  <a:pt x="4983988" y="247142"/>
                </a:lnTo>
                <a:lnTo>
                  <a:pt x="4994910" y="249682"/>
                </a:lnTo>
                <a:lnTo>
                  <a:pt x="5001895" y="252476"/>
                </a:lnTo>
                <a:lnTo>
                  <a:pt x="5004943" y="255397"/>
                </a:lnTo>
                <a:lnTo>
                  <a:pt x="5007991" y="258572"/>
                </a:lnTo>
                <a:lnTo>
                  <a:pt x="5009388" y="262509"/>
                </a:lnTo>
                <a:lnTo>
                  <a:pt x="5009388" y="274193"/>
                </a:lnTo>
                <a:lnTo>
                  <a:pt x="5006721" y="279781"/>
                </a:lnTo>
                <a:lnTo>
                  <a:pt x="5001133" y="283972"/>
                </a:lnTo>
                <a:lnTo>
                  <a:pt x="4991913" y="288832"/>
                </a:lnTo>
                <a:lnTo>
                  <a:pt x="4979623" y="291859"/>
                </a:lnTo>
                <a:lnTo>
                  <a:pt x="4964557" y="292862"/>
                </a:lnTo>
                <a:lnTo>
                  <a:pt x="4952644" y="292074"/>
                </a:lnTo>
                <a:lnTo>
                  <a:pt x="4940168" y="288945"/>
                </a:lnTo>
                <a:lnTo>
                  <a:pt x="4930140" y="283464"/>
                </a:lnTo>
                <a:lnTo>
                  <a:pt x="4925340" y="279041"/>
                </a:lnTo>
                <a:lnTo>
                  <a:pt x="4918333" y="268708"/>
                </a:lnTo>
                <a:lnTo>
                  <a:pt x="4913884" y="255651"/>
                </a:lnTo>
                <a:lnTo>
                  <a:pt x="4850892" y="265176"/>
                </a:lnTo>
                <a:lnTo>
                  <a:pt x="4855614" y="279155"/>
                </a:lnTo>
                <a:lnTo>
                  <a:pt x="4861440" y="290615"/>
                </a:lnTo>
                <a:lnTo>
                  <a:pt x="4868754" y="300995"/>
                </a:lnTo>
                <a:lnTo>
                  <a:pt x="4877557" y="310295"/>
                </a:lnTo>
                <a:lnTo>
                  <a:pt x="4887849" y="318516"/>
                </a:lnTo>
                <a:lnTo>
                  <a:pt x="4899877" y="325577"/>
                </a:lnTo>
                <a:lnTo>
                  <a:pt x="4910755" y="330138"/>
                </a:lnTo>
                <a:lnTo>
                  <a:pt x="4922658" y="333675"/>
                </a:lnTo>
                <a:lnTo>
                  <a:pt x="4935591" y="336193"/>
                </a:lnTo>
                <a:lnTo>
                  <a:pt x="4949556" y="337700"/>
                </a:lnTo>
                <a:lnTo>
                  <a:pt x="4964557" y="338201"/>
                </a:lnTo>
                <a:lnTo>
                  <a:pt x="4974198" y="338002"/>
                </a:lnTo>
                <a:lnTo>
                  <a:pt x="4989015" y="336818"/>
                </a:lnTo>
                <a:lnTo>
                  <a:pt x="5002642" y="334567"/>
                </a:lnTo>
                <a:lnTo>
                  <a:pt x="5015077" y="331246"/>
                </a:lnTo>
                <a:lnTo>
                  <a:pt x="5026317" y="326851"/>
                </a:lnTo>
                <a:lnTo>
                  <a:pt x="5036359" y="321381"/>
                </a:lnTo>
                <a:lnTo>
                  <a:pt x="5045202" y="314833"/>
                </a:lnTo>
                <a:lnTo>
                  <a:pt x="5054364" y="305815"/>
                </a:lnTo>
                <a:lnTo>
                  <a:pt x="5062255" y="295171"/>
                </a:lnTo>
                <a:lnTo>
                  <a:pt x="5067884" y="283762"/>
                </a:lnTo>
                <a:lnTo>
                  <a:pt x="5071257" y="271600"/>
                </a:lnTo>
                <a:lnTo>
                  <a:pt x="5072380" y="258699"/>
                </a:lnTo>
                <a:lnTo>
                  <a:pt x="5071191" y="244737"/>
                </a:lnTo>
                <a:lnTo>
                  <a:pt x="5067530" y="232202"/>
                </a:lnTo>
                <a:lnTo>
                  <a:pt x="5061372" y="221324"/>
                </a:lnTo>
                <a:lnTo>
                  <a:pt x="5052695" y="212090"/>
                </a:lnTo>
                <a:lnTo>
                  <a:pt x="5045710" y="207008"/>
                </a:lnTo>
                <a:lnTo>
                  <a:pt x="5036554" y="201852"/>
                </a:lnTo>
                <a:lnTo>
                  <a:pt x="5025673" y="196991"/>
                </a:lnTo>
                <a:lnTo>
                  <a:pt x="5013071" y="192423"/>
                </a:lnTo>
                <a:lnTo>
                  <a:pt x="4998751" y="188144"/>
                </a:lnTo>
                <a:lnTo>
                  <a:pt x="4982718" y="184150"/>
                </a:lnTo>
                <a:lnTo>
                  <a:pt x="4966947" y="180477"/>
                </a:lnTo>
                <a:lnTo>
                  <a:pt x="4950854" y="176339"/>
                </a:lnTo>
                <a:lnTo>
                  <a:pt x="4938355" y="172621"/>
                </a:lnTo>
                <a:lnTo>
                  <a:pt x="4929459" y="169336"/>
                </a:lnTo>
                <a:lnTo>
                  <a:pt x="4924171" y="166497"/>
                </a:lnTo>
                <a:lnTo>
                  <a:pt x="4919980" y="163449"/>
                </a:lnTo>
                <a:lnTo>
                  <a:pt x="4917948" y="159639"/>
                </a:lnTo>
                <a:lnTo>
                  <a:pt x="4917948" y="149987"/>
                </a:lnTo>
                <a:close/>
              </a:path>
              <a:path w="5465572" h="338201">
                <a:moveTo>
                  <a:pt x="4751902" y="235709"/>
                </a:moveTo>
                <a:lnTo>
                  <a:pt x="4748611" y="248294"/>
                </a:lnTo>
                <a:lnTo>
                  <a:pt x="4743674" y="259174"/>
                </a:lnTo>
                <a:lnTo>
                  <a:pt x="4737100" y="268351"/>
                </a:lnTo>
                <a:lnTo>
                  <a:pt x="4731542" y="273853"/>
                </a:lnTo>
                <a:lnTo>
                  <a:pt x="4720863" y="281216"/>
                </a:lnTo>
                <a:lnTo>
                  <a:pt x="4708963" y="285658"/>
                </a:lnTo>
                <a:lnTo>
                  <a:pt x="4696079" y="338201"/>
                </a:lnTo>
                <a:lnTo>
                  <a:pt x="4715611" y="336903"/>
                </a:lnTo>
                <a:lnTo>
                  <a:pt x="4728562" y="334435"/>
                </a:lnTo>
                <a:lnTo>
                  <a:pt x="4740852" y="330684"/>
                </a:lnTo>
                <a:lnTo>
                  <a:pt x="4752485" y="325653"/>
                </a:lnTo>
                <a:lnTo>
                  <a:pt x="4763462" y="319343"/>
                </a:lnTo>
                <a:lnTo>
                  <a:pt x="4773784" y="311756"/>
                </a:lnTo>
                <a:lnTo>
                  <a:pt x="4783455" y="302895"/>
                </a:lnTo>
                <a:lnTo>
                  <a:pt x="4796264" y="287614"/>
                </a:lnTo>
                <a:lnTo>
                  <a:pt x="4802990" y="276904"/>
                </a:lnTo>
                <a:lnTo>
                  <a:pt x="4808489" y="265547"/>
                </a:lnTo>
                <a:lnTo>
                  <a:pt x="4812763" y="253541"/>
                </a:lnTo>
                <a:lnTo>
                  <a:pt x="4815814" y="240885"/>
                </a:lnTo>
                <a:lnTo>
                  <a:pt x="4817643" y="227576"/>
                </a:lnTo>
                <a:lnTo>
                  <a:pt x="4818253" y="213614"/>
                </a:lnTo>
                <a:lnTo>
                  <a:pt x="4818121" y="207111"/>
                </a:lnTo>
                <a:lnTo>
                  <a:pt x="4816927" y="193452"/>
                </a:lnTo>
                <a:lnTo>
                  <a:pt x="4814492" y="180459"/>
                </a:lnTo>
                <a:lnTo>
                  <a:pt x="4810820" y="168127"/>
                </a:lnTo>
                <a:lnTo>
                  <a:pt x="4805915" y="156454"/>
                </a:lnTo>
                <a:lnTo>
                  <a:pt x="4799780" y="145436"/>
                </a:lnTo>
                <a:lnTo>
                  <a:pt x="4792419" y="135069"/>
                </a:lnTo>
                <a:lnTo>
                  <a:pt x="4783836" y="125349"/>
                </a:lnTo>
                <a:lnTo>
                  <a:pt x="4769616" y="113002"/>
                </a:lnTo>
                <a:lnTo>
                  <a:pt x="4759039" y="106110"/>
                </a:lnTo>
                <a:lnTo>
                  <a:pt x="4747760" y="100468"/>
                </a:lnTo>
                <a:lnTo>
                  <a:pt x="4735783" y="96076"/>
                </a:lnTo>
                <a:lnTo>
                  <a:pt x="4723111" y="92937"/>
                </a:lnTo>
                <a:lnTo>
                  <a:pt x="4709748" y="91052"/>
                </a:lnTo>
                <a:lnTo>
                  <a:pt x="4695698" y="90424"/>
                </a:lnTo>
                <a:lnTo>
                  <a:pt x="4694131" y="90431"/>
                </a:lnTo>
                <a:lnTo>
                  <a:pt x="4680806" y="91149"/>
                </a:lnTo>
                <a:lnTo>
                  <a:pt x="4667983" y="93038"/>
                </a:lnTo>
                <a:lnTo>
                  <a:pt x="4655667" y="96105"/>
                </a:lnTo>
                <a:lnTo>
                  <a:pt x="4643863" y="100353"/>
                </a:lnTo>
                <a:lnTo>
                  <a:pt x="4632579" y="105791"/>
                </a:lnTo>
                <a:lnTo>
                  <a:pt x="4622460" y="112052"/>
                </a:lnTo>
                <a:lnTo>
                  <a:pt x="4612485" y="119939"/>
                </a:lnTo>
                <a:lnTo>
                  <a:pt x="4603562" y="128971"/>
                </a:lnTo>
                <a:lnTo>
                  <a:pt x="4595694" y="139154"/>
                </a:lnTo>
                <a:lnTo>
                  <a:pt x="4588891" y="150495"/>
                </a:lnTo>
                <a:lnTo>
                  <a:pt x="4583748" y="161390"/>
                </a:lnTo>
                <a:lnTo>
                  <a:pt x="4579294" y="173519"/>
                </a:lnTo>
                <a:lnTo>
                  <a:pt x="4576097" y="185826"/>
                </a:lnTo>
                <a:lnTo>
                  <a:pt x="4574169" y="198304"/>
                </a:lnTo>
                <a:lnTo>
                  <a:pt x="4573524" y="210947"/>
                </a:lnTo>
                <a:lnTo>
                  <a:pt x="4573699" y="219483"/>
                </a:lnTo>
                <a:lnTo>
                  <a:pt x="4574784" y="233253"/>
                </a:lnTo>
                <a:lnTo>
                  <a:pt x="4576855" y="246218"/>
                </a:lnTo>
                <a:lnTo>
                  <a:pt x="4579902" y="258379"/>
                </a:lnTo>
                <a:lnTo>
                  <a:pt x="4583917" y="269736"/>
                </a:lnTo>
                <a:lnTo>
                  <a:pt x="4588891" y="280289"/>
                </a:lnTo>
                <a:lnTo>
                  <a:pt x="4595128" y="290398"/>
                </a:lnTo>
                <a:lnTo>
                  <a:pt x="4603065" y="300371"/>
                </a:lnTo>
                <a:lnTo>
                  <a:pt x="4612181" y="309215"/>
                </a:lnTo>
                <a:lnTo>
                  <a:pt x="4622482" y="316919"/>
                </a:lnTo>
                <a:lnTo>
                  <a:pt x="4633976" y="323469"/>
                </a:lnTo>
                <a:lnTo>
                  <a:pt x="4638632" y="229385"/>
                </a:lnTo>
                <a:lnTo>
                  <a:pt x="4637786" y="214376"/>
                </a:lnTo>
                <a:lnTo>
                  <a:pt x="4637964" y="207251"/>
                </a:lnTo>
                <a:lnTo>
                  <a:pt x="4639582" y="193003"/>
                </a:lnTo>
                <a:lnTo>
                  <a:pt x="4642885" y="180441"/>
                </a:lnTo>
                <a:lnTo>
                  <a:pt x="4647875" y="169540"/>
                </a:lnTo>
                <a:lnTo>
                  <a:pt x="4654550" y="160274"/>
                </a:lnTo>
                <a:lnTo>
                  <a:pt x="4660080" y="154810"/>
                </a:lnTo>
                <a:lnTo>
                  <a:pt x="4670801" y="147474"/>
                </a:lnTo>
                <a:lnTo>
                  <a:pt x="4682727" y="143072"/>
                </a:lnTo>
                <a:lnTo>
                  <a:pt x="4695825" y="141605"/>
                </a:lnTo>
                <a:lnTo>
                  <a:pt x="4703435" y="142076"/>
                </a:lnTo>
                <a:lnTo>
                  <a:pt x="4715882" y="145207"/>
                </a:lnTo>
                <a:lnTo>
                  <a:pt x="4727098" y="151273"/>
                </a:lnTo>
                <a:lnTo>
                  <a:pt x="4737100" y="160274"/>
                </a:lnTo>
                <a:lnTo>
                  <a:pt x="4740093" y="163988"/>
                </a:lnTo>
                <a:lnTo>
                  <a:pt x="4746049" y="174002"/>
                </a:lnTo>
                <a:lnTo>
                  <a:pt x="4750314" y="185642"/>
                </a:lnTo>
                <a:lnTo>
                  <a:pt x="4752879" y="198924"/>
                </a:lnTo>
                <a:lnTo>
                  <a:pt x="4753737" y="213868"/>
                </a:lnTo>
                <a:lnTo>
                  <a:pt x="4753540" y="221420"/>
                </a:lnTo>
                <a:lnTo>
                  <a:pt x="4751902" y="235709"/>
                </a:lnTo>
                <a:close/>
              </a:path>
              <a:path w="5465572" h="338201">
                <a:moveTo>
                  <a:pt x="4708963" y="285658"/>
                </a:moveTo>
                <a:lnTo>
                  <a:pt x="4695825" y="287147"/>
                </a:lnTo>
                <a:lnTo>
                  <a:pt x="4688211" y="286660"/>
                </a:lnTo>
                <a:lnTo>
                  <a:pt x="4675792" y="283481"/>
                </a:lnTo>
                <a:lnTo>
                  <a:pt x="4664560" y="277366"/>
                </a:lnTo>
                <a:lnTo>
                  <a:pt x="4654550" y="268351"/>
                </a:lnTo>
                <a:lnTo>
                  <a:pt x="4651329" y="264401"/>
                </a:lnTo>
                <a:lnTo>
                  <a:pt x="4645404" y="254407"/>
                </a:lnTo>
                <a:lnTo>
                  <a:pt x="4641171" y="242732"/>
                </a:lnTo>
                <a:lnTo>
                  <a:pt x="4638632" y="229385"/>
                </a:lnTo>
                <a:lnTo>
                  <a:pt x="4634278" y="323620"/>
                </a:lnTo>
                <a:lnTo>
                  <a:pt x="4646155" y="328901"/>
                </a:lnTo>
                <a:lnTo>
                  <a:pt x="4658274" y="332988"/>
                </a:lnTo>
                <a:lnTo>
                  <a:pt x="4670634" y="335892"/>
                </a:lnTo>
                <a:lnTo>
                  <a:pt x="4683236" y="337625"/>
                </a:lnTo>
                <a:lnTo>
                  <a:pt x="4696079" y="338201"/>
                </a:lnTo>
                <a:lnTo>
                  <a:pt x="4708963" y="285658"/>
                </a:lnTo>
                <a:close/>
              </a:path>
              <a:path w="5465572" h="338201">
                <a:moveTo>
                  <a:pt x="4369054" y="128143"/>
                </a:moveTo>
                <a:lnTo>
                  <a:pt x="4360691" y="115835"/>
                </a:lnTo>
                <a:lnTo>
                  <a:pt x="4351789" y="106827"/>
                </a:lnTo>
                <a:lnTo>
                  <a:pt x="4341622" y="99822"/>
                </a:lnTo>
                <a:lnTo>
                  <a:pt x="4328222" y="94120"/>
                </a:lnTo>
                <a:lnTo>
                  <a:pt x="4315744" y="91352"/>
                </a:lnTo>
                <a:lnTo>
                  <a:pt x="4302125" y="90424"/>
                </a:lnTo>
                <a:lnTo>
                  <a:pt x="4295197" y="90675"/>
                </a:lnTo>
                <a:lnTo>
                  <a:pt x="4282650" y="92503"/>
                </a:lnTo>
                <a:lnTo>
                  <a:pt x="4270655" y="96097"/>
                </a:lnTo>
                <a:lnTo>
                  <a:pt x="4259214" y="101458"/>
                </a:lnTo>
                <a:lnTo>
                  <a:pt x="4248326" y="108586"/>
                </a:lnTo>
                <a:lnTo>
                  <a:pt x="4237992" y="117481"/>
                </a:lnTo>
                <a:lnTo>
                  <a:pt x="4228211" y="128143"/>
                </a:lnTo>
                <a:lnTo>
                  <a:pt x="4228211" y="95758"/>
                </a:lnTo>
                <a:lnTo>
                  <a:pt x="4170299" y="95758"/>
                </a:lnTo>
                <a:lnTo>
                  <a:pt x="4170299" y="332867"/>
                </a:lnTo>
                <a:lnTo>
                  <a:pt x="4233037" y="332867"/>
                </a:lnTo>
                <a:lnTo>
                  <a:pt x="4233037" y="217678"/>
                </a:lnTo>
                <a:lnTo>
                  <a:pt x="4233304" y="203303"/>
                </a:lnTo>
                <a:lnTo>
                  <a:pt x="4234254" y="189195"/>
                </a:lnTo>
                <a:lnTo>
                  <a:pt x="4235867" y="177680"/>
                </a:lnTo>
                <a:lnTo>
                  <a:pt x="4238117" y="168783"/>
                </a:lnTo>
                <a:lnTo>
                  <a:pt x="4239120" y="166052"/>
                </a:lnTo>
                <a:lnTo>
                  <a:pt x="4245575" y="154703"/>
                </a:lnTo>
                <a:lnTo>
                  <a:pt x="4254754" y="146177"/>
                </a:lnTo>
                <a:lnTo>
                  <a:pt x="4267978" y="140093"/>
                </a:lnTo>
                <a:lnTo>
                  <a:pt x="4280916" y="138430"/>
                </a:lnTo>
                <a:lnTo>
                  <a:pt x="4288917" y="138430"/>
                </a:lnTo>
                <a:lnTo>
                  <a:pt x="4295267" y="140081"/>
                </a:lnTo>
                <a:lnTo>
                  <a:pt x="4299966" y="143383"/>
                </a:lnTo>
                <a:lnTo>
                  <a:pt x="4304665" y="146558"/>
                </a:lnTo>
                <a:lnTo>
                  <a:pt x="4310380" y="158242"/>
                </a:lnTo>
                <a:lnTo>
                  <a:pt x="4312604" y="171582"/>
                </a:lnTo>
                <a:lnTo>
                  <a:pt x="4313409" y="185285"/>
                </a:lnTo>
                <a:lnTo>
                  <a:pt x="4313682" y="202946"/>
                </a:lnTo>
                <a:lnTo>
                  <a:pt x="4313682" y="332867"/>
                </a:lnTo>
                <a:lnTo>
                  <a:pt x="4376420" y="332867"/>
                </a:lnTo>
                <a:lnTo>
                  <a:pt x="4376420" y="219075"/>
                </a:lnTo>
                <a:lnTo>
                  <a:pt x="4376676" y="204781"/>
                </a:lnTo>
                <a:lnTo>
                  <a:pt x="4377597" y="190798"/>
                </a:lnTo>
                <a:lnTo>
                  <a:pt x="4379201" y="179217"/>
                </a:lnTo>
                <a:lnTo>
                  <a:pt x="4381500" y="170053"/>
                </a:lnTo>
                <a:lnTo>
                  <a:pt x="4389319" y="154911"/>
                </a:lnTo>
                <a:lnTo>
                  <a:pt x="4398264" y="146431"/>
                </a:lnTo>
                <a:lnTo>
                  <a:pt x="4410563" y="140335"/>
                </a:lnTo>
                <a:lnTo>
                  <a:pt x="4423029" y="138430"/>
                </a:lnTo>
                <a:lnTo>
                  <a:pt x="4428298" y="138735"/>
                </a:lnTo>
                <a:lnTo>
                  <a:pt x="4440787" y="142849"/>
                </a:lnTo>
                <a:lnTo>
                  <a:pt x="4449826" y="151765"/>
                </a:lnTo>
                <a:lnTo>
                  <a:pt x="4454332" y="166036"/>
                </a:lnTo>
                <a:lnTo>
                  <a:pt x="4455810" y="179805"/>
                </a:lnTo>
                <a:lnTo>
                  <a:pt x="4456303" y="197358"/>
                </a:lnTo>
                <a:lnTo>
                  <a:pt x="4456303" y="332867"/>
                </a:lnTo>
                <a:lnTo>
                  <a:pt x="4519041" y="332867"/>
                </a:lnTo>
                <a:lnTo>
                  <a:pt x="4519041" y="181229"/>
                </a:lnTo>
                <a:lnTo>
                  <a:pt x="4518699" y="166649"/>
                </a:lnTo>
                <a:lnTo>
                  <a:pt x="4517509" y="152677"/>
                </a:lnTo>
                <a:lnTo>
                  <a:pt x="4515463" y="141191"/>
                </a:lnTo>
                <a:lnTo>
                  <a:pt x="4512564" y="132207"/>
                </a:lnTo>
                <a:lnTo>
                  <a:pt x="4504378" y="117917"/>
                </a:lnTo>
                <a:lnTo>
                  <a:pt x="4495855" y="108536"/>
                </a:lnTo>
                <a:lnTo>
                  <a:pt x="4485640" y="101092"/>
                </a:lnTo>
                <a:lnTo>
                  <a:pt x="4468031" y="93735"/>
                </a:lnTo>
                <a:lnTo>
                  <a:pt x="4455316" y="91251"/>
                </a:lnTo>
                <a:lnTo>
                  <a:pt x="4441317" y="90424"/>
                </a:lnTo>
                <a:lnTo>
                  <a:pt x="4439642" y="90440"/>
                </a:lnTo>
                <a:lnTo>
                  <a:pt x="4426869" y="91657"/>
                </a:lnTo>
                <a:lnTo>
                  <a:pt x="4414541" y="94793"/>
                </a:lnTo>
                <a:lnTo>
                  <a:pt x="4402709" y="99822"/>
                </a:lnTo>
                <a:lnTo>
                  <a:pt x="4387881" y="109420"/>
                </a:lnTo>
                <a:lnTo>
                  <a:pt x="4378268" y="117965"/>
                </a:lnTo>
                <a:lnTo>
                  <a:pt x="4369054" y="128143"/>
                </a:lnTo>
                <a:close/>
              </a:path>
              <a:path w="5465572" h="338201">
                <a:moveTo>
                  <a:pt x="4053910" y="235709"/>
                </a:moveTo>
                <a:lnTo>
                  <a:pt x="4050619" y="248294"/>
                </a:lnTo>
                <a:lnTo>
                  <a:pt x="4045682" y="259174"/>
                </a:lnTo>
                <a:lnTo>
                  <a:pt x="4039108" y="268351"/>
                </a:lnTo>
                <a:lnTo>
                  <a:pt x="4033550" y="273853"/>
                </a:lnTo>
                <a:lnTo>
                  <a:pt x="4022871" y="281216"/>
                </a:lnTo>
                <a:lnTo>
                  <a:pt x="4010971" y="285658"/>
                </a:lnTo>
                <a:lnTo>
                  <a:pt x="3998087" y="338201"/>
                </a:lnTo>
                <a:lnTo>
                  <a:pt x="4017619" y="336903"/>
                </a:lnTo>
                <a:lnTo>
                  <a:pt x="4030570" y="334435"/>
                </a:lnTo>
                <a:lnTo>
                  <a:pt x="4042860" y="330684"/>
                </a:lnTo>
                <a:lnTo>
                  <a:pt x="4054493" y="325653"/>
                </a:lnTo>
                <a:lnTo>
                  <a:pt x="4065470" y="319343"/>
                </a:lnTo>
                <a:lnTo>
                  <a:pt x="4075792" y="311756"/>
                </a:lnTo>
                <a:lnTo>
                  <a:pt x="4085463" y="302895"/>
                </a:lnTo>
                <a:lnTo>
                  <a:pt x="4098272" y="287614"/>
                </a:lnTo>
                <a:lnTo>
                  <a:pt x="4104998" y="276904"/>
                </a:lnTo>
                <a:lnTo>
                  <a:pt x="4110497" y="265547"/>
                </a:lnTo>
                <a:lnTo>
                  <a:pt x="4114771" y="253541"/>
                </a:lnTo>
                <a:lnTo>
                  <a:pt x="4117822" y="240885"/>
                </a:lnTo>
                <a:lnTo>
                  <a:pt x="4119651" y="227576"/>
                </a:lnTo>
                <a:lnTo>
                  <a:pt x="4120261" y="213614"/>
                </a:lnTo>
                <a:lnTo>
                  <a:pt x="4120129" y="207111"/>
                </a:lnTo>
                <a:lnTo>
                  <a:pt x="4118935" y="193452"/>
                </a:lnTo>
                <a:lnTo>
                  <a:pt x="4116500" y="180459"/>
                </a:lnTo>
                <a:lnTo>
                  <a:pt x="4112828" y="168127"/>
                </a:lnTo>
                <a:lnTo>
                  <a:pt x="4107923" y="156454"/>
                </a:lnTo>
                <a:lnTo>
                  <a:pt x="4101788" y="145436"/>
                </a:lnTo>
                <a:lnTo>
                  <a:pt x="4094427" y="135069"/>
                </a:lnTo>
                <a:lnTo>
                  <a:pt x="4085844" y="125349"/>
                </a:lnTo>
                <a:lnTo>
                  <a:pt x="4071624" y="113002"/>
                </a:lnTo>
                <a:lnTo>
                  <a:pt x="4061047" y="106110"/>
                </a:lnTo>
                <a:lnTo>
                  <a:pt x="4049768" y="100468"/>
                </a:lnTo>
                <a:lnTo>
                  <a:pt x="4037791" y="96076"/>
                </a:lnTo>
                <a:lnTo>
                  <a:pt x="4025119" y="92937"/>
                </a:lnTo>
                <a:lnTo>
                  <a:pt x="4011756" y="91052"/>
                </a:lnTo>
                <a:lnTo>
                  <a:pt x="3997706" y="90424"/>
                </a:lnTo>
                <a:lnTo>
                  <a:pt x="3996139" y="90431"/>
                </a:lnTo>
                <a:lnTo>
                  <a:pt x="3982814" y="91149"/>
                </a:lnTo>
                <a:lnTo>
                  <a:pt x="3969991" y="93038"/>
                </a:lnTo>
                <a:lnTo>
                  <a:pt x="3957675" y="96105"/>
                </a:lnTo>
                <a:lnTo>
                  <a:pt x="3945871" y="100353"/>
                </a:lnTo>
                <a:lnTo>
                  <a:pt x="3934587" y="105791"/>
                </a:lnTo>
                <a:lnTo>
                  <a:pt x="3924468" y="112052"/>
                </a:lnTo>
                <a:lnTo>
                  <a:pt x="3914493" y="119939"/>
                </a:lnTo>
                <a:lnTo>
                  <a:pt x="3905570" y="128971"/>
                </a:lnTo>
                <a:lnTo>
                  <a:pt x="3897702" y="139154"/>
                </a:lnTo>
                <a:lnTo>
                  <a:pt x="3890899" y="150495"/>
                </a:lnTo>
                <a:lnTo>
                  <a:pt x="3885756" y="161390"/>
                </a:lnTo>
                <a:lnTo>
                  <a:pt x="3881302" y="173519"/>
                </a:lnTo>
                <a:lnTo>
                  <a:pt x="3878105" y="185826"/>
                </a:lnTo>
                <a:lnTo>
                  <a:pt x="3876177" y="198304"/>
                </a:lnTo>
                <a:lnTo>
                  <a:pt x="3875532" y="210947"/>
                </a:lnTo>
                <a:lnTo>
                  <a:pt x="3875707" y="219483"/>
                </a:lnTo>
                <a:lnTo>
                  <a:pt x="3876792" y="233253"/>
                </a:lnTo>
                <a:lnTo>
                  <a:pt x="3878863" y="246218"/>
                </a:lnTo>
                <a:lnTo>
                  <a:pt x="3881910" y="258379"/>
                </a:lnTo>
                <a:lnTo>
                  <a:pt x="3885925" y="269736"/>
                </a:lnTo>
                <a:lnTo>
                  <a:pt x="3890899" y="280289"/>
                </a:lnTo>
                <a:lnTo>
                  <a:pt x="3897136" y="290398"/>
                </a:lnTo>
                <a:lnTo>
                  <a:pt x="3905073" y="300371"/>
                </a:lnTo>
                <a:lnTo>
                  <a:pt x="3914189" y="309215"/>
                </a:lnTo>
                <a:lnTo>
                  <a:pt x="3924490" y="316919"/>
                </a:lnTo>
                <a:lnTo>
                  <a:pt x="3935984" y="323469"/>
                </a:lnTo>
                <a:lnTo>
                  <a:pt x="3940640" y="229385"/>
                </a:lnTo>
                <a:lnTo>
                  <a:pt x="3939794" y="214376"/>
                </a:lnTo>
                <a:lnTo>
                  <a:pt x="3939972" y="207251"/>
                </a:lnTo>
                <a:lnTo>
                  <a:pt x="3941590" y="193003"/>
                </a:lnTo>
                <a:lnTo>
                  <a:pt x="3944893" y="180441"/>
                </a:lnTo>
                <a:lnTo>
                  <a:pt x="3949883" y="169540"/>
                </a:lnTo>
                <a:lnTo>
                  <a:pt x="3956558" y="160274"/>
                </a:lnTo>
                <a:lnTo>
                  <a:pt x="3962088" y="154810"/>
                </a:lnTo>
                <a:lnTo>
                  <a:pt x="3972809" y="147474"/>
                </a:lnTo>
                <a:lnTo>
                  <a:pt x="3984735" y="143072"/>
                </a:lnTo>
                <a:lnTo>
                  <a:pt x="3997833" y="141605"/>
                </a:lnTo>
                <a:lnTo>
                  <a:pt x="4005443" y="142076"/>
                </a:lnTo>
                <a:lnTo>
                  <a:pt x="4017890" y="145207"/>
                </a:lnTo>
                <a:lnTo>
                  <a:pt x="4029106" y="151273"/>
                </a:lnTo>
                <a:lnTo>
                  <a:pt x="4039108" y="160274"/>
                </a:lnTo>
                <a:lnTo>
                  <a:pt x="4042101" y="163988"/>
                </a:lnTo>
                <a:lnTo>
                  <a:pt x="4048057" y="174002"/>
                </a:lnTo>
                <a:lnTo>
                  <a:pt x="4052322" y="185642"/>
                </a:lnTo>
                <a:lnTo>
                  <a:pt x="4054887" y="198924"/>
                </a:lnTo>
                <a:lnTo>
                  <a:pt x="4055745" y="213868"/>
                </a:lnTo>
                <a:lnTo>
                  <a:pt x="4055548" y="221420"/>
                </a:lnTo>
                <a:lnTo>
                  <a:pt x="4053910" y="235709"/>
                </a:lnTo>
                <a:close/>
              </a:path>
              <a:path w="5465572" h="338201">
                <a:moveTo>
                  <a:pt x="4010971" y="285658"/>
                </a:moveTo>
                <a:lnTo>
                  <a:pt x="3997833" y="287147"/>
                </a:lnTo>
                <a:lnTo>
                  <a:pt x="3990219" y="286660"/>
                </a:lnTo>
                <a:lnTo>
                  <a:pt x="3977800" y="283481"/>
                </a:lnTo>
                <a:lnTo>
                  <a:pt x="3966568" y="277366"/>
                </a:lnTo>
                <a:lnTo>
                  <a:pt x="3956558" y="268351"/>
                </a:lnTo>
                <a:lnTo>
                  <a:pt x="3953337" y="264401"/>
                </a:lnTo>
                <a:lnTo>
                  <a:pt x="3947412" y="254407"/>
                </a:lnTo>
                <a:lnTo>
                  <a:pt x="3943179" y="242732"/>
                </a:lnTo>
                <a:lnTo>
                  <a:pt x="3940640" y="229385"/>
                </a:lnTo>
                <a:lnTo>
                  <a:pt x="3936286" y="323620"/>
                </a:lnTo>
                <a:lnTo>
                  <a:pt x="3948163" y="328901"/>
                </a:lnTo>
                <a:lnTo>
                  <a:pt x="3960282" y="332988"/>
                </a:lnTo>
                <a:lnTo>
                  <a:pt x="3972642" y="335892"/>
                </a:lnTo>
                <a:lnTo>
                  <a:pt x="3985244" y="337625"/>
                </a:lnTo>
                <a:lnTo>
                  <a:pt x="3998087" y="338201"/>
                </a:lnTo>
                <a:lnTo>
                  <a:pt x="4010971" y="285658"/>
                </a:lnTo>
                <a:close/>
              </a:path>
              <a:path w="5465572" h="338201">
                <a:moveTo>
                  <a:pt x="3515868" y="149987"/>
                </a:moveTo>
                <a:lnTo>
                  <a:pt x="3518154" y="145669"/>
                </a:lnTo>
                <a:lnTo>
                  <a:pt x="3522980" y="142494"/>
                </a:lnTo>
                <a:lnTo>
                  <a:pt x="3530551" y="138945"/>
                </a:lnTo>
                <a:lnTo>
                  <a:pt x="3542738" y="136362"/>
                </a:lnTo>
                <a:lnTo>
                  <a:pt x="3558413" y="135509"/>
                </a:lnTo>
                <a:lnTo>
                  <a:pt x="3565483" y="135762"/>
                </a:lnTo>
                <a:lnTo>
                  <a:pt x="3578624" y="138084"/>
                </a:lnTo>
                <a:lnTo>
                  <a:pt x="3588766" y="142875"/>
                </a:lnTo>
                <a:lnTo>
                  <a:pt x="3597666" y="151946"/>
                </a:lnTo>
                <a:lnTo>
                  <a:pt x="3603117" y="164084"/>
                </a:lnTo>
                <a:lnTo>
                  <a:pt x="3662299" y="153162"/>
                </a:lnTo>
                <a:lnTo>
                  <a:pt x="3660139" y="146487"/>
                </a:lnTo>
                <a:lnTo>
                  <a:pt x="3654696" y="134179"/>
                </a:lnTo>
                <a:lnTo>
                  <a:pt x="3647797" y="123378"/>
                </a:lnTo>
                <a:lnTo>
                  <a:pt x="3639448" y="114085"/>
                </a:lnTo>
                <a:lnTo>
                  <a:pt x="3629660" y="106299"/>
                </a:lnTo>
                <a:lnTo>
                  <a:pt x="3622459" y="102131"/>
                </a:lnTo>
                <a:lnTo>
                  <a:pt x="3612388" y="97926"/>
                </a:lnTo>
                <a:lnTo>
                  <a:pt x="3600843" y="94650"/>
                </a:lnTo>
                <a:lnTo>
                  <a:pt x="3587827" y="92304"/>
                </a:lnTo>
                <a:lnTo>
                  <a:pt x="3573343" y="90894"/>
                </a:lnTo>
                <a:lnTo>
                  <a:pt x="3557397" y="90424"/>
                </a:lnTo>
                <a:lnTo>
                  <a:pt x="3554674" y="90438"/>
                </a:lnTo>
                <a:lnTo>
                  <a:pt x="3538996" y="91172"/>
                </a:lnTo>
                <a:lnTo>
                  <a:pt x="3524742" y="93008"/>
                </a:lnTo>
                <a:lnTo>
                  <a:pt x="3511911" y="95946"/>
                </a:lnTo>
                <a:lnTo>
                  <a:pt x="3500503" y="99988"/>
                </a:lnTo>
                <a:lnTo>
                  <a:pt x="3490519" y="105132"/>
                </a:lnTo>
                <a:lnTo>
                  <a:pt x="3481959" y="111379"/>
                </a:lnTo>
                <a:lnTo>
                  <a:pt x="3476762" y="116237"/>
                </a:lnTo>
                <a:lnTo>
                  <a:pt x="3468368" y="126515"/>
                </a:lnTo>
                <a:lnTo>
                  <a:pt x="3462371" y="137767"/>
                </a:lnTo>
                <a:lnTo>
                  <a:pt x="3458774" y="149994"/>
                </a:lnTo>
                <a:lnTo>
                  <a:pt x="3457575" y="163195"/>
                </a:lnTo>
                <a:lnTo>
                  <a:pt x="3458271" y="173547"/>
                </a:lnTo>
                <a:lnTo>
                  <a:pt x="3461384" y="186273"/>
                </a:lnTo>
                <a:lnTo>
                  <a:pt x="3466988" y="197679"/>
                </a:lnTo>
                <a:lnTo>
                  <a:pt x="3475077" y="207767"/>
                </a:lnTo>
                <a:lnTo>
                  <a:pt x="3485642" y="216535"/>
                </a:lnTo>
                <a:lnTo>
                  <a:pt x="3499011" y="223530"/>
                </a:lnTo>
                <a:lnTo>
                  <a:pt x="3508447" y="227238"/>
                </a:lnTo>
                <a:lnTo>
                  <a:pt x="3519637" y="231035"/>
                </a:lnTo>
                <a:lnTo>
                  <a:pt x="3532580" y="234922"/>
                </a:lnTo>
                <a:lnTo>
                  <a:pt x="3547273" y="238902"/>
                </a:lnTo>
                <a:lnTo>
                  <a:pt x="3563716" y="242974"/>
                </a:lnTo>
                <a:lnTo>
                  <a:pt x="3581908" y="247142"/>
                </a:lnTo>
                <a:lnTo>
                  <a:pt x="3592830" y="249682"/>
                </a:lnTo>
                <a:lnTo>
                  <a:pt x="3599815" y="252476"/>
                </a:lnTo>
                <a:lnTo>
                  <a:pt x="3602863" y="255397"/>
                </a:lnTo>
                <a:lnTo>
                  <a:pt x="3605911" y="258572"/>
                </a:lnTo>
                <a:lnTo>
                  <a:pt x="3607308" y="262509"/>
                </a:lnTo>
                <a:lnTo>
                  <a:pt x="3607308" y="274193"/>
                </a:lnTo>
                <a:lnTo>
                  <a:pt x="3604641" y="279781"/>
                </a:lnTo>
                <a:lnTo>
                  <a:pt x="3599053" y="283972"/>
                </a:lnTo>
                <a:lnTo>
                  <a:pt x="3589833" y="288832"/>
                </a:lnTo>
                <a:lnTo>
                  <a:pt x="3577543" y="291859"/>
                </a:lnTo>
                <a:lnTo>
                  <a:pt x="3562477" y="292862"/>
                </a:lnTo>
                <a:lnTo>
                  <a:pt x="3550564" y="292074"/>
                </a:lnTo>
                <a:lnTo>
                  <a:pt x="3538088" y="288945"/>
                </a:lnTo>
                <a:lnTo>
                  <a:pt x="3528060" y="283464"/>
                </a:lnTo>
                <a:lnTo>
                  <a:pt x="3523260" y="279041"/>
                </a:lnTo>
                <a:lnTo>
                  <a:pt x="3516253" y="268708"/>
                </a:lnTo>
                <a:lnTo>
                  <a:pt x="3511804" y="255651"/>
                </a:lnTo>
                <a:lnTo>
                  <a:pt x="3448812" y="265176"/>
                </a:lnTo>
                <a:lnTo>
                  <a:pt x="3453534" y="279155"/>
                </a:lnTo>
                <a:lnTo>
                  <a:pt x="3459360" y="290615"/>
                </a:lnTo>
                <a:lnTo>
                  <a:pt x="3466674" y="300995"/>
                </a:lnTo>
                <a:lnTo>
                  <a:pt x="3475477" y="310295"/>
                </a:lnTo>
                <a:lnTo>
                  <a:pt x="3485769" y="318516"/>
                </a:lnTo>
                <a:lnTo>
                  <a:pt x="3497797" y="325577"/>
                </a:lnTo>
                <a:lnTo>
                  <a:pt x="3508675" y="330138"/>
                </a:lnTo>
                <a:lnTo>
                  <a:pt x="3520578" y="333675"/>
                </a:lnTo>
                <a:lnTo>
                  <a:pt x="3533511" y="336193"/>
                </a:lnTo>
                <a:lnTo>
                  <a:pt x="3547476" y="337700"/>
                </a:lnTo>
                <a:lnTo>
                  <a:pt x="3562477" y="338201"/>
                </a:lnTo>
                <a:lnTo>
                  <a:pt x="3572118" y="338002"/>
                </a:lnTo>
                <a:lnTo>
                  <a:pt x="3586935" y="336818"/>
                </a:lnTo>
                <a:lnTo>
                  <a:pt x="3600562" y="334567"/>
                </a:lnTo>
                <a:lnTo>
                  <a:pt x="3612997" y="331246"/>
                </a:lnTo>
                <a:lnTo>
                  <a:pt x="3624237" y="326851"/>
                </a:lnTo>
                <a:lnTo>
                  <a:pt x="3634279" y="321381"/>
                </a:lnTo>
                <a:lnTo>
                  <a:pt x="3643122" y="314833"/>
                </a:lnTo>
                <a:lnTo>
                  <a:pt x="3652284" y="305815"/>
                </a:lnTo>
                <a:lnTo>
                  <a:pt x="3660175" y="295171"/>
                </a:lnTo>
                <a:lnTo>
                  <a:pt x="3665804" y="283762"/>
                </a:lnTo>
                <a:lnTo>
                  <a:pt x="3669177" y="271600"/>
                </a:lnTo>
                <a:lnTo>
                  <a:pt x="3670300" y="258699"/>
                </a:lnTo>
                <a:lnTo>
                  <a:pt x="3669111" y="244737"/>
                </a:lnTo>
                <a:lnTo>
                  <a:pt x="3665450" y="232202"/>
                </a:lnTo>
                <a:lnTo>
                  <a:pt x="3659292" y="221324"/>
                </a:lnTo>
                <a:lnTo>
                  <a:pt x="3650615" y="212090"/>
                </a:lnTo>
                <a:lnTo>
                  <a:pt x="3643630" y="207008"/>
                </a:lnTo>
                <a:lnTo>
                  <a:pt x="3634474" y="201852"/>
                </a:lnTo>
                <a:lnTo>
                  <a:pt x="3623593" y="196991"/>
                </a:lnTo>
                <a:lnTo>
                  <a:pt x="3610991" y="192423"/>
                </a:lnTo>
                <a:lnTo>
                  <a:pt x="3596671" y="188144"/>
                </a:lnTo>
                <a:lnTo>
                  <a:pt x="3580638" y="184150"/>
                </a:lnTo>
                <a:lnTo>
                  <a:pt x="3564867" y="180477"/>
                </a:lnTo>
                <a:lnTo>
                  <a:pt x="3548774" y="176339"/>
                </a:lnTo>
                <a:lnTo>
                  <a:pt x="3536275" y="172621"/>
                </a:lnTo>
                <a:lnTo>
                  <a:pt x="3527379" y="169336"/>
                </a:lnTo>
                <a:lnTo>
                  <a:pt x="3522091" y="166497"/>
                </a:lnTo>
                <a:lnTo>
                  <a:pt x="3517900" y="163449"/>
                </a:lnTo>
                <a:lnTo>
                  <a:pt x="3515868" y="159639"/>
                </a:lnTo>
                <a:lnTo>
                  <a:pt x="3515868" y="149987"/>
                </a:lnTo>
                <a:close/>
              </a:path>
              <a:path w="5465572" h="338201">
                <a:moveTo>
                  <a:pt x="2251018" y="235709"/>
                </a:moveTo>
                <a:lnTo>
                  <a:pt x="2247727" y="248294"/>
                </a:lnTo>
                <a:lnTo>
                  <a:pt x="2242790" y="259174"/>
                </a:lnTo>
                <a:lnTo>
                  <a:pt x="2236216" y="268351"/>
                </a:lnTo>
                <a:lnTo>
                  <a:pt x="2230658" y="273853"/>
                </a:lnTo>
                <a:lnTo>
                  <a:pt x="2219979" y="281216"/>
                </a:lnTo>
                <a:lnTo>
                  <a:pt x="2208079" y="285658"/>
                </a:lnTo>
                <a:lnTo>
                  <a:pt x="2195195" y="338201"/>
                </a:lnTo>
                <a:lnTo>
                  <a:pt x="2214727" y="336903"/>
                </a:lnTo>
                <a:lnTo>
                  <a:pt x="2227678" y="334435"/>
                </a:lnTo>
                <a:lnTo>
                  <a:pt x="2239968" y="330684"/>
                </a:lnTo>
                <a:lnTo>
                  <a:pt x="2251601" y="325653"/>
                </a:lnTo>
                <a:lnTo>
                  <a:pt x="2262578" y="319343"/>
                </a:lnTo>
                <a:lnTo>
                  <a:pt x="2272900" y="311756"/>
                </a:lnTo>
                <a:lnTo>
                  <a:pt x="2282571" y="302895"/>
                </a:lnTo>
                <a:lnTo>
                  <a:pt x="2295380" y="287614"/>
                </a:lnTo>
                <a:lnTo>
                  <a:pt x="2302106" y="276904"/>
                </a:lnTo>
                <a:lnTo>
                  <a:pt x="2307605" y="265547"/>
                </a:lnTo>
                <a:lnTo>
                  <a:pt x="2311879" y="253541"/>
                </a:lnTo>
                <a:lnTo>
                  <a:pt x="2314930" y="240885"/>
                </a:lnTo>
                <a:lnTo>
                  <a:pt x="2316759" y="227576"/>
                </a:lnTo>
                <a:lnTo>
                  <a:pt x="2317369" y="213614"/>
                </a:lnTo>
                <a:lnTo>
                  <a:pt x="2317237" y="207111"/>
                </a:lnTo>
                <a:lnTo>
                  <a:pt x="2316043" y="193452"/>
                </a:lnTo>
                <a:lnTo>
                  <a:pt x="2313608" y="180459"/>
                </a:lnTo>
                <a:lnTo>
                  <a:pt x="2309936" y="168127"/>
                </a:lnTo>
                <a:lnTo>
                  <a:pt x="2305031" y="156454"/>
                </a:lnTo>
                <a:lnTo>
                  <a:pt x="2298896" y="145436"/>
                </a:lnTo>
                <a:lnTo>
                  <a:pt x="2291535" y="135069"/>
                </a:lnTo>
                <a:lnTo>
                  <a:pt x="2282952" y="125349"/>
                </a:lnTo>
                <a:lnTo>
                  <a:pt x="2268732" y="113002"/>
                </a:lnTo>
                <a:lnTo>
                  <a:pt x="2258155" y="106110"/>
                </a:lnTo>
                <a:lnTo>
                  <a:pt x="2246876" y="100468"/>
                </a:lnTo>
                <a:lnTo>
                  <a:pt x="2234899" y="96076"/>
                </a:lnTo>
                <a:lnTo>
                  <a:pt x="2222227" y="92937"/>
                </a:lnTo>
                <a:lnTo>
                  <a:pt x="2208864" y="91052"/>
                </a:lnTo>
                <a:lnTo>
                  <a:pt x="2194814" y="90424"/>
                </a:lnTo>
                <a:lnTo>
                  <a:pt x="2193247" y="90431"/>
                </a:lnTo>
                <a:lnTo>
                  <a:pt x="2179922" y="91149"/>
                </a:lnTo>
                <a:lnTo>
                  <a:pt x="2167099" y="93038"/>
                </a:lnTo>
                <a:lnTo>
                  <a:pt x="2154783" y="96105"/>
                </a:lnTo>
                <a:lnTo>
                  <a:pt x="2142979" y="100353"/>
                </a:lnTo>
                <a:lnTo>
                  <a:pt x="2131695" y="105791"/>
                </a:lnTo>
                <a:lnTo>
                  <a:pt x="2121576" y="112052"/>
                </a:lnTo>
                <a:lnTo>
                  <a:pt x="2111601" y="119939"/>
                </a:lnTo>
                <a:lnTo>
                  <a:pt x="2102678" y="128971"/>
                </a:lnTo>
                <a:lnTo>
                  <a:pt x="2094810" y="139154"/>
                </a:lnTo>
                <a:lnTo>
                  <a:pt x="2088007" y="150495"/>
                </a:lnTo>
                <a:lnTo>
                  <a:pt x="2082864" y="161390"/>
                </a:lnTo>
                <a:lnTo>
                  <a:pt x="2078410" y="173519"/>
                </a:lnTo>
                <a:lnTo>
                  <a:pt x="2075213" y="185826"/>
                </a:lnTo>
                <a:lnTo>
                  <a:pt x="2073285" y="198304"/>
                </a:lnTo>
                <a:lnTo>
                  <a:pt x="2072639" y="210947"/>
                </a:lnTo>
                <a:lnTo>
                  <a:pt x="2072815" y="219483"/>
                </a:lnTo>
                <a:lnTo>
                  <a:pt x="2073900" y="233253"/>
                </a:lnTo>
                <a:lnTo>
                  <a:pt x="2075971" y="246218"/>
                </a:lnTo>
                <a:lnTo>
                  <a:pt x="2079018" y="258379"/>
                </a:lnTo>
                <a:lnTo>
                  <a:pt x="2083033" y="269736"/>
                </a:lnTo>
                <a:lnTo>
                  <a:pt x="2088007" y="280289"/>
                </a:lnTo>
                <a:lnTo>
                  <a:pt x="2094244" y="290398"/>
                </a:lnTo>
                <a:lnTo>
                  <a:pt x="2102181" y="300371"/>
                </a:lnTo>
                <a:lnTo>
                  <a:pt x="2111297" y="309215"/>
                </a:lnTo>
                <a:lnTo>
                  <a:pt x="2121598" y="316919"/>
                </a:lnTo>
                <a:lnTo>
                  <a:pt x="2133091" y="323469"/>
                </a:lnTo>
                <a:lnTo>
                  <a:pt x="2137748" y="229385"/>
                </a:lnTo>
                <a:lnTo>
                  <a:pt x="2136902" y="214376"/>
                </a:lnTo>
                <a:lnTo>
                  <a:pt x="2137080" y="207251"/>
                </a:lnTo>
                <a:lnTo>
                  <a:pt x="2138698" y="193003"/>
                </a:lnTo>
                <a:lnTo>
                  <a:pt x="2142001" y="180441"/>
                </a:lnTo>
                <a:lnTo>
                  <a:pt x="2146991" y="169540"/>
                </a:lnTo>
                <a:lnTo>
                  <a:pt x="2153666" y="160274"/>
                </a:lnTo>
                <a:lnTo>
                  <a:pt x="2159196" y="154810"/>
                </a:lnTo>
                <a:lnTo>
                  <a:pt x="2169917" y="147474"/>
                </a:lnTo>
                <a:lnTo>
                  <a:pt x="2181843" y="143072"/>
                </a:lnTo>
                <a:lnTo>
                  <a:pt x="2194941" y="141605"/>
                </a:lnTo>
                <a:lnTo>
                  <a:pt x="2202551" y="142076"/>
                </a:lnTo>
                <a:lnTo>
                  <a:pt x="2214998" y="145207"/>
                </a:lnTo>
                <a:lnTo>
                  <a:pt x="2226214" y="151273"/>
                </a:lnTo>
                <a:lnTo>
                  <a:pt x="2236216" y="160274"/>
                </a:lnTo>
                <a:lnTo>
                  <a:pt x="2239209" y="163988"/>
                </a:lnTo>
                <a:lnTo>
                  <a:pt x="2245165" y="174002"/>
                </a:lnTo>
                <a:lnTo>
                  <a:pt x="2249430" y="185642"/>
                </a:lnTo>
                <a:lnTo>
                  <a:pt x="2251995" y="198924"/>
                </a:lnTo>
                <a:lnTo>
                  <a:pt x="2252853" y="213868"/>
                </a:lnTo>
                <a:lnTo>
                  <a:pt x="2252656" y="221420"/>
                </a:lnTo>
                <a:lnTo>
                  <a:pt x="2251018" y="235709"/>
                </a:lnTo>
                <a:close/>
              </a:path>
              <a:path w="5465572" h="338201">
                <a:moveTo>
                  <a:pt x="2208079" y="285658"/>
                </a:moveTo>
                <a:lnTo>
                  <a:pt x="2194941" y="287147"/>
                </a:lnTo>
                <a:lnTo>
                  <a:pt x="2187327" y="286660"/>
                </a:lnTo>
                <a:lnTo>
                  <a:pt x="2174908" y="283481"/>
                </a:lnTo>
                <a:lnTo>
                  <a:pt x="2163676" y="277366"/>
                </a:lnTo>
                <a:lnTo>
                  <a:pt x="2153666" y="268351"/>
                </a:lnTo>
                <a:lnTo>
                  <a:pt x="2150445" y="264401"/>
                </a:lnTo>
                <a:lnTo>
                  <a:pt x="2144520" y="254407"/>
                </a:lnTo>
                <a:lnTo>
                  <a:pt x="2140287" y="242732"/>
                </a:lnTo>
                <a:lnTo>
                  <a:pt x="2137748" y="229385"/>
                </a:lnTo>
                <a:lnTo>
                  <a:pt x="2133394" y="323620"/>
                </a:lnTo>
                <a:lnTo>
                  <a:pt x="2145271" y="328901"/>
                </a:lnTo>
                <a:lnTo>
                  <a:pt x="2157390" y="332988"/>
                </a:lnTo>
                <a:lnTo>
                  <a:pt x="2169750" y="335892"/>
                </a:lnTo>
                <a:lnTo>
                  <a:pt x="2182352" y="337625"/>
                </a:lnTo>
                <a:lnTo>
                  <a:pt x="2195195" y="338201"/>
                </a:lnTo>
                <a:lnTo>
                  <a:pt x="2208079" y="285658"/>
                </a:lnTo>
                <a:close/>
              </a:path>
              <a:path w="5465572" h="338201">
                <a:moveTo>
                  <a:pt x="1543882" y="235709"/>
                </a:moveTo>
                <a:lnTo>
                  <a:pt x="1540591" y="248294"/>
                </a:lnTo>
                <a:lnTo>
                  <a:pt x="1535654" y="259174"/>
                </a:lnTo>
                <a:lnTo>
                  <a:pt x="1529080" y="268351"/>
                </a:lnTo>
                <a:lnTo>
                  <a:pt x="1523522" y="273853"/>
                </a:lnTo>
                <a:lnTo>
                  <a:pt x="1512843" y="281216"/>
                </a:lnTo>
                <a:lnTo>
                  <a:pt x="1500943" y="285658"/>
                </a:lnTo>
                <a:lnTo>
                  <a:pt x="1488058" y="338201"/>
                </a:lnTo>
                <a:lnTo>
                  <a:pt x="1507591" y="336903"/>
                </a:lnTo>
                <a:lnTo>
                  <a:pt x="1520542" y="334435"/>
                </a:lnTo>
                <a:lnTo>
                  <a:pt x="1532832" y="330684"/>
                </a:lnTo>
                <a:lnTo>
                  <a:pt x="1544465" y="325653"/>
                </a:lnTo>
                <a:lnTo>
                  <a:pt x="1555442" y="319343"/>
                </a:lnTo>
                <a:lnTo>
                  <a:pt x="1565764" y="311756"/>
                </a:lnTo>
                <a:lnTo>
                  <a:pt x="1575434" y="302895"/>
                </a:lnTo>
                <a:lnTo>
                  <a:pt x="1588244" y="287614"/>
                </a:lnTo>
                <a:lnTo>
                  <a:pt x="1594970" y="276904"/>
                </a:lnTo>
                <a:lnTo>
                  <a:pt x="1600469" y="265547"/>
                </a:lnTo>
                <a:lnTo>
                  <a:pt x="1604743" y="253541"/>
                </a:lnTo>
                <a:lnTo>
                  <a:pt x="1607794" y="240885"/>
                </a:lnTo>
                <a:lnTo>
                  <a:pt x="1609623" y="227576"/>
                </a:lnTo>
                <a:lnTo>
                  <a:pt x="1610233" y="213614"/>
                </a:lnTo>
                <a:lnTo>
                  <a:pt x="1610101" y="207111"/>
                </a:lnTo>
                <a:lnTo>
                  <a:pt x="1608907" y="193452"/>
                </a:lnTo>
                <a:lnTo>
                  <a:pt x="1606472" y="180459"/>
                </a:lnTo>
                <a:lnTo>
                  <a:pt x="1602800" y="168127"/>
                </a:lnTo>
                <a:lnTo>
                  <a:pt x="1597895" y="156454"/>
                </a:lnTo>
                <a:lnTo>
                  <a:pt x="1591760" y="145436"/>
                </a:lnTo>
                <a:lnTo>
                  <a:pt x="1584399" y="135069"/>
                </a:lnTo>
                <a:lnTo>
                  <a:pt x="1575815" y="125349"/>
                </a:lnTo>
                <a:lnTo>
                  <a:pt x="1561596" y="113002"/>
                </a:lnTo>
                <a:lnTo>
                  <a:pt x="1551019" y="106110"/>
                </a:lnTo>
                <a:lnTo>
                  <a:pt x="1539740" y="100468"/>
                </a:lnTo>
                <a:lnTo>
                  <a:pt x="1527763" y="96076"/>
                </a:lnTo>
                <a:lnTo>
                  <a:pt x="1515091" y="92937"/>
                </a:lnTo>
                <a:lnTo>
                  <a:pt x="1501728" y="91052"/>
                </a:lnTo>
                <a:lnTo>
                  <a:pt x="1487677" y="90424"/>
                </a:lnTo>
                <a:lnTo>
                  <a:pt x="1486111" y="90431"/>
                </a:lnTo>
                <a:lnTo>
                  <a:pt x="1472786" y="91149"/>
                </a:lnTo>
                <a:lnTo>
                  <a:pt x="1459963" y="93038"/>
                </a:lnTo>
                <a:lnTo>
                  <a:pt x="1447647" y="96105"/>
                </a:lnTo>
                <a:lnTo>
                  <a:pt x="1435843" y="100353"/>
                </a:lnTo>
                <a:lnTo>
                  <a:pt x="1424558" y="105791"/>
                </a:lnTo>
                <a:lnTo>
                  <a:pt x="1414440" y="112052"/>
                </a:lnTo>
                <a:lnTo>
                  <a:pt x="1404465" y="119939"/>
                </a:lnTo>
                <a:lnTo>
                  <a:pt x="1395542" y="128971"/>
                </a:lnTo>
                <a:lnTo>
                  <a:pt x="1387674" y="139154"/>
                </a:lnTo>
                <a:lnTo>
                  <a:pt x="1380870" y="150495"/>
                </a:lnTo>
                <a:lnTo>
                  <a:pt x="1375728" y="161390"/>
                </a:lnTo>
                <a:lnTo>
                  <a:pt x="1371274" y="173519"/>
                </a:lnTo>
                <a:lnTo>
                  <a:pt x="1368077" y="185826"/>
                </a:lnTo>
                <a:lnTo>
                  <a:pt x="1366149" y="198304"/>
                </a:lnTo>
                <a:lnTo>
                  <a:pt x="1365503" y="210947"/>
                </a:lnTo>
                <a:lnTo>
                  <a:pt x="1365679" y="219483"/>
                </a:lnTo>
                <a:lnTo>
                  <a:pt x="1366764" y="233253"/>
                </a:lnTo>
                <a:lnTo>
                  <a:pt x="1368835" y="246218"/>
                </a:lnTo>
                <a:lnTo>
                  <a:pt x="1371882" y="258379"/>
                </a:lnTo>
                <a:lnTo>
                  <a:pt x="1375897" y="269736"/>
                </a:lnTo>
                <a:lnTo>
                  <a:pt x="1380870" y="280289"/>
                </a:lnTo>
                <a:lnTo>
                  <a:pt x="1387108" y="290398"/>
                </a:lnTo>
                <a:lnTo>
                  <a:pt x="1395045" y="300371"/>
                </a:lnTo>
                <a:lnTo>
                  <a:pt x="1404161" y="309215"/>
                </a:lnTo>
                <a:lnTo>
                  <a:pt x="1414462" y="316919"/>
                </a:lnTo>
                <a:lnTo>
                  <a:pt x="1425956" y="323469"/>
                </a:lnTo>
                <a:lnTo>
                  <a:pt x="1430612" y="229385"/>
                </a:lnTo>
                <a:lnTo>
                  <a:pt x="1429765" y="214376"/>
                </a:lnTo>
                <a:lnTo>
                  <a:pt x="1429944" y="207251"/>
                </a:lnTo>
                <a:lnTo>
                  <a:pt x="1431562" y="193003"/>
                </a:lnTo>
                <a:lnTo>
                  <a:pt x="1434865" y="180441"/>
                </a:lnTo>
                <a:lnTo>
                  <a:pt x="1439855" y="169540"/>
                </a:lnTo>
                <a:lnTo>
                  <a:pt x="1446530" y="160274"/>
                </a:lnTo>
                <a:lnTo>
                  <a:pt x="1452060" y="154810"/>
                </a:lnTo>
                <a:lnTo>
                  <a:pt x="1462781" y="147474"/>
                </a:lnTo>
                <a:lnTo>
                  <a:pt x="1474707" y="143072"/>
                </a:lnTo>
                <a:lnTo>
                  <a:pt x="1487805" y="141605"/>
                </a:lnTo>
                <a:lnTo>
                  <a:pt x="1495415" y="142076"/>
                </a:lnTo>
                <a:lnTo>
                  <a:pt x="1507862" y="145207"/>
                </a:lnTo>
                <a:lnTo>
                  <a:pt x="1519078" y="151273"/>
                </a:lnTo>
                <a:lnTo>
                  <a:pt x="1529080" y="160274"/>
                </a:lnTo>
                <a:lnTo>
                  <a:pt x="1532073" y="163988"/>
                </a:lnTo>
                <a:lnTo>
                  <a:pt x="1538029" y="174002"/>
                </a:lnTo>
                <a:lnTo>
                  <a:pt x="1542294" y="185642"/>
                </a:lnTo>
                <a:lnTo>
                  <a:pt x="1544859" y="198924"/>
                </a:lnTo>
                <a:lnTo>
                  <a:pt x="1545716" y="213868"/>
                </a:lnTo>
                <a:lnTo>
                  <a:pt x="1545520" y="221420"/>
                </a:lnTo>
                <a:lnTo>
                  <a:pt x="1543882" y="235709"/>
                </a:lnTo>
                <a:close/>
              </a:path>
              <a:path w="5465572" h="338201">
                <a:moveTo>
                  <a:pt x="1500943" y="285658"/>
                </a:moveTo>
                <a:lnTo>
                  <a:pt x="1487805" y="287147"/>
                </a:lnTo>
                <a:lnTo>
                  <a:pt x="1480191" y="286660"/>
                </a:lnTo>
                <a:lnTo>
                  <a:pt x="1467772" y="283481"/>
                </a:lnTo>
                <a:lnTo>
                  <a:pt x="1456540" y="277366"/>
                </a:lnTo>
                <a:lnTo>
                  <a:pt x="1446530" y="268351"/>
                </a:lnTo>
                <a:lnTo>
                  <a:pt x="1443309" y="264401"/>
                </a:lnTo>
                <a:lnTo>
                  <a:pt x="1437384" y="254407"/>
                </a:lnTo>
                <a:lnTo>
                  <a:pt x="1433151" y="242732"/>
                </a:lnTo>
                <a:lnTo>
                  <a:pt x="1430612" y="229385"/>
                </a:lnTo>
                <a:lnTo>
                  <a:pt x="1426258" y="323620"/>
                </a:lnTo>
                <a:lnTo>
                  <a:pt x="1438135" y="328901"/>
                </a:lnTo>
                <a:lnTo>
                  <a:pt x="1450254" y="332988"/>
                </a:lnTo>
                <a:lnTo>
                  <a:pt x="1462614" y="335892"/>
                </a:lnTo>
                <a:lnTo>
                  <a:pt x="1475216" y="337625"/>
                </a:lnTo>
                <a:lnTo>
                  <a:pt x="1488058" y="338201"/>
                </a:lnTo>
                <a:lnTo>
                  <a:pt x="1500943" y="285658"/>
                </a:lnTo>
                <a:close/>
              </a:path>
              <a:path w="5465572" h="338201">
                <a:moveTo>
                  <a:pt x="618413" y="210058"/>
                </a:moveTo>
                <a:lnTo>
                  <a:pt x="618528" y="203352"/>
                </a:lnTo>
                <a:lnTo>
                  <a:pt x="619825" y="188137"/>
                </a:lnTo>
                <a:lnTo>
                  <a:pt x="622563" y="175166"/>
                </a:lnTo>
                <a:lnTo>
                  <a:pt x="626745" y="164439"/>
                </a:lnTo>
                <a:lnTo>
                  <a:pt x="632371" y="155956"/>
                </a:lnTo>
                <a:lnTo>
                  <a:pt x="644237" y="146028"/>
                </a:lnTo>
                <a:lnTo>
                  <a:pt x="656079" y="141285"/>
                </a:lnTo>
                <a:lnTo>
                  <a:pt x="669759" y="139700"/>
                </a:lnTo>
                <a:lnTo>
                  <a:pt x="675239" y="139943"/>
                </a:lnTo>
                <a:lnTo>
                  <a:pt x="688036" y="142879"/>
                </a:lnTo>
                <a:lnTo>
                  <a:pt x="698499" y="149098"/>
                </a:lnTo>
                <a:lnTo>
                  <a:pt x="702378" y="152998"/>
                </a:lnTo>
                <a:lnTo>
                  <a:pt x="708805" y="163537"/>
                </a:lnTo>
                <a:lnTo>
                  <a:pt x="712596" y="177038"/>
                </a:lnTo>
                <a:lnTo>
                  <a:pt x="774446" y="165862"/>
                </a:lnTo>
                <a:lnTo>
                  <a:pt x="768040" y="148124"/>
                </a:lnTo>
                <a:lnTo>
                  <a:pt x="761993" y="136309"/>
                </a:lnTo>
                <a:lnTo>
                  <a:pt x="754922" y="125865"/>
                </a:lnTo>
                <a:lnTo>
                  <a:pt x="746835" y="116793"/>
                </a:lnTo>
                <a:lnTo>
                  <a:pt x="737743" y="109093"/>
                </a:lnTo>
                <a:lnTo>
                  <a:pt x="721550" y="99885"/>
                </a:lnTo>
                <a:lnTo>
                  <a:pt x="710067" y="95746"/>
                </a:lnTo>
                <a:lnTo>
                  <a:pt x="697457" y="92789"/>
                </a:lnTo>
                <a:lnTo>
                  <a:pt x="683724" y="91015"/>
                </a:lnTo>
                <a:lnTo>
                  <a:pt x="668870" y="90424"/>
                </a:lnTo>
                <a:lnTo>
                  <a:pt x="667461" y="90429"/>
                </a:lnTo>
                <a:lnTo>
                  <a:pt x="653065" y="91204"/>
                </a:lnTo>
                <a:lnTo>
                  <a:pt x="639536" y="93280"/>
                </a:lnTo>
                <a:lnTo>
                  <a:pt x="626876" y="96658"/>
                </a:lnTo>
                <a:lnTo>
                  <a:pt x="615085" y="101338"/>
                </a:lnTo>
                <a:lnTo>
                  <a:pt x="604165" y="107320"/>
                </a:lnTo>
                <a:lnTo>
                  <a:pt x="594115" y="114604"/>
                </a:lnTo>
                <a:lnTo>
                  <a:pt x="584936" y="123190"/>
                </a:lnTo>
                <a:lnTo>
                  <a:pt x="573275" y="138022"/>
                </a:lnTo>
                <a:lnTo>
                  <a:pt x="567355" y="148507"/>
                </a:lnTo>
                <a:lnTo>
                  <a:pt x="562511" y="159898"/>
                </a:lnTo>
                <a:lnTo>
                  <a:pt x="558742" y="172196"/>
                </a:lnTo>
                <a:lnTo>
                  <a:pt x="556051" y="185396"/>
                </a:lnTo>
                <a:lnTo>
                  <a:pt x="554436" y="199499"/>
                </a:lnTo>
                <a:lnTo>
                  <a:pt x="553897" y="214503"/>
                </a:lnTo>
                <a:lnTo>
                  <a:pt x="554069" y="223010"/>
                </a:lnTo>
                <a:lnTo>
                  <a:pt x="555218" y="237440"/>
                </a:lnTo>
                <a:lnTo>
                  <a:pt x="557449" y="250988"/>
                </a:lnTo>
                <a:lnTo>
                  <a:pt x="560762" y="263652"/>
                </a:lnTo>
                <a:lnTo>
                  <a:pt x="565155" y="275430"/>
                </a:lnTo>
                <a:lnTo>
                  <a:pt x="570630" y="286321"/>
                </a:lnTo>
                <a:lnTo>
                  <a:pt x="577186" y="296323"/>
                </a:lnTo>
                <a:lnTo>
                  <a:pt x="584822" y="305435"/>
                </a:lnTo>
                <a:lnTo>
                  <a:pt x="594262" y="314273"/>
                </a:lnTo>
                <a:lnTo>
                  <a:pt x="604372" y="321584"/>
                </a:lnTo>
                <a:lnTo>
                  <a:pt x="615337" y="327566"/>
                </a:lnTo>
                <a:lnTo>
                  <a:pt x="627158" y="332219"/>
                </a:lnTo>
                <a:lnTo>
                  <a:pt x="639834" y="335542"/>
                </a:lnTo>
                <a:lnTo>
                  <a:pt x="653366" y="337536"/>
                </a:lnTo>
                <a:lnTo>
                  <a:pt x="667753" y="338201"/>
                </a:lnTo>
                <a:lnTo>
                  <a:pt x="682454" y="337601"/>
                </a:lnTo>
                <a:lnTo>
                  <a:pt x="696179" y="335797"/>
                </a:lnTo>
                <a:lnTo>
                  <a:pt x="708878" y="332793"/>
                </a:lnTo>
                <a:lnTo>
                  <a:pt x="720548" y="328591"/>
                </a:lnTo>
                <a:lnTo>
                  <a:pt x="731187" y="323196"/>
                </a:lnTo>
                <a:lnTo>
                  <a:pt x="740791" y="316611"/>
                </a:lnTo>
                <a:lnTo>
                  <a:pt x="748137" y="310057"/>
                </a:lnTo>
                <a:lnTo>
                  <a:pt x="756102" y="300989"/>
                </a:lnTo>
                <a:lnTo>
                  <a:pt x="763026" y="290701"/>
                </a:lnTo>
                <a:lnTo>
                  <a:pt x="768915" y="279189"/>
                </a:lnTo>
                <a:lnTo>
                  <a:pt x="773777" y="266448"/>
                </a:lnTo>
                <a:lnTo>
                  <a:pt x="777621" y="252476"/>
                </a:lnTo>
                <a:lnTo>
                  <a:pt x="716026" y="242062"/>
                </a:lnTo>
                <a:lnTo>
                  <a:pt x="715933" y="242536"/>
                </a:lnTo>
                <a:lnTo>
                  <a:pt x="712037" y="257184"/>
                </a:lnTo>
                <a:lnTo>
                  <a:pt x="706700" y="268649"/>
                </a:lnTo>
                <a:lnTo>
                  <a:pt x="699896" y="276987"/>
                </a:lnTo>
                <a:lnTo>
                  <a:pt x="695594" y="280288"/>
                </a:lnTo>
                <a:lnTo>
                  <a:pt x="684213" y="285423"/>
                </a:lnTo>
                <a:lnTo>
                  <a:pt x="670661" y="287147"/>
                </a:lnTo>
                <a:lnTo>
                  <a:pt x="666446" y="287005"/>
                </a:lnTo>
                <a:lnTo>
                  <a:pt x="653375" y="284444"/>
                </a:lnTo>
                <a:lnTo>
                  <a:pt x="642089" y="278684"/>
                </a:lnTo>
                <a:lnTo>
                  <a:pt x="632586" y="269748"/>
                </a:lnTo>
                <a:lnTo>
                  <a:pt x="628131" y="262998"/>
                </a:lnTo>
                <a:lnTo>
                  <a:pt x="623880" y="252948"/>
                </a:lnTo>
                <a:lnTo>
                  <a:pt x="620843" y="240784"/>
                </a:lnTo>
                <a:lnTo>
                  <a:pt x="619021" y="226492"/>
                </a:lnTo>
                <a:lnTo>
                  <a:pt x="618413" y="210058"/>
                </a:lnTo>
                <a:close/>
              </a:path>
              <a:path w="5465572" h="338201">
                <a:moveTo>
                  <a:pt x="446573" y="235709"/>
                </a:moveTo>
                <a:lnTo>
                  <a:pt x="443288" y="248294"/>
                </a:lnTo>
                <a:lnTo>
                  <a:pt x="438351" y="259174"/>
                </a:lnTo>
                <a:lnTo>
                  <a:pt x="431761" y="268351"/>
                </a:lnTo>
                <a:lnTo>
                  <a:pt x="426293" y="273806"/>
                </a:lnTo>
                <a:lnTo>
                  <a:pt x="415634" y="281195"/>
                </a:lnTo>
                <a:lnTo>
                  <a:pt x="403728" y="285653"/>
                </a:lnTo>
                <a:lnTo>
                  <a:pt x="390804" y="338201"/>
                </a:lnTo>
                <a:lnTo>
                  <a:pt x="410332" y="336900"/>
                </a:lnTo>
                <a:lnTo>
                  <a:pt x="423273" y="334431"/>
                </a:lnTo>
                <a:lnTo>
                  <a:pt x="435562" y="330680"/>
                </a:lnTo>
                <a:lnTo>
                  <a:pt x="447200" y="325649"/>
                </a:lnTo>
                <a:lnTo>
                  <a:pt x="458187" y="319340"/>
                </a:lnTo>
                <a:lnTo>
                  <a:pt x="468522" y="311754"/>
                </a:lnTo>
                <a:lnTo>
                  <a:pt x="478205" y="302895"/>
                </a:lnTo>
                <a:lnTo>
                  <a:pt x="490951" y="287635"/>
                </a:lnTo>
                <a:lnTo>
                  <a:pt x="497662" y="276923"/>
                </a:lnTo>
                <a:lnTo>
                  <a:pt x="503153" y="265563"/>
                </a:lnTo>
                <a:lnTo>
                  <a:pt x="507423" y="253554"/>
                </a:lnTo>
                <a:lnTo>
                  <a:pt x="510474" y="240894"/>
                </a:lnTo>
                <a:lnTo>
                  <a:pt x="512304" y="227581"/>
                </a:lnTo>
                <a:lnTo>
                  <a:pt x="512914" y="213614"/>
                </a:lnTo>
                <a:lnTo>
                  <a:pt x="512784" y="207125"/>
                </a:lnTo>
                <a:lnTo>
                  <a:pt x="511600" y="193464"/>
                </a:lnTo>
                <a:lnTo>
                  <a:pt x="509180" y="180468"/>
                </a:lnTo>
                <a:lnTo>
                  <a:pt x="505524" y="168134"/>
                </a:lnTo>
                <a:lnTo>
                  <a:pt x="500631" y="156459"/>
                </a:lnTo>
                <a:lnTo>
                  <a:pt x="494503" y="145439"/>
                </a:lnTo>
                <a:lnTo>
                  <a:pt x="487137" y="135070"/>
                </a:lnTo>
                <a:lnTo>
                  <a:pt x="478536" y="125349"/>
                </a:lnTo>
                <a:lnTo>
                  <a:pt x="464269" y="112985"/>
                </a:lnTo>
                <a:lnTo>
                  <a:pt x="453692" y="106099"/>
                </a:lnTo>
                <a:lnTo>
                  <a:pt x="442418" y="100461"/>
                </a:lnTo>
                <a:lnTo>
                  <a:pt x="430448" y="96072"/>
                </a:lnTo>
                <a:lnTo>
                  <a:pt x="417782" y="92935"/>
                </a:lnTo>
                <a:lnTo>
                  <a:pt x="404419" y="91052"/>
                </a:lnTo>
                <a:lnTo>
                  <a:pt x="390359" y="90424"/>
                </a:lnTo>
                <a:lnTo>
                  <a:pt x="388846" y="90431"/>
                </a:lnTo>
                <a:lnTo>
                  <a:pt x="375527" y="91145"/>
                </a:lnTo>
                <a:lnTo>
                  <a:pt x="362711" y="93033"/>
                </a:lnTo>
                <a:lnTo>
                  <a:pt x="350399" y="96099"/>
                </a:lnTo>
                <a:lnTo>
                  <a:pt x="338592" y="100350"/>
                </a:lnTo>
                <a:lnTo>
                  <a:pt x="327291" y="105791"/>
                </a:lnTo>
                <a:lnTo>
                  <a:pt x="317178" y="112040"/>
                </a:lnTo>
                <a:lnTo>
                  <a:pt x="307203" y="119929"/>
                </a:lnTo>
                <a:lnTo>
                  <a:pt x="298289" y="128963"/>
                </a:lnTo>
                <a:lnTo>
                  <a:pt x="290436" y="139150"/>
                </a:lnTo>
                <a:lnTo>
                  <a:pt x="283641" y="150495"/>
                </a:lnTo>
                <a:lnTo>
                  <a:pt x="278455" y="161397"/>
                </a:lnTo>
                <a:lnTo>
                  <a:pt x="273986" y="173525"/>
                </a:lnTo>
                <a:lnTo>
                  <a:pt x="270792" y="185830"/>
                </a:lnTo>
                <a:lnTo>
                  <a:pt x="268875" y="198306"/>
                </a:lnTo>
                <a:lnTo>
                  <a:pt x="268236" y="210947"/>
                </a:lnTo>
                <a:lnTo>
                  <a:pt x="268410" y="219492"/>
                </a:lnTo>
                <a:lnTo>
                  <a:pt x="269488" y="233259"/>
                </a:lnTo>
                <a:lnTo>
                  <a:pt x="271550" y="246222"/>
                </a:lnTo>
                <a:lnTo>
                  <a:pt x="274598" y="258381"/>
                </a:lnTo>
                <a:lnTo>
                  <a:pt x="278628" y="269737"/>
                </a:lnTo>
                <a:lnTo>
                  <a:pt x="283641" y="280289"/>
                </a:lnTo>
                <a:lnTo>
                  <a:pt x="289839" y="290348"/>
                </a:lnTo>
                <a:lnTo>
                  <a:pt x="297774" y="300338"/>
                </a:lnTo>
                <a:lnTo>
                  <a:pt x="306884" y="309196"/>
                </a:lnTo>
                <a:lnTo>
                  <a:pt x="317168" y="316911"/>
                </a:lnTo>
                <a:lnTo>
                  <a:pt x="328625" y="323469"/>
                </a:lnTo>
                <a:lnTo>
                  <a:pt x="333381" y="229387"/>
                </a:lnTo>
                <a:lnTo>
                  <a:pt x="332536" y="214376"/>
                </a:lnTo>
                <a:lnTo>
                  <a:pt x="332714" y="207259"/>
                </a:lnTo>
                <a:lnTo>
                  <a:pt x="334328" y="193008"/>
                </a:lnTo>
                <a:lnTo>
                  <a:pt x="337626" y="180444"/>
                </a:lnTo>
                <a:lnTo>
                  <a:pt x="342608" y="169541"/>
                </a:lnTo>
                <a:lnTo>
                  <a:pt x="349275" y="160274"/>
                </a:lnTo>
                <a:lnTo>
                  <a:pt x="354811" y="154797"/>
                </a:lnTo>
                <a:lnTo>
                  <a:pt x="365506" y="147468"/>
                </a:lnTo>
                <a:lnTo>
                  <a:pt x="377427" y="143070"/>
                </a:lnTo>
                <a:lnTo>
                  <a:pt x="390575" y="141605"/>
                </a:lnTo>
                <a:lnTo>
                  <a:pt x="398111" y="142067"/>
                </a:lnTo>
                <a:lnTo>
                  <a:pt x="410578" y="145191"/>
                </a:lnTo>
                <a:lnTo>
                  <a:pt x="421795" y="151260"/>
                </a:lnTo>
                <a:lnTo>
                  <a:pt x="431761" y="160274"/>
                </a:lnTo>
                <a:lnTo>
                  <a:pt x="434764" y="163988"/>
                </a:lnTo>
                <a:lnTo>
                  <a:pt x="440728" y="174002"/>
                </a:lnTo>
                <a:lnTo>
                  <a:pt x="444989" y="185642"/>
                </a:lnTo>
                <a:lnTo>
                  <a:pt x="447546" y="198924"/>
                </a:lnTo>
                <a:lnTo>
                  <a:pt x="448398" y="213868"/>
                </a:lnTo>
                <a:lnTo>
                  <a:pt x="448203" y="221420"/>
                </a:lnTo>
                <a:lnTo>
                  <a:pt x="446573" y="235709"/>
                </a:lnTo>
                <a:close/>
              </a:path>
              <a:path w="5465572" h="338201">
                <a:moveTo>
                  <a:pt x="403728" y="285653"/>
                </a:moveTo>
                <a:lnTo>
                  <a:pt x="390575" y="287147"/>
                </a:lnTo>
                <a:lnTo>
                  <a:pt x="382901" y="286658"/>
                </a:lnTo>
                <a:lnTo>
                  <a:pt x="370469" y="283476"/>
                </a:lnTo>
                <a:lnTo>
                  <a:pt x="359260" y="277363"/>
                </a:lnTo>
                <a:lnTo>
                  <a:pt x="349275" y="268351"/>
                </a:lnTo>
                <a:lnTo>
                  <a:pt x="346062" y="264406"/>
                </a:lnTo>
                <a:lnTo>
                  <a:pt x="340143" y="254411"/>
                </a:lnTo>
                <a:lnTo>
                  <a:pt x="335916" y="242735"/>
                </a:lnTo>
                <a:lnTo>
                  <a:pt x="333381" y="229387"/>
                </a:lnTo>
                <a:lnTo>
                  <a:pt x="328996" y="323654"/>
                </a:lnTo>
                <a:lnTo>
                  <a:pt x="340882" y="328923"/>
                </a:lnTo>
                <a:lnTo>
                  <a:pt x="353006" y="333000"/>
                </a:lnTo>
                <a:lnTo>
                  <a:pt x="365367" y="335897"/>
                </a:lnTo>
                <a:lnTo>
                  <a:pt x="377967" y="337627"/>
                </a:lnTo>
                <a:lnTo>
                  <a:pt x="390804" y="338201"/>
                </a:lnTo>
                <a:lnTo>
                  <a:pt x="403728" y="285653"/>
                </a:lnTo>
                <a:close/>
              </a:path>
              <a:path w="5465572" h="338201">
                <a:moveTo>
                  <a:pt x="3797427" y="95758"/>
                </a:moveTo>
                <a:lnTo>
                  <a:pt x="3797427" y="12065"/>
                </a:lnTo>
                <a:lnTo>
                  <a:pt x="3734435" y="48641"/>
                </a:lnTo>
                <a:lnTo>
                  <a:pt x="3734435" y="95758"/>
                </a:lnTo>
                <a:lnTo>
                  <a:pt x="3705606" y="95758"/>
                </a:lnTo>
                <a:lnTo>
                  <a:pt x="3705606" y="145796"/>
                </a:lnTo>
                <a:lnTo>
                  <a:pt x="3734435" y="145796"/>
                </a:lnTo>
                <a:lnTo>
                  <a:pt x="3734478" y="257952"/>
                </a:lnTo>
                <a:lnTo>
                  <a:pt x="3734830" y="273399"/>
                </a:lnTo>
                <a:lnTo>
                  <a:pt x="3735504" y="285205"/>
                </a:lnTo>
                <a:lnTo>
                  <a:pt x="3736467" y="293370"/>
                </a:lnTo>
                <a:lnTo>
                  <a:pt x="3740006" y="307440"/>
                </a:lnTo>
                <a:lnTo>
                  <a:pt x="3745357" y="317754"/>
                </a:lnTo>
                <a:lnTo>
                  <a:pt x="3749548" y="323850"/>
                </a:lnTo>
                <a:lnTo>
                  <a:pt x="3756152" y="328676"/>
                </a:lnTo>
                <a:lnTo>
                  <a:pt x="3765296" y="332486"/>
                </a:lnTo>
                <a:lnTo>
                  <a:pt x="3770407" y="334397"/>
                </a:lnTo>
                <a:lnTo>
                  <a:pt x="3782596" y="337250"/>
                </a:lnTo>
                <a:lnTo>
                  <a:pt x="3795903" y="338201"/>
                </a:lnTo>
                <a:lnTo>
                  <a:pt x="3809055" y="337651"/>
                </a:lnTo>
                <a:lnTo>
                  <a:pt x="3821906" y="335918"/>
                </a:lnTo>
                <a:lnTo>
                  <a:pt x="3834032" y="332977"/>
                </a:lnTo>
                <a:lnTo>
                  <a:pt x="3845433" y="328803"/>
                </a:lnTo>
                <a:lnTo>
                  <a:pt x="3840099" y="280162"/>
                </a:lnTo>
                <a:lnTo>
                  <a:pt x="3839341" y="280439"/>
                </a:lnTo>
                <a:lnTo>
                  <a:pt x="3825220" y="284803"/>
                </a:lnTo>
                <a:lnTo>
                  <a:pt x="3814826" y="286258"/>
                </a:lnTo>
                <a:lnTo>
                  <a:pt x="3810635" y="286258"/>
                </a:lnTo>
                <a:lnTo>
                  <a:pt x="3807079" y="285115"/>
                </a:lnTo>
                <a:lnTo>
                  <a:pt x="3804285" y="283083"/>
                </a:lnTo>
                <a:lnTo>
                  <a:pt x="3801364" y="281051"/>
                </a:lnTo>
                <a:lnTo>
                  <a:pt x="3798697" y="275209"/>
                </a:lnTo>
                <a:lnTo>
                  <a:pt x="3797593" y="259668"/>
                </a:lnTo>
                <a:lnTo>
                  <a:pt x="3797427" y="241300"/>
                </a:lnTo>
                <a:lnTo>
                  <a:pt x="3797427" y="145796"/>
                </a:lnTo>
                <a:lnTo>
                  <a:pt x="3840226" y="145796"/>
                </a:lnTo>
                <a:lnTo>
                  <a:pt x="3840226" y="95758"/>
                </a:lnTo>
                <a:lnTo>
                  <a:pt x="3797427" y="95758"/>
                </a:lnTo>
                <a:close/>
              </a:path>
              <a:path w="5465572" h="338201">
                <a:moveTo>
                  <a:pt x="1154810" y="95758"/>
                </a:moveTo>
                <a:lnTo>
                  <a:pt x="1154810" y="12065"/>
                </a:lnTo>
                <a:lnTo>
                  <a:pt x="1091819" y="48641"/>
                </a:lnTo>
                <a:lnTo>
                  <a:pt x="1091819" y="95758"/>
                </a:lnTo>
                <a:lnTo>
                  <a:pt x="1062989" y="95758"/>
                </a:lnTo>
                <a:lnTo>
                  <a:pt x="1062989" y="145796"/>
                </a:lnTo>
                <a:lnTo>
                  <a:pt x="1091819" y="145796"/>
                </a:lnTo>
                <a:lnTo>
                  <a:pt x="1091862" y="257952"/>
                </a:lnTo>
                <a:lnTo>
                  <a:pt x="1092214" y="273399"/>
                </a:lnTo>
                <a:lnTo>
                  <a:pt x="1092888" y="285205"/>
                </a:lnTo>
                <a:lnTo>
                  <a:pt x="1093851" y="293370"/>
                </a:lnTo>
                <a:lnTo>
                  <a:pt x="1097390" y="307440"/>
                </a:lnTo>
                <a:lnTo>
                  <a:pt x="1102740" y="317754"/>
                </a:lnTo>
                <a:lnTo>
                  <a:pt x="1106932" y="323850"/>
                </a:lnTo>
                <a:lnTo>
                  <a:pt x="1113535" y="328676"/>
                </a:lnTo>
                <a:lnTo>
                  <a:pt x="1122680" y="332486"/>
                </a:lnTo>
                <a:lnTo>
                  <a:pt x="1127791" y="334397"/>
                </a:lnTo>
                <a:lnTo>
                  <a:pt x="1139980" y="337250"/>
                </a:lnTo>
                <a:lnTo>
                  <a:pt x="1153287" y="338201"/>
                </a:lnTo>
                <a:lnTo>
                  <a:pt x="1166439" y="337651"/>
                </a:lnTo>
                <a:lnTo>
                  <a:pt x="1179290" y="335918"/>
                </a:lnTo>
                <a:lnTo>
                  <a:pt x="1191416" y="332977"/>
                </a:lnTo>
                <a:lnTo>
                  <a:pt x="1202816" y="328803"/>
                </a:lnTo>
                <a:lnTo>
                  <a:pt x="1197483" y="280162"/>
                </a:lnTo>
                <a:lnTo>
                  <a:pt x="1196725" y="280439"/>
                </a:lnTo>
                <a:lnTo>
                  <a:pt x="1182604" y="284803"/>
                </a:lnTo>
                <a:lnTo>
                  <a:pt x="1172209" y="286258"/>
                </a:lnTo>
                <a:lnTo>
                  <a:pt x="1168019" y="286258"/>
                </a:lnTo>
                <a:lnTo>
                  <a:pt x="1164463" y="285115"/>
                </a:lnTo>
                <a:lnTo>
                  <a:pt x="1161669" y="283083"/>
                </a:lnTo>
                <a:lnTo>
                  <a:pt x="1158747" y="281051"/>
                </a:lnTo>
                <a:lnTo>
                  <a:pt x="1156081" y="275209"/>
                </a:lnTo>
                <a:lnTo>
                  <a:pt x="1154977" y="259668"/>
                </a:lnTo>
                <a:lnTo>
                  <a:pt x="1154810" y="241300"/>
                </a:lnTo>
                <a:lnTo>
                  <a:pt x="1154810" y="145796"/>
                </a:lnTo>
                <a:lnTo>
                  <a:pt x="1197609" y="145796"/>
                </a:lnTo>
                <a:lnTo>
                  <a:pt x="1197609" y="95758"/>
                </a:lnTo>
                <a:lnTo>
                  <a:pt x="1154810" y="95758"/>
                </a:lnTo>
                <a:close/>
              </a:path>
              <a:path w="5465572" h="338201">
                <a:moveTo>
                  <a:pt x="66078" y="277749"/>
                </a:moveTo>
                <a:lnTo>
                  <a:pt x="66078" y="8255"/>
                </a:lnTo>
                <a:lnTo>
                  <a:pt x="0" y="8255"/>
                </a:lnTo>
                <a:lnTo>
                  <a:pt x="0" y="332867"/>
                </a:lnTo>
                <a:lnTo>
                  <a:pt x="230377" y="332867"/>
                </a:lnTo>
                <a:lnTo>
                  <a:pt x="230377" y="277749"/>
                </a:lnTo>
                <a:lnTo>
                  <a:pt x="66078" y="277749"/>
                </a:lnTo>
                <a:close/>
              </a:path>
              <a:path w="5465572" h="338201">
                <a:moveTo>
                  <a:pt x="5133594" y="5588"/>
                </a:moveTo>
                <a:lnTo>
                  <a:pt x="5133594" y="63627"/>
                </a:lnTo>
                <a:lnTo>
                  <a:pt x="5196332" y="63627"/>
                </a:lnTo>
                <a:lnTo>
                  <a:pt x="5196332" y="5588"/>
                </a:lnTo>
                <a:lnTo>
                  <a:pt x="5133594" y="5588"/>
                </a:lnTo>
                <a:close/>
              </a:path>
              <a:path w="5465572" h="338201">
                <a:moveTo>
                  <a:pt x="1247394" y="5588"/>
                </a:moveTo>
                <a:lnTo>
                  <a:pt x="1247394" y="63627"/>
                </a:lnTo>
                <a:lnTo>
                  <a:pt x="1310132" y="63627"/>
                </a:lnTo>
                <a:lnTo>
                  <a:pt x="1310132" y="5588"/>
                </a:lnTo>
                <a:lnTo>
                  <a:pt x="1247394" y="5588"/>
                </a:lnTo>
                <a:close/>
              </a:path>
              <a:path w="5465572" h="338201">
                <a:moveTo>
                  <a:pt x="2379983" y="62340"/>
                </a:moveTo>
                <a:lnTo>
                  <a:pt x="2379472" y="77978"/>
                </a:lnTo>
                <a:lnTo>
                  <a:pt x="2379472" y="95758"/>
                </a:lnTo>
                <a:lnTo>
                  <a:pt x="2344674" y="95758"/>
                </a:lnTo>
                <a:lnTo>
                  <a:pt x="2344674" y="145161"/>
                </a:lnTo>
                <a:lnTo>
                  <a:pt x="2379472" y="145161"/>
                </a:lnTo>
                <a:lnTo>
                  <a:pt x="2379472" y="332867"/>
                </a:lnTo>
                <a:lnTo>
                  <a:pt x="2442210" y="332867"/>
                </a:lnTo>
                <a:lnTo>
                  <a:pt x="2442210" y="145161"/>
                </a:lnTo>
                <a:lnTo>
                  <a:pt x="2489072" y="145161"/>
                </a:lnTo>
                <a:lnTo>
                  <a:pt x="2489072" y="95758"/>
                </a:lnTo>
                <a:lnTo>
                  <a:pt x="2442210" y="95758"/>
                </a:lnTo>
                <a:lnTo>
                  <a:pt x="2442210" y="66929"/>
                </a:lnTo>
                <a:lnTo>
                  <a:pt x="2444241" y="58801"/>
                </a:lnTo>
                <a:lnTo>
                  <a:pt x="2448179" y="54610"/>
                </a:lnTo>
                <a:lnTo>
                  <a:pt x="2452116" y="50292"/>
                </a:lnTo>
                <a:lnTo>
                  <a:pt x="2458593" y="48260"/>
                </a:lnTo>
                <a:lnTo>
                  <a:pt x="2471205" y="48314"/>
                </a:lnTo>
                <a:lnTo>
                  <a:pt x="2483635" y="49368"/>
                </a:lnTo>
                <a:lnTo>
                  <a:pt x="2496566" y="51816"/>
                </a:lnTo>
                <a:lnTo>
                  <a:pt x="2504947" y="8001"/>
                </a:lnTo>
                <a:lnTo>
                  <a:pt x="2490436" y="4125"/>
                </a:lnTo>
                <a:lnTo>
                  <a:pt x="2477938" y="1833"/>
                </a:lnTo>
                <a:lnTo>
                  <a:pt x="2465288" y="458"/>
                </a:lnTo>
                <a:lnTo>
                  <a:pt x="2452497" y="0"/>
                </a:lnTo>
                <a:lnTo>
                  <a:pt x="2445502" y="172"/>
                </a:lnTo>
                <a:lnTo>
                  <a:pt x="2431960" y="1660"/>
                </a:lnTo>
                <a:lnTo>
                  <a:pt x="2419905" y="4687"/>
                </a:lnTo>
                <a:lnTo>
                  <a:pt x="2409316" y="9271"/>
                </a:lnTo>
                <a:lnTo>
                  <a:pt x="2401670" y="14096"/>
                </a:lnTo>
                <a:lnTo>
                  <a:pt x="2392255" y="22918"/>
                </a:lnTo>
                <a:lnTo>
                  <a:pt x="2385949" y="33274"/>
                </a:lnTo>
                <a:lnTo>
                  <a:pt x="2384079" y="38248"/>
                </a:lnTo>
                <a:lnTo>
                  <a:pt x="2381519" y="49085"/>
                </a:lnTo>
                <a:lnTo>
                  <a:pt x="2379983" y="62340"/>
                </a:lnTo>
                <a:close/>
              </a:path>
              <a:path w="5465572" h="338201">
                <a:moveTo>
                  <a:pt x="1727327" y="332867"/>
                </a:moveTo>
                <a:lnTo>
                  <a:pt x="1727348" y="220068"/>
                </a:lnTo>
                <a:lnTo>
                  <a:pt x="1727750" y="203766"/>
                </a:lnTo>
                <a:lnTo>
                  <a:pt x="1728672" y="190159"/>
                </a:lnTo>
                <a:lnTo>
                  <a:pt x="1730133" y="179256"/>
                </a:lnTo>
                <a:lnTo>
                  <a:pt x="1732152" y="171069"/>
                </a:lnTo>
                <a:lnTo>
                  <a:pt x="1740220" y="156068"/>
                </a:lnTo>
                <a:lnTo>
                  <a:pt x="1749806" y="147320"/>
                </a:lnTo>
                <a:lnTo>
                  <a:pt x="1766156" y="139943"/>
                </a:lnTo>
                <a:lnTo>
                  <a:pt x="1779143" y="138430"/>
                </a:lnTo>
                <a:lnTo>
                  <a:pt x="1787525" y="138430"/>
                </a:lnTo>
                <a:lnTo>
                  <a:pt x="1794890" y="140462"/>
                </a:lnTo>
                <a:lnTo>
                  <a:pt x="1800859" y="144653"/>
                </a:lnTo>
                <a:lnTo>
                  <a:pt x="1806828" y="148844"/>
                </a:lnTo>
                <a:lnTo>
                  <a:pt x="1811274" y="154686"/>
                </a:lnTo>
                <a:lnTo>
                  <a:pt x="1813940" y="162179"/>
                </a:lnTo>
                <a:lnTo>
                  <a:pt x="1815610" y="168983"/>
                </a:lnTo>
                <a:lnTo>
                  <a:pt x="1816932" y="179759"/>
                </a:lnTo>
                <a:lnTo>
                  <a:pt x="1817734" y="194052"/>
                </a:lnTo>
                <a:lnTo>
                  <a:pt x="1818005" y="211836"/>
                </a:lnTo>
                <a:lnTo>
                  <a:pt x="1818005" y="332867"/>
                </a:lnTo>
                <a:lnTo>
                  <a:pt x="1880615" y="332867"/>
                </a:lnTo>
                <a:lnTo>
                  <a:pt x="1880582" y="180220"/>
                </a:lnTo>
                <a:lnTo>
                  <a:pt x="1880068" y="165640"/>
                </a:lnTo>
                <a:lnTo>
                  <a:pt x="1878936" y="153354"/>
                </a:lnTo>
                <a:lnTo>
                  <a:pt x="1877187" y="143383"/>
                </a:lnTo>
                <a:lnTo>
                  <a:pt x="1871629" y="127703"/>
                </a:lnTo>
                <a:lnTo>
                  <a:pt x="1864995" y="116967"/>
                </a:lnTo>
                <a:lnTo>
                  <a:pt x="1851167" y="104416"/>
                </a:lnTo>
                <a:lnTo>
                  <a:pt x="1838959" y="97917"/>
                </a:lnTo>
                <a:lnTo>
                  <a:pt x="1826727" y="93669"/>
                </a:lnTo>
                <a:lnTo>
                  <a:pt x="1814239" y="91239"/>
                </a:lnTo>
                <a:lnTo>
                  <a:pt x="1800987" y="90424"/>
                </a:lnTo>
                <a:lnTo>
                  <a:pt x="1788822" y="91123"/>
                </a:lnTo>
                <a:lnTo>
                  <a:pt x="1776158" y="93493"/>
                </a:lnTo>
                <a:lnTo>
                  <a:pt x="1764164" y="97540"/>
                </a:lnTo>
                <a:lnTo>
                  <a:pt x="1752839" y="103268"/>
                </a:lnTo>
                <a:lnTo>
                  <a:pt x="1742184" y="110678"/>
                </a:lnTo>
                <a:lnTo>
                  <a:pt x="1732198" y="119773"/>
                </a:lnTo>
                <a:lnTo>
                  <a:pt x="1722882" y="130556"/>
                </a:lnTo>
                <a:lnTo>
                  <a:pt x="1722882" y="95758"/>
                </a:lnTo>
                <a:lnTo>
                  <a:pt x="1664589" y="95758"/>
                </a:lnTo>
                <a:lnTo>
                  <a:pt x="1664589" y="332867"/>
                </a:lnTo>
                <a:lnTo>
                  <a:pt x="1727327" y="332867"/>
                </a:lnTo>
                <a:close/>
              </a:path>
              <a:path w="5465572" h="338201">
                <a:moveTo>
                  <a:pt x="2987674" y="332867"/>
                </a:moveTo>
                <a:lnTo>
                  <a:pt x="2987696" y="220068"/>
                </a:lnTo>
                <a:lnTo>
                  <a:pt x="2988098" y="203766"/>
                </a:lnTo>
                <a:lnTo>
                  <a:pt x="2989020" y="190159"/>
                </a:lnTo>
                <a:lnTo>
                  <a:pt x="2990481" y="179256"/>
                </a:lnTo>
                <a:lnTo>
                  <a:pt x="2992500" y="171069"/>
                </a:lnTo>
                <a:lnTo>
                  <a:pt x="3000568" y="156068"/>
                </a:lnTo>
                <a:lnTo>
                  <a:pt x="3010154" y="147320"/>
                </a:lnTo>
                <a:lnTo>
                  <a:pt x="3026504" y="139943"/>
                </a:lnTo>
                <a:lnTo>
                  <a:pt x="3039491" y="138430"/>
                </a:lnTo>
                <a:lnTo>
                  <a:pt x="3047872" y="138430"/>
                </a:lnTo>
                <a:lnTo>
                  <a:pt x="3055238" y="140462"/>
                </a:lnTo>
                <a:lnTo>
                  <a:pt x="3061208" y="144653"/>
                </a:lnTo>
                <a:lnTo>
                  <a:pt x="3067177" y="148844"/>
                </a:lnTo>
                <a:lnTo>
                  <a:pt x="3071622" y="154686"/>
                </a:lnTo>
                <a:lnTo>
                  <a:pt x="3074288" y="162179"/>
                </a:lnTo>
                <a:lnTo>
                  <a:pt x="3075940" y="168978"/>
                </a:lnTo>
                <a:lnTo>
                  <a:pt x="3077218" y="179754"/>
                </a:lnTo>
                <a:lnTo>
                  <a:pt x="3077976" y="194049"/>
                </a:lnTo>
                <a:lnTo>
                  <a:pt x="3078225" y="211836"/>
                </a:lnTo>
                <a:lnTo>
                  <a:pt x="3078225" y="332867"/>
                </a:lnTo>
                <a:lnTo>
                  <a:pt x="3140963" y="332867"/>
                </a:lnTo>
                <a:lnTo>
                  <a:pt x="3140930" y="180220"/>
                </a:lnTo>
                <a:lnTo>
                  <a:pt x="3140416" y="165640"/>
                </a:lnTo>
                <a:lnTo>
                  <a:pt x="3139284" y="153354"/>
                </a:lnTo>
                <a:lnTo>
                  <a:pt x="3137535" y="143383"/>
                </a:lnTo>
                <a:lnTo>
                  <a:pt x="3131977" y="127703"/>
                </a:lnTo>
                <a:lnTo>
                  <a:pt x="3125343" y="116967"/>
                </a:lnTo>
                <a:lnTo>
                  <a:pt x="3111515" y="104416"/>
                </a:lnTo>
                <a:lnTo>
                  <a:pt x="3099308" y="97917"/>
                </a:lnTo>
                <a:lnTo>
                  <a:pt x="3087019" y="93669"/>
                </a:lnTo>
                <a:lnTo>
                  <a:pt x="3074560" y="91239"/>
                </a:lnTo>
                <a:lnTo>
                  <a:pt x="3061335" y="90424"/>
                </a:lnTo>
                <a:lnTo>
                  <a:pt x="3049170" y="91123"/>
                </a:lnTo>
                <a:lnTo>
                  <a:pt x="3036506" y="93493"/>
                </a:lnTo>
                <a:lnTo>
                  <a:pt x="3024512" y="97540"/>
                </a:lnTo>
                <a:lnTo>
                  <a:pt x="3013187" y="103268"/>
                </a:lnTo>
                <a:lnTo>
                  <a:pt x="3002532" y="110678"/>
                </a:lnTo>
                <a:lnTo>
                  <a:pt x="2992546" y="119773"/>
                </a:lnTo>
                <a:lnTo>
                  <a:pt x="2983230" y="130556"/>
                </a:lnTo>
                <a:lnTo>
                  <a:pt x="2983230" y="95758"/>
                </a:lnTo>
                <a:lnTo>
                  <a:pt x="2924936" y="95758"/>
                </a:lnTo>
                <a:lnTo>
                  <a:pt x="2924936" y="332867"/>
                </a:lnTo>
                <a:lnTo>
                  <a:pt x="2987674" y="332867"/>
                </a:lnTo>
                <a:close/>
              </a:path>
              <a:path w="5465572" h="338201">
                <a:moveTo>
                  <a:pt x="874521" y="252730"/>
                </a:moveTo>
                <a:lnTo>
                  <a:pt x="878586" y="245364"/>
                </a:lnTo>
                <a:lnTo>
                  <a:pt x="886841" y="239522"/>
                </a:lnTo>
                <a:lnTo>
                  <a:pt x="893064" y="236379"/>
                </a:lnTo>
                <a:lnTo>
                  <a:pt x="904772" y="232506"/>
                </a:lnTo>
                <a:lnTo>
                  <a:pt x="921004" y="228600"/>
                </a:lnTo>
                <a:lnTo>
                  <a:pt x="922549" y="228271"/>
                </a:lnTo>
                <a:lnTo>
                  <a:pt x="937682" y="224887"/>
                </a:lnTo>
                <a:lnTo>
                  <a:pt x="949867" y="221821"/>
                </a:lnTo>
                <a:lnTo>
                  <a:pt x="959104" y="219075"/>
                </a:lnTo>
                <a:lnTo>
                  <a:pt x="959035" y="238863"/>
                </a:lnTo>
                <a:lnTo>
                  <a:pt x="958292" y="252984"/>
                </a:lnTo>
                <a:lnTo>
                  <a:pt x="956691" y="262128"/>
                </a:lnTo>
                <a:lnTo>
                  <a:pt x="951104" y="273494"/>
                </a:lnTo>
                <a:lnTo>
                  <a:pt x="941705" y="282829"/>
                </a:lnTo>
                <a:lnTo>
                  <a:pt x="933695" y="287879"/>
                </a:lnTo>
                <a:lnTo>
                  <a:pt x="921769" y="292480"/>
                </a:lnTo>
                <a:lnTo>
                  <a:pt x="909319" y="294005"/>
                </a:lnTo>
                <a:lnTo>
                  <a:pt x="907916" y="293983"/>
                </a:lnTo>
                <a:lnTo>
                  <a:pt x="905302" y="337201"/>
                </a:lnTo>
                <a:lnTo>
                  <a:pt x="917716" y="334632"/>
                </a:lnTo>
                <a:lnTo>
                  <a:pt x="929639" y="330454"/>
                </a:lnTo>
                <a:lnTo>
                  <a:pt x="932788" y="329056"/>
                </a:lnTo>
                <a:lnTo>
                  <a:pt x="943671" y="323142"/>
                </a:lnTo>
                <a:lnTo>
                  <a:pt x="954087" y="315769"/>
                </a:lnTo>
                <a:lnTo>
                  <a:pt x="964057" y="306959"/>
                </a:lnTo>
                <a:lnTo>
                  <a:pt x="965326" y="310642"/>
                </a:lnTo>
                <a:lnTo>
                  <a:pt x="966343" y="314325"/>
                </a:lnTo>
                <a:lnTo>
                  <a:pt x="968629" y="322580"/>
                </a:lnTo>
                <a:lnTo>
                  <a:pt x="970661" y="328676"/>
                </a:lnTo>
                <a:lnTo>
                  <a:pt x="972312" y="332867"/>
                </a:lnTo>
                <a:lnTo>
                  <a:pt x="1034414" y="332867"/>
                </a:lnTo>
                <a:lnTo>
                  <a:pt x="1030628" y="324633"/>
                </a:lnTo>
                <a:lnTo>
                  <a:pt x="1026126" y="312537"/>
                </a:lnTo>
                <a:lnTo>
                  <a:pt x="1023112" y="301117"/>
                </a:lnTo>
                <a:lnTo>
                  <a:pt x="1022136" y="295402"/>
                </a:lnTo>
                <a:lnTo>
                  <a:pt x="1020985" y="284415"/>
                </a:lnTo>
                <a:lnTo>
                  <a:pt x="1020294" y="270953"/>
                </a:lnTo>
                <a:lnTo>
                  <a:pt x="1020063" y="255016"/>
                </a:lnTo>
                <a:lnTo>
                  <a:pt x="1020826" y="181737"/>
                </a:lnTo>
                <a:lnTo>
                  <a:pt x="1020733" y="173457"/>
                </a:lnTo>
                <a:lnTo>
                  <a:pt x="1019920" y="157662"/>
                </a:lnTo>
                <a:lnTo>
                  <a:pt x="1018267" y="144409"/>
                </a:lnTo>
                <a:lnTo>
                  <a:pt x="1015775" y="133717"/>
                </a:lnTo>
                <a:lnTo>
                  <a:pt x="1012444" y="125603"/>
                </a:lnTo>
                <a:lnTo>
                  <a:pt x="1005356" y="115845"/>
                </a:lnTo>
                <a:lnTo>
                  <a:pt x="995753" y="107491"/>
                </a:lnTo>
                <a:lnTo>
                  <a:pt x="983488" y="100330"/>
                </a:lnTo>
                <a:lnTo>
                  <a:pt x="974552" y="96811"/>
                </a:lnTo>
                <a:lnTo>
                  <a:pt x="963745" y="94016"/>
                </a:lnTo>
                <a:lnTo>
                  <a:pt x="951217" y="92020"/>
                </a:lnTo>
                <a:lnTo>
                  <a:pt x="936970" y="90823"/>
                </a:lnTo>
                <a:lnTo>
                  <a:pt x="921004" y="90424"/>
                </a:lnTo>
                <a:lnTo>
                  <a:pt x="910771" y="90636"/>
                </a:lnTo>
                <a:lnTo>
                  <a:pt x="896020" y="91814"/>
                </a:lnTo>
                <a:lnTo>
                  <a:pt x="882708" y="94029"/>
                </a:lnTo>
                <a:lnTo>
                  <a:pt x="870822" y="97284"/>
                </a:lnTo>
                <a:lnTo>
                  <a:pt x="860351" y="101584"/>
                </a:lnTo>
                <a:lnTo>
                  <a:pt x="851281" y="106934"/>
                </a:lnTo>
                <a:lnTo>
                  <a:pt x="844014" y="112804"/>
                </a:lnTo>
                <a:lnTo>
                  <a:pt x="835775" y="121715"/>
                </a:lnTo>
                <a:lnTo>
                  <a:pt x="828746" y="132185"/>
                </a:lnTo>
                <a:lnTo>
                  <a:pt x="822912" y="144229"/>
                </a:lnTo>
                <a:lnTo>
                  <a:pt x="818261" y="157861"/>
                </a:lnTo>
                <a:lnTo>
                  <a:pt x="875283" y="168148"/>
                </a:lnTo>
                <a:lnTo>
                  <a:pt x="876225" y="165551"/>
                </a:lnTo>
                <a:lnTo>
                  <a:pt x="882549" y="153154"/>
                </a:lnTo>
                <a:lnTo>
                  <a:pt x="890396" y="145034"/>
                </a:lnTo>
                <a:lnTo>
                  <a:pt x="891518" y="144275"/>
                </a:lnTo>
                <a:lnTo>
                  <a:pt x="902395" y="139878"/>
                </a:lnTo>
                <a:lnTo>
                  <a:pt x="916558" y="138430"/>
                </a:lnTo>
                <a:lnTo>
                  <a:pt x="928543" y="138965"/>
                </a:lnTo>
                <a:lnTo>
                  <a:pt x="941510" y="141508"/>
                </a:lnTo>
                <a:lnTo>
                  <a:pt x="950213" y="146177"/>
                </a:lnTo>
                <a:lnTo>
                  <a:pt x="957190" y="157345"/>
                </a:lnTo>
                <a:lnTo>
                  <a:pt x="959104" y="171958"/>
                </a:lnTo>
                <a:lnTo>
                  <a:pt x="959104" y="178181"/>
                </a:lnTo>
                <a:lnTo>
                  <a:pt x="951669" y="180917"/>
                </a:lnTo>
                <a:lnTo>
                  <a:pt x="941620" y="183937"/>
                </a:lnTo>
                <a:lnTo>
                  <a:pt x="929366" y="187057"/>
                </a:lnTo>
                <a:lnTo>
                  <a:pt x="914914" y="190265"/>
                </a:lnTo>
                <a:lnTo>
                  <a:pt x="898270" y="193548"/>
                </a:lnTo>
                <a:lnTo>
                  <a:pt x="896770" y="193840"/>
                </a:lnTo>
                <a:lnTo>
                  <a:pt x="881941" y="197048"/>
                </a:lnTo>
                <a:lnTo>
                  <a:pt x="868929" y="200495"/>
                </a:lnTo>
                <a:lnTo>
                  <a:pt x="857735" y="204193"/>
                </a:lnTo>
                <a:lnTo>
                  <a:pt x="848360" y="208153"/>
                </a:lnTo>
                <a:lnTo>
                  <a:pt x="838724" y="213783"/>
                </a:lnTo>
                <a:lnTo>
                  <a:pt x="829109" y="222109"/>
                </a:lnTo>
                <a:lnTo>
                  <a:pt x="821436" y="232283"/>
                </a:lnTo>
                <a:lnTo>
                  <a:pt x="816347" y="242667"/>
                </a:lnTo>
                <a:lnTo>
                  <a:pt x="812935" y="254890"/>
                </a:lnTo>
                <a:lnTo>
                  <a:pt x="811783" y="268097"/>
                </a:lnTo>
                <a:lnTo>
                  <a:pt x="811883" y="272217"/>
                </a:lnTo>
                <a:lnTo>
                  <a:pt x="813714" y="285473"/>
                </a:lnTo>
                <a:lnTo>
                  <a:pt x="817834" y="297567"/>
                </a:lnTo>
                <a:lnTo>
                  <a:pt x="824224" y="308530"/>
                </a:lnTo>
                <a:lnTo>
                  <a:pt x="832866" y="318389"/>
                </a:lnTo>
                <a:lnTo>
                  <a:pt x="840430" y="324499"/>
                </a:lnTo>
                <a:lnTo>
                  <a:pt x="850985" y="330494"/>
                </a:lnTo>
                <a:lnTo>
                  <a:pt x="862878" y="334775"/>
                </a:lnTo>
                <a:lnTo>
                  <a:pt x="876102" y="337344"/>
                </a:lnTo>
                <a:lnTo>
                  <a:pt x="890651" y="338201"/>
                </a:lnTo>
                <a:lnTo>
                  <a:pt x="894957" y="291394"/>
                </a:lnTo>
                <a:lnTo>
                  <a:pt x="884427" y="284480"/>
                </a:lnTo>
                <a:lnTo>
                  <a:pt x="877824" y="278003"/>
                </a:lnTo>
                <a:lnTo>
                  <a:pt x="874521" y="270383"/>
                </a:lnTo>
                <a:lnTo>
                  <a:pt x="874521" y="252730"/>
                </a:lnTo>
                <a:close/>
              </a:path>
              <a:path w="5465572" h="338201">
                <a:moveTo>
                  <a:pt x="2710942" y="252730"/>
                </a:moveTo>
                <a:lnTo>
                  <a:pt x="2715006" y="245364"/>
                </a:lnTo>
                <a:lnTo>
                  <a:pt x="2723260" y="239522"/>
                </a:lnTo>
                <a:lnTo>
                  <a:pt x="2729484" y="236379"/>
                </a:lnTo>
                <a:lnTo>
                  <a:pt x="2741192" y="232506"/>
                </a:lnTo>
                <a:lnTo>
                  <a:pt x="2757423" y="228600"/>
                </a:lnTo>
                <a:lnTo>
                  <a:pt x="2758969" y="228271"/>
                </a:lnTo>
                <a:lnTo>
                  <a:pt x="2774102" y="224887"/>
                </a:lnTo>
                <a:lnTo>
                  <a:pt x="2786287" y="221821"/>
                </a:lnTo>
                <a:lnTo>
                  <a:pt x="2795523" y="219075"/>
                </a:lnTo>
                <a:lnTo>
                  <a:pt x="2795455" y="238863"/>
                </a:lnTo>
                <a:lnTo>
                  <a:pt x="2794712" y="252984"/>
                </a:lnTo>
                <a:lnTo>
                  <a:pt x="2793110" y="262128"/>
                </a:lnTo>
                <a:lnTo>
                  <a:pt x="2787524" y="273494"/>
                </a:lnTo>
                <a:lnTo>
                  <a:pt x="2778124" y="282829"/>
                </a:lnTo>
                <a:lnTo>
                  <a:pt x="2770115" y="287879"/>
                </a:lnTo>
                <a:lnTo>
                  <a:pt x="2758189" y="292480"/>
                </a:lnTo>
                <a:lnTo>
                  <a:pt x="2745740" y="294005"/>
                </a:lnTo>
                <a:lnTo>
                  <a:pt x="2744336" y="293983"/>
                </a:lnTo>
                <a:lnTo>
                  <a:pt x="2741722" y="337201"/>
                </a:lnTo>
                <a:lnTo>
                  <a:pt x="2754136" y="334632"/>
                </a:lnTo>
                <a:lnTo>
                  <a:pt x="2766060" y="330454"/>
                </a:lnTo>
                <a:lnTo>
                  <a:pt x="2769208" y="329056"/>
                </a:lnTo>
                <a:lnTo>
                  <a:pt x="2780091" y="323142"/>
                </a:lnTo>
                <a:lnTo>
                  <a:pt x="2790507" y="315769"/>
                </a:lnTo>
                <a:lnTo>
                  <a:pt x="2800477" y="306959"/>
                </a:lnTo>
                <a:lnTo>
                  <a:pt x="2801747" y="310642"/>
                </a:lnTo>
                <a:lnTo>
                  <a:pt x="2802762" y="314325"/>
                </a:lnTo>
                <a:lnTo>
                  <a:pt x="2805048" y="322580"/>
                </a:lnTo>
                <a:lnTo>
                  <a:pt x="2807081" y="328676"/>
                </a:lnTo>
                <a:lnTo>
                  <a:pt x="2808732" y="332867"/>
                </a:lnTo>
                <a:lnTo>
                  <a:pt x="2870835" y="332867"/>
                </a:lnTo>
                <a:lnTo>
                  <a:pt x="2867101" y="324633"/>
                </a:lnTo>
                <a:lnTo>
                  <a:pt x="2862579" y="312537"/>
                </a:lnTo>
                <a:lnTo>
                  <a:pt x="2859532" y="301117"/>
                </a:lnTo>
                <a:lnTo>
                  <a:pt x="2858556" y="295402"/>
                </a:lnTo>
                <a:lnTo>
                  <a:pt x="2857405" y="284415"/>
                </a:lnTo>
                <a:lnTo>
                  <a:pt x="2856714" y="270953"/>
                </a:lnTo>
                <a:lnTo>
                  <a:pt x="2856484" y="255016"/>
                </a:lnTo>
                <a:lnTo>
                  <a:pt x="2857246" y="181737"/>
                </a:lnTo>
                <a:lnTo>
                  <a:pt x="2857153" y="173457"/>
                </a:lnTo>
                <a:lnTo>
                  <a:pt x="2856340" y="157662"/>
                </a:lnTo>
                <a:lnTo>
                  <a:pt x="2854687" y="144409"/>
                </a:lnTo>
                <a:lnTo>
                  <a:pt x="2852195" y="133717"/>
                </a:lnTo>
                <a:lnTo>
                  <a:pt x="2848863" y="125603"/>
                </a:lnTo>
                <a:lnTo>
                  <a:pt x="2841776" y="115845"/>
                </a:lnTo>
                <a:lnTo>
                  <a:pt x="2832173" y="107491"/>
                </a:lnTo>
                <a:lnTo>
                  <a:pt x="2819908" y="100330"/>
                </a:lnTo>
                <a:lnTo>
                  <a:pt x="2810972" y="96811"/>
                </a:lnTo>
                <a:lnTo>
                  <a:pt x="2800165" y="94016"/>
                </a:lnTo>
                <a:lnTo>
                  <a:pt x="2787637" y="92020"/>
                </a:lnTo>
                <a:lnTo>
                  <a:pt x="2773390" y="90823"/>
                </a:lnTo>
                <a:lnTo>
                  <a:pt x="2757423" y="90424"/>
                </a:lnTo>
                <a:lnTo>
                  <a:pt x="2747191" y="90636"/>
                </a:lnTo>
                <a:lnTo>
                  <a:pt x="2732440" y="91814"/>
                </a:lnTo>
                <a:lnTo>
                  <a:pt x="2719128" y="94029"/>
                </a:lnTo>
                <a:lnTo>
                  <a:pt x="2707242" y="97284"/>
                </a:lnTo>
                <a:lnTo>
                  <a:pt x="2696771" y="101584"/>
                </a:lnTo>
                <a:lnTo>
                  <a:pt x="2687700" y="106934"/>
                </a:lnTo>
                <a:lnTo>
                  <a:pt x="2680434" y="112804"/>
                </a:lnTo>
                <a:lnTo>
                  <a:pt x="2672195" y="121715"/>
                </a:lnTo>
                <a:lnTo>
                  <a:pt x="2665166" y="132185"/>
                </a:lnTo>
                <a:lnTo>
                  <a:pt x="2659332" y="144229"/>
                </a:lnTo>
                <a:lnTo>
                  <a:pt x="2654681" y="157861"/>
                </a:lnTo>
                <a:lnTo>
                  <a:pt x="2711704" y="168148"/>
                </a:lnTo>
                <a:lnTo>
                  <a:pt x="2712645" y="165551"/>
                </a:lnTo>
                <a:lnTo>
                  <a:pt x="2718969" y="153154"/>
                </a:lnTo>
                <a:lnTo>
                  <a:pt x="2726817" y="145034"/>
                </a:lnTo>
                <a:lnTo>
                  <a:pt x="2727938" y="144275"/>
                </a:lnTo>
                <a:lnTo>
                  <a:pt x="2738815" y="139878"/>
                </a:lnTo>
                <a:lnTo>
                  <a:pt x="2752979" y="138430"/>
                </a:lnTo>
                <a:lnTo>
                  <a:pt x="2764963" y="138965"/>
                </a:lnTo>
                <a:lnTo>
                  <a:pt x="2777930" y="141508"/>
                </a:lnTo>
                <a:lnTo>
                  <a:pt x="2786634" y="146177"/>
                </a:lnTo>
                <a:lnTo>
                  <a:pt x="2793610" y="157345"/>
                </a:lnTo>
                <a:lnTo>
                  <a:pt x="2795523" y="171958"/>
                </a:lnTo>
                <a:lnTo>
                  <a:pt x="2795523" y="178181"/>
                </a:lnTo>
                <a:lnTo>
                  <a:pt x="2788089" y="180917"/>
                </a:lnTo>
                <a:lnTo>
                  <a:pt x="2778040" y="183937"/>
                </a:lnTo>
                <a:lnTo>
                  <a:pt x="2765786" y="187057"/>
                </a:lnTo>
                <a:lnTo>
                  <a:pt x="2751334" y="190265"/>
                </a:lnTo>
                <a:lnTo>
                  <a:pt x="2734691" y="193548"/>
                </a:lnTo>
                <a:lnTo>
                  <a:pt x="2733190" y="193840"/>
                </a:lnTo>
                <a:lnTo>
                  <a:pt x="2718361" y="197048"/>
                </a:lnTo>
                <a:lnTo>
                  <a:pt x="2705349" y="200495"/>
                </a:lnTo>
                <a:lnTo>
                  <a:pt x="2694155" y="204193"/>
                </a:lnTo>
                <a:lnTo>
                  <a:pt x="2684780" y="208153"/>
                </a:lnTo>
                <a:lnTo>
                  <a:pt x="2675144" y="213783"/>
                </a:lnTo>
                <a:lnTo>
                  <a:pt x="2665529" y="222109"/>
                </a:lnTo>
                <a:lnTo>
                  <a:pt x="2657856" y="232283"/>
                </a:lnTo>
                <a:lnTo>
                  <a:pt x="2652767" y="242667"/>
                </a:lnTo>
                <a:lnTo>
                  <a:pt x="2649355" y="254890"/>
                </a:lnTo>
                <a:lnTo>
                  <a:pt x="2648204" y="268097"/>
                </a:lnTo>
                <a:lnTo>
                  <a:pt x="2648303" y="272217"/>
                </a:lnTo>
                <a:lnTo>
                  <a:pt x="2650134" y="285473"/>
                </a:lnTo>
                <a:lnTo>
                  <a:pt x="2654254" y="297567"/>
                </a:lnTo>
                <a:lnTo>
                  <a:pt x="2660644" y="308530"/>
                </a:lnTo>
                <a:lnTo>
                  <a:pt x="2669285" y="318389"/>
                </a:lnTo>
                <a:lnTo>
                  <a:pt x="2676850" y="324499"/>
                </a:lnTo>
                <a:lnTo>
                  <a:pt x="2687405" y="330494"/>
                </a:lnTo>
                <a:lnTo>
                  <a:pt x="2699298" y="334775"/>
                </a:lnTo>
                <a:lnTo>
                  <a:pt x="2712522" y="337344"/>
                </a:lnTo>
                <a:lnTo>
                  <a:pt x="2727071" y="338201"/>
                </a:lnTo>
                <a:lnTo>
                  <a:pt x="2731377" y="291394"/>
                </a:lnTo>
                <a:lnTo>
                  <a:pt x="2720847" y="284480"/>
                </a:lnTo>
                <a:lnTo>
                  <a:pt x="2714244" y="278003"/>
                </a:lnTo>
                <a:lnTo>
                  <a:pt x="2710942" y="270383"/>
                </a:lnTo>
                <a:lnTo>
                  <a:pt x="2710942" y="252730"/>
                </a:lnTo>
                <a:close/>
              </a:path>
              <a:path w="5465572" h="338201">
                <a:moveTo>
                  <a:pt x="3256534" y="252730"/>
                </a:moveTo>
                <a:lnTo>
                  <a:pt x="3260598" y="245364"/>
                </a:lnTo>
                <a:lnTo>
                  <a:pt x="3268853" y="239522"/>
                </a:lnTo>
                <a:lnTo>
                  <a:pt x="3275076" y="236379"/>
                </a:lnTo>
                <a:lnTo>
                  <a:pt x="3286784" y="232506"/>
                </a:lnTo>
                <a:lnTo>
                  <a:pt x="3303016" y="228600"/>
                </a:lnTo>
                <a:lnTo>
                  <a:pt x="3304561" y="228271"/>
                </a:lnTo>
                <a:lnTo>
                  <a:pt x="3319694" y="224887"/>
                </a:lnTo>
                <a:lnTo>
                  <a:pt x="3331879" y="221821"/>
                </a:lnTo>
                <a:lnTo>
                  <a:pt x="3341116" y="219075"/>
                </a:lnTo>
                <a:lnTo>
                  <a:pt x="3341047" y="238863"/>
                </a:lnTo>
                <a:lnTo>
                  <a:pt x="3340304" y="252984"/>
                </a:lnTo>
                <a:lnTo>
                  <a:pt x="3338703" y="262128"/>
                </a:lnTo>
                <a:lnTo>
                  <a:pt x="3333116" y="273494"/>
                </a:lnTo>
                <a:lnTo>
                  <a:pt x="3323717" y="282829"/>
                </a:lnTo>
                <a:lnTo>
                  <a:pt x="3315707" y="287879"/>
                </a:lnTo>
                <a:lnTo>
                  <a:pt x="3303781" y="292480"/>
                </a:lnTo>
                <a:lnTo>
                  <a:pt x="3291332" y="294005"/>
                </a:lnTo>
                <a:lnTo>
                  <a:pt x="3289928" y="293983"/>
                </a:lnTo>
                <a:lnTo>
                  <a:pt x="3287314" y="337201"/>
                </a:lnTo>
                <a:lnTo>
                  <a:pt x="3299728" y="334632"/>
                </a:lnTo>
                <a:lnTo>
                  <a:pt x="3311652" y="330454"/>
                </a:lnTo>
                <a:lnTo>
                  <a:pt x="3314800" y="329056"/>
                </a:lnTo>
                <a:lnTo>
                  <a:pt x="3325683" y="323142"/>
                </a:lnTo>
                <a:lnTo>
                  <a:pt x="3336099" y="315769"/>
                </a:lnTo>
                <a:lnTo>
                  <a:pt x="3346069" y="306959"/>
                </a:lnTo>
                <a:lnTo>
                  <a:pt x="3347339" y="310642"/>
                </a:lnTo>
                <a:lnTo>
                  <a:pt x="3348355" y="314325"/>
                </a:lnTo>
                <a:lnTo>
                  <a:pt x="3350641" y="322580"/>
                </a:lnTo>
                <a:lnTo>
                  <a:pt x="3352673" y="328676"/>
                </a:lnTo>
                <a:lnTo>
                  <a:pt x="3354324" y="332867"/>
                </a:lnTo>
                <a:lnTo>
                  <a:pt x="3416427" y="332867"/>
                </a:lnTo>
                <a:lnTo>
                  <a:pt x="3412640" y="324633"/>
                </a:lnTo>
                <a:lnTo>
                  <a:pt x="3408138" y="312537"/>
                </a:lnTo>
                <a:lnTo>
                  <a:pt x="3405124" y="301117"/>
                </a:lnTo>
                <a:lnTo>
                  <a:pt x="3404148" y="295402"/>
                </a:lnTo>
                <a:lnTo>
                  <a:pt x="3402997" y="284415"/>
                </a:lnTo>
                <a:lnTo>
                  <a:pt x="3402306" y="270953"/>
                </a:lnTo>
                <a:lnTo>
                  <a:pt x="3402076" y="255016"/>
                </a:lnTo>
                <a:lnTo>
                  <a:pt x="3402838" y="181737"/>
                </a:lnTo>
                <a:lnTo>
                  <a:pt x="3402745" y="173457"/>
                </a:lnTo>
                <a:lnTo>
                  <a:pt x="3401932" y="157662"/>
                </a:lnTo>
                <a:lnTo>
                  <a:pt x="3400279" y="144409"/>
                </a:lnTo>
                <a:lnTo>
                  <a:pt x="3397787" y="133717"/>
                </a:lnTo>
                <a:lnTo>
                  <a:pt x="3394456" y="125603"/>
                </a:lnTo>
                <a:lnTo>
                  <a:pt x="3387368" y="115845"/>
                </a:lnTo>
                <a:lnTo>
                  <a:pt x="3377765" y="107491"/>
                </a:lnTo>
                <a:lnTo>
                  <a:pt x="3365500" y="100330"/>
                </a:lnTo>
                <a:lnTo>
                  <a:pt x="3356564" y="96811"/>
                </a:lnTo>
                <a:lnTo>
                  <a:pt x="3345757" y="94016"/>
                </a:lnTo>
                <a:lnTo>
                  <a:pt x="3333229" y="92020"/>
                </a:lnTo>
                <a:lnTo>
                  <a:pt x="3318982" y="90823"/>
                </a:lnTo>
                <a:lnTo>
                  <a:pt x="3303016" y="90424"/>
                </a:lnTo>
                <a:lnTo>
                  <a:pt x="3292779" y="90636"/>
                </a:lnTo>
                <a:lnTo>
                  <a:pt x="3278009" y="91814"/>
                </a:lnTo>
                <a:lnTo>
                  <a:pt x="3264675" y="94029"/>
                </a:lnTo>
                <a:lnTo>
                  <a:pt x="3252778" y="97284"/>
                </a:lnTo>
                <a:lnTo>
                  <a:pt x="3242317" y="101584"/>
                </a:lnTo>
                <a:lnTo>
                  <a:pt x="3233293" y="106934"/>
                </a:lnTo>
                <a:lnTo>
                  <a:pt x="3226026" y="112804"/>
                </a:lnTo>
                <a:lnTo>
                  <a:pt x="3217787" y="121715"/>
                </a:lnTo>
                <a:lnTo>
                  <a:pt x="3210758" y="132185"/>
                </a:lnTo>
                <a:lnTo>
                  <a:pt x="3204924" y="144229"/>
                </a:lnTo>
                <a:lnTo>
                  <a:pt x="3200272" y="157861"/>
                </a:lnTo>
                <a:lnTo>
                  <a:pt x="3257296" y="168148"/>
                </a:lnTo>
                <a:lnTo>
                  <a:pt x="3258237" y="165551"/>
                </a:lnTo>
                <a:lnTo>
                  <a:pt x="3264561" y="153154"/>
                </a:lnTo>
                <a:lnTo>
                  <a:pt x="3272409" y="145034"/>
                </a:lnTo>
                <a:lnTo>
                  <a:pt x="3273530" y="144275"/>
                </a:lnTo>
                <a:lnTo>
                  <a:pt x="3284407" y="139878"/>
                </a:lnTo>
                <a:lnTo>
                  <a:pt x="3298571" y="138430"/>
                </a:lnTo>
                <a:lnTo>
                  <a:pt x="3310555" y="138965"/>
                </a:lnTo>
                <a:lnTo>
                  <a:pt x="3323522" y="141508"/>
                </a:lnTo>
                <a:lnTo>
                  <a:pt x="3332226" y="146177"/>
                </a:lnTo>
                <a:lnTo>
                  <a:pt x="3339202" y="157345"/>
                </a:lnTo>
                <a:lnTo>
                  <a:pt x="3341116" y="171958"/>
                </a:lnTo>
                <a:lnTo>
                  <a:pt x="3341116" y="178181"/>
                </a:lnTo>
                <a:lnTo>
                  <a:pt x="3333681" y="180917"/>
                </a:lnTo>
                <a:lnTo>
                  <a:pt x="3323632" y="183937"/>
                </a:lnTo>
                <a:lnTo>
                  <a:pt x="3311378" y="187057"/>
                </a:lnTo>
                <a:lnTo>
                  <a:pt x="3296926" y="190265"/>
                </a:lnTo>
                <a:lnTo>
                  <a:pt x="3280283" y="193548"/>
                </a:lnTo>
                <a:lnTo>
                  <a:pt x="3278774" y="193840"/>
                </a:lnTo>
                <a:lnTo>
                  <a:pt x="3263898" y="197048"/>
                </a:lnTo>
                <a:lnTo>
                  <a:pt x="3250895" y="200495"/>
                </a:lnTo>
                <a:lnTo>
                  <a:pt x="3239730" y="204193"/>
                </a:lnTo>
                <a:lnTo>
                  <a:pt x="3230372" y="208153"/>
                </a:lnTo>
                <a:lnTo>
                  <a:pt x="3220736" y="213783"/>
                </a:lnTo>
                <a:lnTo>
                  <a:pt x="3211121" y="222109"/>
                </a:lnTo>
                <a:lnTo>
                  <a:pt x="3203447" y="232283"/>
                </a:lnTo>
                <a:lnTo>
                  <a:pt x="3198359" y="242667"/>
                </a:lnTo>
                <a:lnTo>
                  <a:pt x="3194947" y="254890"/>
                </a:lnTo>
                <a:lnTo>
                  <a:pt x="3193796" y="268097"/>
                </a:lnTo>
                <a:lnTo>
                  <a:pt x="3193895" y="272217"/>
                </a:lnTo>
                <a:lnTo>
                  <a:pt x="3195726" y="285473"/>
                </a:lnTo>
                <a:lnTo>
                  <a:pt x="3199846" y="297567"/>
                </a:lnTo>
                <a:lnTo>
                  <a:pt x="3206236" y="308530"/>
                </a:lnTo>
                <a:lnTo>
                  <a:pt x="3214878" y="318389"/>
                </a:lnTo>
                <a:lnTo>
                  <a:pt x="3222442" y="324499"/>
                </a:lnTo>
                <a:lnTo>
                  <a:pt x="3232997" y="330494"/>
                </a:lnTo>
                <a:lnTo>
                  <a:pt x="3244890" y="334775"/>
                </a:lnTo>
                <a:lnTo>
                  <a:pt x="3258114" y="337344"/>
                </a:lnTo>
                <a:lnTo>
                  <a:pt x="3272663" y="338201"/>
                </a:lnTo>
                <a:lnTo>
                  <a:pt x="3276969" y="291394"/>
                </a:lnTo>
                <a:lnTo>
                  <a:pt x="3266440" y="284480"/>
                </a:lnTo>
                <a:lnTo>
                  <a:pt x="3259836" y="278003"/>
                </a:lnTo>
                <a:lnTo>
                  <a:pt x="3256534" y="270383"/>
                </a:lnTo>
                <a:lnTo>
                  <a:pt x="3256534" y="252730"/>
                </a:lnTo>
                <a:close/>
              </a:path>
              <a:path w="5465572" h="338201">
                <a:moveTo>
                  <a:pt x="3276969" y="291394"/>
                </a:moveTo>
                <a:lnTo>
                  <a:pt x="3272663" y="338201"/>
                </a:lnTo>
                <a:lnTo>
                  <a:pt x="3274383" y="338187"/>
                </a:lnTo>
                <a:lnTo>
                  <a:pt x="3287314" y="337201"/>
                </a:lnTo>
                <a:lnTo>
                  <a:pt x="3289928" y="293983"/>
                </a:lnTo>
                <a:lnTo>
                  <a:pt x="3276969" y="291394"/>
                </a:lnTo>
                <a:close/>
              </a:path>
              <a:path w="5465572" h="338201">
                <a:moveTo>
                  <a:pt x="2731377" y="291394"/>
                </a:moveTo>
                <a:lnTo>
                  <a:pt x="2727071" y="338201"/>
                </a:lnTo>
                <a:lnTo>
                  <a:pt x="2728791" y="338187"/>
                </a:lnTo>
                <a:lnTo>
                  <a:pt x="2741722" y="337201"/>
                </a:lnTo>
                <a:lnTo>
                  <a:pt x="2744336" y="293983"/>
                </a:lnTo>
                <a:lnTo>
                  <a:pt x="2731377" y="291394"/>
                </a:lnTo>
                <a:close/>
              </a:path>
              <a:path w="5465572" h="338201">
                <a:moveTo>
                  <a:pt x="894957" y="291394"/>
                </a:moveTo>
                <a:lnTo>
                  <a:pt x="890651" y="338201"/>
                </a:lnTo>
                <a:lnTo>
                  <a:pt x="892371" y="338187"/>
                </a:lnTo>
                <a:lnTo>
                  <a:pt x="905302" y="337201"/>
                </a:lnTo>
                <a:lnTo>
                  <a:pt x="907916" y="293983"/>
                </a:lnTo>
                <a:lnTo>
                  <a:pt x="894957" y="291394"/>
                </a:lnTo>
                <a:close/>
              </a:path>
              <a:path w="5465572" h="338201">
                <a:moveTo>
                  <a:pt x="5133594" y="95758"/>
                </a:moveTo>
                <a:lnTo>
                  <a:pt x="5133594" y="332867"/>
                </a:lnTo>
                <a:lnTo>
                  <a:pt x="5196332" y="332867"/>
                </a:lnTo>
                <a:lnTo>
                  <a:pt x="5196332" y="95758"/>
                </a:lnTo>
                <a:lnTo>
                  <a:pt x="5133594" y="95758"/>
                </a:lnTo>
                <a:close/>
              </a:path>
              <a:path w="5465572" h="338201">
                <a:moveTo>
                  <a:pt x="1247394" y="95758"/>
                </a:moveTo>
                <a:lnTo>
                  <a:pt x="1247394" y="332867"/>
                </a:lnTo>
                <a:lnTo>
                  <a:pt x="1310132" y="332867"/>
                </a:lnTo>
                <a:lnTo>
                  <a:pt x="1310132" y="95758"/>
                </a:lnTo>
                <a:lnTo>
                  <a:pt x="1247394" y="95758"/>
                </a:lnTo>
                <a:close/>
              </a:path>
              <a:path w="5465572" h="338201">
                <a:moveTo>
                  <a:pt x="5311140" y="149987"/>
                </a:moveTo>
                <a:lnTo>
                  <a:pt x="5313426" y="145669"/>
                </a:lnTo>
                <a:lnTo>
                  <a:pt x="5318252" y="142494"/>
                </a:lnTo>
                <a:lnTo>
                  <a:pt x="5325823" y="138945"/>
                </a:lnTo>
                <a:lnTo>
                  <a:pt x="5338010" y="136362"/>
                </a:lnTo>
                <a:lnTo>
                  <a:pt x="5353685" y="135509"/>
                </a:lnTo>
                <a:lnTo>
                  <a:pt x="5360755" y="135762"/>
                </a:lnTo>
                <a:lnTo>
                  <a:pt x="5373896" y="138084"/>
                </a:lnTo>
                <a:lnTo>
                  <a:pt x="5384038" y="142875"/>
                </a:lnTo>
                <a:lnTo>
                  <a:pt x="5392938" y="151946"/>
                </a:lnTo>
                <a:lnTo>
                  <a:pt x="5398389" y="164084"/>
                </a:lnTo>
                <a:lnTo>
                  <a:pt x="5457571" y="153162"/>
                </a:lnTo>
                <a:lnTo>
                  <a:pt x="5455411" y="146487"/>
                </a:lnTo>
                <a:lnTo>
                  <a:pt x="5449968" y="134179"/>
                </a:lnTo>
                <a:lnTo>
                  <a:pt x="5443069" y="123378"/>
                </a:lnTo>
                <a:lnTo>
                  <a:pt x="5434720" y="114085"/>
                </a:lnTo>
                <a:lnTo>
                  <a:pt x="5424932" y="106299"/>
                </a:lnTo>
                <a:lnTo>
                  <a:pt x="5417731" y="102131"/>
                </a:lnTo>
                <a:lnTo>
                  <a:pt x="5407660" y="97926"/>
                </a:lnTo>
                <a:lnTo>
                  <a:pt x="5396115" y="94650"/>
                </a:lnTo>
                <a:lnTo>
                  <a:pt x="5383099" y="92304"/>
                </a:lnTo>
                <a:lnTo>
                  <a:pt x="5368615" y="90894"/>
                </a:lnTo>
                <a:lnTo>
                  <a:pt x="5352669" y="90424"/>
                </a:lnTo>
                <a:lnTo>
                  <a:pt x="5349946" y="90438"/>
                </a:lnTo>
                <a:lnTo>
                  <a:pt x="5334268" y="91172"/>
                </a:lnTo>
                <a:lnTo>
                  <a:pt x="5320014" y="93008"/>
                </a:lnTo>
                <a:lnTo>
                  <a:pt x="5307183" y="95946"/>
                </a:lnTo>
                <a:lnTo>
                  <a:pt x="5295775" y="99988"/>
                </a:lnTo>
                <a:lnTo>
                  <a:pt x="5285791" y="105132"/>
                </a:lnTo>
                <a:lnTo>
                  <a:pt x="5277231" y="111379"/>
                </a:lnTo>
                <a:lnTo>
                  <a:pt x="5272034" y="116237"/>
                </a:lnTo>
                <a:lnTo>
                  <a:pt x="5263640" y="126515"/>
                </a:lnTo>
                <a:lnTo>
                  <a:pt x="5257643" y="137767"/>
                </a:lnTo>
                <a:lnTo>
                  <a:pt x="5254046" y="149994"/>
                </a:lnTo>
                <a:lnTo>
                  <a:pt x="5252847" y="163195"/>
                </a:lnTo>
                <a:lnTo>
                  <a:pt x="5253543" y="173547"/>
                </a:lnTo>
                <a:lnTo>
                  <a:pt x="5256656" y="186273"/>
                </a:lnTo>
                <a:lnTo>
                  <a:pt x="5262260" y="197679"/>
                </a:lnTo>
                <a:lnTo>
                  <a:pt x="5270349" y="207767"/>
                </a:lnTo>
                <a:lnTo>
                  <a:pt x="5280914" y="216535"/>
                </a:lnTo>
                <a:lnTo>
                  <a:pt x="5294283" y="223530"/>
                </a:lnTo>
                <a:lnTo>
                  <a:pt x="5303719" y="227238"/>
                </a:lnTo>
                <a:lnTo>
                  <a:pt x="5314909" y="231035"/>
                </a:lnTo>
                <a:lnTo>
                  <a:pt x="5327852" y="234922"/>
                </a:lnTo>
                <a:lnTo>
                  <a:pt x="5342545" y="238902"/>
                </a:lnTo>
                <a:lnTo>
                  <a:pt x="5358988" y="242974"/>
                </a:lnTo>
                <a:lnTo>
                  <a:pt x="5377180" y="247142"/>
                </a:lnTo>
                <a:lnTo>
                  <a:pt x="5388102" y="249682"/>
                </a:lnTo>
                <a:lnTo>
                  <a:pt x="5395087" y="252476"/>
                </a:lnTo>
                <a:lnTo>
                  <a:pt x="5398135" y="255397"/>
                </a:lnTo>
                <a:lnTo>
                  <a:pt x="5401183" y="258572"/>
                </a:lnTo>
                <a:lnTo>
                  <a:pt x="5402580" y="262509"/>
                </a:lnTo>
                <a:lnTo>
                  <a:pt x="5402580" y="274193"/>
                </a:lnTo>
                <a:lnTo>
                  <a:pt x="5399913" y="279781"/>
                </a:lnTo>
                <a:lnTo>
                  <a:pt x="5394325" y="283972"/>
                </a:lnTo>
                <a:lnTo>
                  <a:pt x="5385105" y="288832"/>
                </a:lnTo>
                <a:lnTo>
                  <a:pt x="5372815" y="291859"/>
                </a:lnTo>
                <a:lnTo>
                  <a:pt x="5357749" y="292862"/>
                </a:lnTo>
                <a:lnTo>
                  <a:pt x="5345836" y="292074"/>
                </a:lnTo>
                <a:lnTo>
                  <a:pt x="5333360" y="288945"/>
                </a:lnTo>
                <a:lnTo>
                  <a:pt x="5323332" y="283464"/>
                </a:lnTo>
                <a:lnTo>
                  <a:pt x="5318532" y="279041"/>
                </a:lnTo>
                <a:lnTo>
                  <a:pt x="5311525" y="268708"/>
                </a:lnTo>
                <a:lnTo>
                  <a:pt x="5307076" y="255651"/>
                </a:lnTo>
                <a:lnTo>
                  <a:pt x="5244084" y="265176"/>
                </a:lnTo>
                <a:lnTo>
                  <a:pt x="5248806" y="279155"/>
                </a:lnTo>
                <a:lnTo>
                  <a:pt x="5254632" y="290615"/>
                </a:lnTo>
                <a:lnTo>
                  <a:pt x="5261946" y="300995"/>
                </a:lnTo>
                <a:lnTo>
                  <a:pt x="5270749" y="310295"/>
                </a:lnTo>
                <a:lnTo>
                  <a:pt x="5281041" y="318516"/>
                </a:lnTo>
                <a:lnTo>
                  <a:pt x="5293069" y="325577"/>
                </a:lnTo>
                <a:lnTo>
                  <a:pt x="5303947" y="330138"/>
                </a:lnTo>
                <a:lnTo>
                  <a:pt x="5315850" y="333675"/>
                </a:lnTo>
                <a:lnTo>
                  <a:pt x="5328783" y="336193"/>
                </a:lnTo>
                <a:lnTo>
                  <a:pt x="5342748" y="337700"/>
                </a:lnTo>
                <a:lnTo>
                  <a:pt x="5357749" y="338201"/>
                </a:lnTo>
                <a:lnTo>
                  <a:pt x="5367390" y="338002"/>
                </a:lnTo>
                <a:lnTo>
                  <a:pt x="5382207" y="336818"/>
                </a:lnTo>
                <a:lnTo>
                  <a:pt x="5395834" y="334567"/>
                </a:lnTo>
                <a:lnTo>
                  <a:pt x="5408269" y="331246"/>
                </a:lnTo>
                <a:lnTo>
                  <a:pt x="5419509" y="326851"/>
                </a:lnTo>
                <a:lnTo>
                  <a:pt x="5429551" y="321381"/>
                </a:lnTo>
                <a:lnTo>
                  <a:pt x="5438394" y="314833"/>
                </a:lnTo>
                <a:lnTo>
                  <a:pt x="5447556" y="305815"/>
                </a:lnTo>
                <a:lnTo>
                  <a:pt x="5455447" y="295171"/>
                </a:lnTo>
                <a:lnTo>
                  <a:pt x="5461076" y="283762"/>
                </a:lnTo>
                <a:lnTo>
                  <a:pt x="5464449" y="271600"/>
                </a:lnTo>
                <a:lnTo>
                  <a:pt x="5465572" y="258699"/>
                </a:lnTo>
                <a:lnTo>
                  <a:pt x="5464383" y="244737"/>
                </a:lnTo>
                <a:lnTo>
                  <a:pt x="5460722" y="232202"/>
                </a:lnTo>
                <a:lnTo>
                  <a:pt x="5454564" y="221324"/>
                </a:lnTo>
                <a:lnTo>
                  <a:pt x="5445887" y="212090"/>
                </a:lnTo>
                <a:lnTo>
                  <a:pt x="5438902" y="207008"/>
                </a:lnTo>
                <a:lnTo>
                  <a:pt x="5429746" y="201852"/>
                </a:lnTo>
                <a:lnTo>
                  <a:pt x="5418865" y="196991"/>
                </a:lnTo>
                <a:lnTo>
                  <a:pt x="5406263" y="192423"/>
                </a:lnTo>
                <a:lnTo>
                  <a:pt x="5391943" y="188144"/>
                </a:lnTo>
                <a:lnTo>
                  <a:pt x="5375910" y="184150"/>
                </a:lnTo>
                <a:lnTo>
                  <a:pt x="5360139" y="180477"/>
                </a:lnTo>
                <a:lnTo>
                  <a:pt x="5344046" y="176339"/>
                </a:lnTo>
                <a:lnTo>
                  <a:pt x="5331547" y="172621"/>
                </a:lnTo>
                <a:lnTo>
                  <a:pt x="5322651" y="169336"/>
                </a:lnTo>
                <a:lnTo>
                  <a:pt x="5317363" y="166497"/>
                </a:lnTo>
                <a:lnTo>
                  <a:pt x="5313172" y="163449"/>
                </a:lnTo>
                <a:lnTo>
                  <a:pt x="5311140" y="159639"/>
                </a:lnTo>
                <a:lnTo>
                  <a:pt x="5311140" y="149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7286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1086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7286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1086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40226" y="727455"/>
            <a:ext cx="84582" cy="74930"/>
          </a:xfrm>
          <a:custGeom>
            <a:avLst/>
            <a:gdLst/>
            <a:ahLst/>
            <a:cxnLst/>
            <a:rect l="l" t="t" r="r" b="b"/>
            <a:pathLst>
              <a:path w="84582" h="74930">
                <a:moveTo>
                  <a:pt x="84582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2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9" y="20447"/>
                </a:lnTo>
                <a:lnTo>
                  <a:pt x="4063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1" y="58928"/>
                </a:lnTo>
                <a:lnTo>
                  <a:pt x="9906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8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3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2" y="12446"/>
                </a:lnTo>
                <a:lnTo>
                  <a:pt x="8458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94634" y="727455"/>
            <a:ext cx="84581" cy="74930"/>
          </a:xfrm>
          <a:custGeom>
            <a:avLst/>
            <a:gdLst/>
            <a:ahLst/>
            <a:cxnLst/>
            <a:rect l="l" t="t" r="r" b="b"/>
            <a:pathLst>
              <a:path w="84581" h="74930">
                <a:moveTo>
                  <a:pt x="84581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1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8" y="20447"/>
                </a:lnTo>
                <a:lnTo>
                  <a:pt x="4063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1" y="58928"/>
                </a:lnTo>
                <a:lnTo>
                  <a:pt x="9905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8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2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1" y="12446"/>
                </a:lnTo>
                <a:lnTo>
                  <a:pt x="8458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8214" y="727455"/>
            <a:ext cx="84582" cy="74930"/>
          </a:xfrm>
          <a:custGeom>
            <a:avLst/>
            <a:gdLst/>
            <a:ahLst/>
            <a:cxnLst/>
            <a:rect l="l" t="t" r="r" b="b"/>
            <a:pathLst>
              <a:path w="84582" h="74930">
                <a:moveTo>
                  <a:pt x="84582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2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9" y="20447"/>
                </a:lnTo>
                <a:lnTo>
                  <a:pt x="4064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2" y="58928"/>
                </a:lnTo>
                <a:lnTo>
                  <a:pt x="9906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8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3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2" y="12446"/>
                </a:lnTo>
                <a:lnTo>
                  <a:pt x="84582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1478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3486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20594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3458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9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4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9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4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228" y="649986"/>
            <a:ext cx="115862" cy="145541"/>
          </a:xfrm>
          <a:custGeom>
            <a:avLst/>
            <a:gdLst/>
            <a:ahLst/>
            <a:cxnLst/>
            <a:rect l="l" t="t" r="r" b="b"/>
            <a:pathLst>
              <a:path w="115862" h="145541">
                <a:moveTo>
                  <a:pt x="58038" y="0"/>
                </a:moveTo>
                <a:lnTo>
                  <a:pt x="44891" y="1465"/>
                </a:lnTo>
                <a:lnTo>
                  <a:pt x="32969" y="5863"/>
                </a:lnTo>
                <a:lnTo>
                  <a:pt x="22274" y="13192"/>
                </a:lnTo>
                <a:lnTo>
                  <a:pt x="16738" y="18668"/>
                </a:lnTo>
                <a:lnTo>
                  <a:pt x="10071" y="27936"/>
                </a:lnTo>
                <a:lnTo>
                  <a:pt x="5089" y="38839"/>
                </a:lnTo>
                <a:lnTo>
                  <a:pt x="1791" y="51403"/>
                </a:lnTo>
                <a:lnTo>
                  <a:pt x="177" y="65654"/>
                </a:lnTo>
                <a:lnTo>
                  <a:pt x="0" y="72771"/>
                </a:lnTo>
                <a:lnTo>
                  <a:pt x="844" y="87782"/>
                </a:lnTo>
                <a:lnTo>
                  <a:pt x="3380" y="101130"/>
                </a:lnTo>
                <a:lnTo>
                  <a:pt x="7606" y="112806"/>
                </a:lnTo>
                <a:lnTo>
                  <a:pt x="13525" y="122801"/>
                </a:lnTo>
                <a:lnTo>
                  <a:pt x="16738" y="126746"/>
                </a:lnTo>
                <a:lnTo>
                  <a:pt x="26723" y="135758"/>
                </a:lnTo>
                <a:lnTo>
                  <a:pt x="37932" y="141871"/>
                </a:lnTo>
                <a:lnTo>
                  <a:pt x="50364" y="145053"/>
                </a:lnTo>
                <a:lnTo>
                  <a:pt x="58038" y="145541"/>
                </a:lnTo>
                <a:lnTo>
                  <a:pt x="71192" y="144048"/>
                </a:lnTo>
                <a:lnTo>
                  <a:pt x="83098" y="139590"/>
                </a:lnTo>
                <a:lnTo>
                  <a:pt x="93756" y="132201"/>
                </a:lnTo>
                <a:lnTo>
                  <a:pt x="99225" y="126746"/>
                </a:lnTo>
                <a:lnTo>
                  <a:pt x="105814" y="117569"/>
                </a:lnTo>
                <a:lnTo>
                  <a:pt x="110751" y="106689"/>
                </a:lnTo>
                <a:lnTo>
                  <a:pt x="114036" y="94104"/>
                </a:lnTo>
                <a:lnTo>
                  <a:pt x="115667" y="79815"/>
                </a:lnTo>
                <a:lnTo>
                  <a:pt x="115862" y="72262"/>
                </a:lnTo>
                <a:lnTo>
                  <a:pt x="115009" y="57319"/>
                </a:lnTo>
                <a:lnTo>
                  <a:pt x="112452" y="44037"/>
                </a:lnTo>
                <a:lnTo>
                  <a:pt x="108191" y="32397"/>
                </a:lnTo>
                <a:lnTo>
                  <a:pt x="102227" y="22383"/>
                </a:lnTo>
                <a:lnTo>
                  <a:pt x="89258" y="9655"/>
                </a:lnTo>
                <a:lnTo>
                  <a:pt x="78041" y="3586"/>
                </a:lnTo>
                <a:lnTo>
                  <a:pt x="65574" y="462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7286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1086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7776" y="5988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5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1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10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6" y="183769"/>
                </a:lnTo>
                <a:lnTo>
                  <a:pt x="158496" y="176784"/>
                </a:lnTo>
                <a:lnTo>
                  <a:pt x="158496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8" y="159258"/>
                </a:lnTo>
                <a:lnTo>
                  <a:pt x="133096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7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34584" y="5988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5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5" y="59562"/>
                </a:lnTo>
                <a:lnTo>
                  <a:pt x="67055" y="64770"/>
                </a:lnTo>
                <a:lnTo>
                  <a:pt x="67055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10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5" y="183769"/>
                </a:lnTo>
                <a:lnTo>
                  <a:pt x="158495" y="176784"/>
                </a:lnTo>
                <a:lnTo>
                  <a:pt x="158495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5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6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7216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3991" y="598804"/>
            <a:ext cx="348742" cy="242443"/>
          </a:xfrm>
          <a:custGeom>
            <a:avLst/>
            <a:gdLst/>
            <a:ahLst/>
            <a:cxnLst/>
            <a:rect l="l" t="t" r="r" b="b"/>
            <a:pathLst>
              <a:path w="348742" h="242443">
                <a:moveTo>
                  <a:pt x="131825" y="0"/>
                </a:moveTo>
                <a:lnTo>
                  <a:pt x="145445" y="928"/>
                </a:lnTo>
                <a:lnTo>
                  <a:pt x="157923" y="3696"/>
                </a:lnTo>
                <a:lnTo>
                  <a:pt x="169235" y="8283"/>
                </a:lnTo>
                <a:lnTo>
                  <a:pt x="171323" y="9398"/>
                </a:lnTo>
                <a:lnTo>
                  <a:pt x="181490" y="16403"/>
                </a:lnTo>
                <a:lnTo>
                  <a:pt x="190392" y="25411"/>
                </a:lnTo>
                <a:lnTo>
                  <a:pt x="198029" y="36446"/>
                </a:lnTo>
                <a:lnTo>
                  <a:pt x="198755" y="37719"/>
                </a:lnTo>
                <a:lnTo>
                  <a:pt x="207969" y="27541"/>
                </a:lnTo>
                <a:lnTo>
                  <a:pt x="217582" y="18996"/>
                </a:lnTo>
                <a:lnTo>
                  <a:pt x="227614" y="12066"/>
                </a:lnTo>
                <a:lnTo>
                  <a:pt x="244242" y="4369"/>
                </a:lnTo>
                <a:lnTo>
                  <a:pt x="256570" y="1233"/>
                </a:lnTo>
                <a:lnTo>
                  <a:pt x="269343" y="16"/>
                </a:lnTo>
                <a:lnTo>
                  <a:pt x="271018" y="0"/>
                </a:lnTo>
                <a:lnTo>
                  <a:pt x="285017" y="827"/>
                </a:lnTo>
                <a:lnTo>
                  <a:pt x="297732" y="3311"/>
                </a:lnTo>
                <a:lnTo>
                  <a:pt x="309178" y="7451"/>
                </a:lnTo>
                <a:lnTo>
                  <a:pt x="325556" y="18112"/>
                </a:lnTo>
                <a:lnTo>
                  <a:pt x="334079" y="27493"/>
                </a:lnTo>
                <a:lnTo>
                  <a:pt x="340889" y="38790"/>
                </a:lnTo>
                <a:lnTo>
                  <a:pt x="345164" y="50767"/>
                </a:lnTo>
                <a:lnTo>
                  <a:pt x="347210" y="62253"/>
                </a:lnTo>
                <a:lnTo>
                  <a:pt x="348400" y="76225"/>
                </a:lnTo>
                <a:lnTo>
                  <a:pt x="348742" y="90805"/>
                </a:lnTo>
                <a:lnTo>
                  <a:pt x="348742" y="242443"/>
                </a:lnTo>
                <a:lnTo>
                  <a:pt x="286004" y="242443"/>
                </a:lnTo>
                <a:lnTo>
                  <a:pt x="286004" y="106934"/>
                </a:lnTo>
                <a:lnTo>
                  <a:pt x="285511" y="89381"/>
                </a:lnTo>
                <a:lnTo>
                  <a:pt x="284033" y="75612"/>
                </a:lnTo>
                <a:lnTo>
                  <a:pt x="281570" y="65642"/>
                </a:lnTo>
                <a:lnTo>
                  <a:pt x="270488" y="52425"/>
                </a:lnTo>
                <a:lnTo>
                  <a:pt x="257999" y="48311"/>
                </a:lnTo>
                <a:lnTo>
                  <a:pt x="252730" y="48006"/>
                </a:lnTo>
                <a:lnTo>
                  <a:pt x="240264" y="49911"/>
                </a:lnTo>
                <a:lnTo>
                  <a:pt x="228524" y="55627"/>
                </a:lnTo>
                <a:lnTo>
                  <a:pt x="219020" y="64487"/>
                </a:lnTo>
                <a:lnTo>
                  <a:pt x="212565" y="75898"/>
                </a:lnTo>
                <a:lnTo>
                  <a:pt x="208902" y="88793"/>
                </a:lnTo>
                <a:lnTo>
                  <a:pt x="207298" y="100374"/>
                </a:lnTo>
                <a:lnTo>
                  <a:pt x="206377" y="114357"/>
                </a:lnTo>
                <a:lnTo>
                  <a:pt x="206121" y="128650"/>
                </a:lnTo>
                <a:lnTo>
                  <a:pt x="206121" y="242443"/>
                </a:lnTo>
                <a:lnTo>
                  <a:pt x="143383" y="242443"/>
                </a:lnTo>
                <a:lnTo>
                  <a:pt x="143383" y="112522"/>
                </a:lnTo>
                <a:lnTo>
                  <a:pt x="143110" y="94861"/>
                </a:lnTo>
                <a:lnTo>
                  <a:pt x="142305" y="81158"/>
                </a:lnTo>
                <a:lnTo>
                  <a:pt x="140983" y="71397"/>
                </a:lnTo>
                <a:lnTo>
                  <a:pt x="137795" y="61214"/>
                </a:lnTo>
                <a:lnTo>
                  <a:pt x="129667" y="52959"/>
                </a:lnTo>
                <a:lnTo>
                  <a:pt x="124968" y="49657"/>
                </a:lnTo>
                <a:lnTo>
                  <a:pt x="118618" y="48006"/>
                </a:lnTo>
                <a:lnTo>
                  <a:pt x="110617" y="48006"/>
                </a:lnTo>
                <a:lnTo>
                  <a:pt x="97679" y="49669"/>
                </a:lnTo>
                <a:lnTo>
                  <a:pt x="86073" y="54712"/>
                </a:lnTo>
                <a:lnTo>
                  <a:pt x="75276" y="64279"/>
                </a:lnTo>
                <a:lnTo>
                  <a:pt x="68821" y="75628"/>
                </a:lnTo>
                <a:lnTo>
                  <a:pt x="65568" y="87256"/>
                </a:lnTo>
                <a:lnTo>
                  <a:pt x="63955" y="98771"/>
                </a:lnTo>
                <a:lnTo>
                  <a:pt x="63005" y="112879"/>
                </a:lnTo>
                <a:lnTo>
                  <a:pt x="62737" y="12725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59224" y="598804"/>
            <a:ext cx="244728" cy="247777"/>
          </a:xfrm>
          <a:custGeom>
            <a:avLst/>
            <a:gdLst/>
            <a:ahLst/>
            <a:cxnLst/>
            <a:rect l="l" t="t" r="r" b="b"/>
            <a:pathLst>
              <a:path w="244728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8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4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6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6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4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32504" y="5988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5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5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4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8" y="52070"/>
                </a:lnTo>
                <a:lnTo>
                  <a:pt x="69342" y="55245"/>
                </a:lnTo>
                <a:lnTo>
                  <a:pt x="67056" y="59562"/>
                </a:lnTo>
                <a:lnTo>
                  <a:pt x="67056" y="64770"/>
                </a:lnTo>
                <a:lnTo>
                  <a:pt x="67056" y="69215"/>
                </a:lnTo>
                <a:lnTo>
                  <a:pt x="69087" y="73025"/>
                </a:lnTo>
                <a:lnTo>
                  <a:pt x="73279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3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10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5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2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5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1" y="193548"/>
                </a:lnTo>
                <a:lnTo>
                  <a:pt x="155829" y="189357"/>
                </a:lnTo>
                <a:lnTo>
                  <a:pt x="158496" y="183769"/>
                </a:lnTo>
                <a:lnTo>
                  <a:pt x="158496" y="176784"/>
                </a:lnTo>
                <a:lnTo>
                  <a:pt x="158496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3" y="162052"/>
                </a:lnTo>
                <a:lnTo>
                  <a:pt x="144018" y="159258"/>
                </a:lnTo>
                <a:lnTo>
                  <a:pt x="133096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30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7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7488" y="598804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20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3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1" y="91312"/>
                </a:lnTo>
                <a:lnTo>
                  <a:pt x="208279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7" y="210693"/>
                </a:lnTo>
                <a:lnTo>
                  <a:pt x="214342" y="222113"/>
                </a:lnTo>
                <a:lnTo>
                  <a:pt x="218844" y="234209"/>
                </a:lnTo>
                <a:lnTo>
                  <a:pt x="222631" y="242443"/>
                </a:lnTo>
                <a:lnTo>
                  <a:pt x="160527" y="242443"/>
                </a:lnTo>
                <a:lnTo>
                  <a:pt x="158876" y="238252"/>
                </a:lnTo>
                <a:lnTo>
                  <a:pt x="156845" y="232156"/>
                </a:lnTo>
                <a:lnTo>
                  <a:pt x="154559" y="223900"/>
                </a:lnTo>
                <a:lnTo>
                  <a:pt x="153542" y="220218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6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2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1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5" y="117729"/>
                </a:lnTo>
                <a:lnTo>
                  <a:pt x="45934" y="113769"/>
                </a:lnTo>
                <a:lnTo>
                  <a:pt x="57099" y="110071"/>
                </a:lnTo>
                <a:lnTo>
                  <a:pt x="70102" y="106624"/>
                </a:lnTo>
                <a:lnTo>
                  <a:pt x="84978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20" y="87757"/>
                </a:lnTo>
                <a:lnTo>
                  <a:pt x="147320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6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7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8629" y="598804"/>
            <a:ext cx="216026" cy="242443"/>
          </a:xfrm>
          <a:custGeom>
            <a:avLst/>
            <a:gdLst/>
            <a:ahLst/>
            <a:cxnLst/>
            <a:rect l="l" t="t" r="r" b="b"/>
            <a:pathLst>
              <a:path w="216026" h="242443">
                <a:moveTo>
                  <a:pt x="136398" y="0"/>
                </a:moveTo>
                <a:lnTo>
                  <a:pt x="149623" y="815"/>
                </a:lnTo>
                <a:lnTo>
                  <a:pt x="162082" y="3245"/>
                </a:lnTo>
                <a:lnTo>
                  <a:pt x="173828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6" y="95123"/>
                </a:lnTo>
                <a:lnTo>
                  <a:pt x="216026" y="242443"/>
                </a:lnTo>
                <a:lnTo>
                  <a:pt x="153288" y="242443"/>
                </a:lnTo>
                <a:lnTo>
                  <a:pt x="153288" y="121412"/>
                </a:lnTo>
                <a:lnTo>
                  <a:pt x="153039" y="103625"/>
                </a:lnTo>
                <a:lnTo>
                  <a:pt x="152281" y="89330"/>
                </a:lnTo>
                <a:lnTo>
                  <a:pt x="151003" y="78554"/>
                </a:lnTo>
                <a:lnTo>
                  <a:pt x="149351" y="71755"/>
                </a:lnTo>
                <a:lnTo>
                  <a:pt x="146685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1" y="50037"/>
                </a:lnTo>
                <a:lnTo>
                  <a:pt x="122936" y="48006"/>
                </a:lnTo>
                <a:lnTo>
                  <a:pt x="114554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31896" y="598804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19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4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2" y="91312"/>
                </a:lnTo>
                <a:lnTo>
                  <a:pt x="208280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8" y="210693"/>
                </a:lnTo>
                <a:lnTo>
                  <a:pt x="214375" y="222113"/>
                </a:lnTo>
                <a:lnTo>
                  <a:pt x="218897" y="234209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7" y="238252"/>
                </a:lnTo>
                <a:lnTo>
                  <a:pt x="156844" y="232156"/>
                </a:lnTo>
                <a:lnTo>
                  <a:pt x="154558" y="223900"/>
                </a:lnTo>
                <a:lnTo>
                  <a:pt x="153543" y="220218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7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1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2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6" y="117729"/>
                </a:lnTo>
                <a:lnTo>
                  <a:pt x="45951" y="113769"/>
                </a:lnTo>
                <a:lnTo>
                  <a:pt x="57145" y="110071"/>
                </a:lnTo>
                <a:lnTo>
                  <a:pt x="70157" y="106624"/>
                </a:lnTo>
                <a:lnTo>
                  <a:pt x="84986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19" y="87757"/>
                </a:lnTo>
                <a:lnTo>
                  <a:pt x="147319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7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6" y="16510"/>
                </a:lnTo>
                <a:lnTo>
                  <a:pt x="48567" y="11160"/>
                </a:lnTo>
                <a:lnTo>
                  <a:pt x="59038" y="6860"/>
                </a:lnTo>
                <a:lnTo>
                  <a:pt x="70924" y="3605"/>
                </a:lnTo>
                <a:lnTo>
                  <a:pt x="84236" y="1390"/>
                </a:lnTo>
                <a:lnTo>
                  <a:pt x="98987" y="212"/>
                </a:lnTo>
                <a:lnTo>
                  <a:pt x="10921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6332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48281" y="598804"/>
            <a:ext cx="216026" cy="242443"/>
          </a:xfrm>
          <a:custGeom>
            <a:avLst/>
            <a:gdLst/>
            <a:ahLst/>
            <a:cxnLst/>
            <a:rect l="l" t="t" r="r" b="b"/>
            <a:pathLst>
              <a:path w="216026" h="242443">
                <a:moveTo>
                  <a:pt x="136398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6" y="95123"/>
                </a:lnTo>
                <a:lnTo>
                  <a:pt x="216026" y="242443"/>
                </a:lnTo>
                <a:lnTo>
                  <a:pt x="153416" y="242443"/>
                </a:lnTo>
                <a:lnTo>
                  <a:pt x="153416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1" y="71755"/>
                </a:lnTo>
                <a:lnTo>
                  <a:pt x="146685" y="64262"/>
                </a:lnTo>
                <a:lnTo>
                  <a:pt x="142239" y="58420"/>
                </a:lnTo>
                <a:lnTo>
                  <a:pt x="136270" y="54229"/>
                </a:lnTo>
                <a:lnTo>
                  <a:pt x="130301" y="50037"/>
                </a:lnTo>
                <a:lnTo>
                  <a:pt x="122936" y="48006"/>
                </a:lnTo>
                <a:lnTo>
                  <a:pt x="114554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49195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95476" y="598804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20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4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2" y="91312"/>
                </a:lnTo>
                <a:lnTo>
                  <a:pt x="208280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8" y="210693"/>
                </a:lnTo>
                <a:lnTo>
                  <a:pt x="214342" y="222113"/>
                </a:lnTo>
                <a:lnTo>
                  <a:pt x="218844" y="234209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7" y="238252"/>
                </a:lnTo>
                <a:lnTo>
                  <a:pt x="156845" y="232156"/>
                </a:lnTo>
                <a:lnTo>
                  <a:pt x="154559" y="223900"/>
                </a:lnTo>
                <a:lnTo>
                  <a:pt x="153543" y="220218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7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2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2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6" y="117729"/>
                </a:lnTo>
                <a:lnTo>
                  <a:pt x="45951" y="113769"/>
                </a:lnTo>
                <a:lnTo>
                  <a:pt x="57145" y="110071"/>
                </a:lnTo>
                <a:lnTo>
                  <a:pt x="70157" y="106624"/>
                </a:lnTo>
                <a:lnTo>
                  <a:pt x="84986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20" y="87757"/>
                </a:lnTo>
                <a:lnTo>
                  <a:pt x="147320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7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6" y="16510"/>
                </a:lnTo>
                <a:lnTo>
                  <a:pt x="48567" y="11160"/>
                </a:lnTo>
                <a:lnTo>
                  <a:pt x="59038" y="6860"/>
                </a:lnTo>
                <a:lnTo>
                  <a:pt x="70924" y="3605"/>
                </a:lnTo>
                <a:lnTo>
                  <a:pt x="84236" y="1390"/>
                </a:lnTo>
                <a:lnTo>
                  <a:pt x="98987" y="212"/>
                </a:lnTo>
                <a:lnTo>
                  <a:pt x="1092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37589" y="598804"/>
            <a:ext cx="223723" cy="247777"/>
          </a:xfrm>
          <a:custGeom>
            <a:avLst/>
            <a:gdLst/>
            <a:ahLst/>
            <a:cxnLst/>
            <a:rect l="l" t="t" r="r" b="b"/>
            <a:pathLst>
              <a:path w="223723" h="247777">
                <a:moveTo>
                  <a:pt x="114973" y="0"/>
                </a:moveTo>
                <a:lnTo>
                  <a:pt x="129826" y="591"/>
                </a:lnTo>
                <a:lnTo>
                  <a:pt x="143560" y="2365"/>
                </a:lnTo>
                <a:lnTo>
                  <a:pt x="156169" y="5322"/>
                </a:lnTo>
                <a:lnTo>
                  <a:pt x="167652" y="9461"/>
                </a:lnTo>
                <a:lnTo>
                  <a:pt x="178006" y="14783"/>
                </a:lnTo>
                <a:lnTo>
                  <a:pt x="183845" y="18669"/>
                </a:lnTo>
                <a:lnTo>
                  <a:pt x="192937" y="26369"/>
                </a:lnTo>
                <a:lnTo>
                  <a:pt x="201024" y="35441"/>
                </a:lnTo>
                <a:lnTo>
                  <a:pt x="208096" y="45885"/>
                </a:lnTo>
                <a:lnTo>
                  <a:pt x="214142" y="57700"/>
                </a:lnTo>
                <a:lnTo>
                  <a:pt x="219153" y="70887"/>
                </a:lnTo>
                <a:lnTo>
                  <a:pt x="220548" y="75437"/>
                </a:lnTo>
                <a:lnTo>
                  <a:pt x="158699" y="86614"/>
                </a:lnTo>
                <a:lnTo>
                  <a:pt x="154907" y="73113"/>
                </a:lnTo>
                <a:lnTo>
                  <a:pt x="148480" y="62574"/>
                </a:lnTo>
                <a:lnTo>
                  <a:pt x="144602" y="58674"/>
                </a:lnTo>
                <a:lnTo>
                  <a:pt x="134138" y="52455"/>
                </a:lnTo>
                <a:lnTo>
                  <a:pt x="121341" y="49519"/>
                </a:lnTo>
                <a:lnTo>
                  <a:pt x="115862" y="49275"/>
                </a:lnTo>
                <a:lnTo>
                  <a:pt x="102181" y="50861"/>
                </a:lnTo>
                <a:lnTo>
                  <a:pt x="90339" y="55604"/>
                </a:lnTo>
                <a:lnTo>
                  <a:pt x="80340" y="63479"/>
                </a:lnTo>
                <a:lnTo>
                  <a:pt x="72847" y="74015"/>
                </a:lnTo>
                <a:lnTo>
                  <a:pt x="68666" y="84742"/>
                </a:lnTo>
                <a:lnTo>
                  <a:pt x="65927" y="97713"/>
                </a:lnTo>
                <a:lnTo>
                  <a:pt x="64630" y="112928"/>
                </a:lnTo>
                <a:lnTo>
                  <a:pt x="64515" y="119634"/>
                </a:lnTo>
                <a:lnTo>
                  <a:pt x="65123" y="136068"/>
                </a:lnTo>
                <a:lnTo>
                  <a:pt x="66945" y="150360"/>
                </a:lnTo>
                <a:lnTo>
                  <a:pt x="69982" y="162524"/>
                </a:lnTo>
                <a:lnTo>
                  <a:pt x="74233" y="172574"/>
                </a:lnTo>
                <a:lnTo>
                  <a:pt x="78689" y="179324"/>
                </a:lnTo>
                <a:lnTo>
                  <a:pt x="88191" y="188260"/>
                </a:lnTo>
                <a:lnTo>
                  <a:pt x="99477" y="194020"/>
                </a:lnTo>
                <a:lnTo>
                  <a:pt x="112548" y="196581"/>
                </a:lnTo>
                <a:lnTo>
                  <a:pt x="116763" y="196723"/>
                </a:lnTo>
                <a:lnTo>
                  <a:pt x="130315" y="194999"/>
                </a:lnTo>
                <a:lnTo>
                  <a:pt x="141696" y="189864"/>
                </a:lnTo>
                <a:lnTo>
                  <a:pt x="145999" y="186562"/>
                </a:lnTo>
                <a:lnTo>
                  <a:pt x="152803" y="178225"/>
                </a:lnTo>
                <a:lnTo>
                  <a:pt x="158139" y="166760"/>
                </a:lnTo>
                <a:lnTo>
                  <a:pt x="162036" y="152112"/>
                </a:lnTo>
                <a:lnTo>
                  <a:pt x="162128" y="151637"/>
                </a:lnTo>
                <a:lnTo>
                  <a:pt x="223723" y="162052"/>
                </a:lnTo>
                <a:lnTo>
                  <a:pt x="219879" y="176024"/>
                </a:lnTo>
                <a:lnTo>
                  <a:pt x="215017" y="188765"/>
                </a:lnTo>
                <a:lnTo>
                  <a:pt x="209128" y="200277"/>
                </a:lnTo>
                <a:lnTo>
                  <a:pt x="202205" y="210565"/>
                </a:lnTo>
                <a:lnTo>
                  <a:pt x="194239" y="219633"/>
                </a:lnTo>
                <a:lnTo>
                  <a:pt x="186893" y="226187"/>
                </a:lnTo>
                <a:lnTo>
                  <a:pt x="177289" y="232772"/>
                </a:lnTo>
                <a:lnTo>
                  <a:pt x="166650" y="238167"/>
                </a:lnTo>
                <a:lnTo>
                  <a:pt x="154980" y="242369"/>
                </a:lnTo>
                <a:lnTo>
                  <a:pt x="142281" y="245373"/>
                </a:lnTo>
                <a:lnTo>
                  <a:pt x="128556" y="247177"/>
                </a:lnTo>
                <a:lnTo>
                  <a:pt x="113855" y="247777"/>
                </a:lnTo>
                <a:lnTo>
                  <a:pt x="99468" y="247112"/>
                </a:lnTo>
                <a:lnTo>
                  <a:pt x="85937" y="245118"/>
                </a:lnTo>
                <a:lnTo>
                  <a:pt x="73260" y="241795"/>
                </a:lnTo>
                <a:lnTo>
                  <a:pt x="61439" y="237142"/>
                </a:lnTo>
                <a:lnTo>
                  <a:pt x="50474" y="231160"/>
                </a:lnTo>
                <a:lnTo>
                  <a:pt x="40364" y="223849"/>
                </a:lnTo>
                <a:lnTo>
                  <a:pt x="31111" y="215208"/>
                </a:lnTo>
                <a:lnTo>
                  <a:pt x="23288" y="205899"/>
                </a:lnTo>
                <a:lnTo>
                  <a:pt x="16732" y="195897"/>
                </a:lnTo>
                <a:lnTo>
                  <a:pt x="11258" y="185006"/>
                </a:lnTo>
                <a:lnTo>
                  <a:pt x="6864" y="173228"/>
                </a:lnTo>
                <a:lnTo>
                  <a:pt x="3551" y="160564"/>
                </a:lnTo>
                <a:lnTo>
                  <a:pt x="1320" y="147016"/>
                </a:lnTo>
                <a:lnTo>
                  <a:pt x="171" y="132586"/>
                </a:lnTo>
                <a:lnTo>
                  <a:pt x="0" y="124079"/>
                </a:lnTo>
                <a:lnTo>
                  <a:pt x="538" y="109075"/>
                </a:lnTo>
                <a:lnTo>
                  <a:pt x="2153" y="94972"/>
                </a:lnTo>
                <a:lnTo>
                  <a:pt x="4845" y="81772"/>
                </a:lnTo>
                <a:lnTo>
                  <a:pt x="8613" y="69474"/>
                </a:lnTo>
                <a:lnTo>
                  <a:pt x="13457" y="58083"/>
                </a:lnTo>
                <a:lnTo>
                  <a:pt x="19377" y="47598"/>
                </a:lnTo>
                <a:lnTo>
                  <a:pt x="26373" y="38023"/>
                </a:lnTo>
                <a:lnTo>
                  <a:pt x="40217" y="24180"/>
                </a:lnTo>
                <a:lnTo>
                  <a:pt x="50267" y="16896"/>
                </a:lnTo>
                <a:lnTo>
                  <a:pt x="61187" y="10914"/>
                </a:lnTo>
                <a:lnTo>
                  <a:pt x="72978" y="6234"/>
                </a:lnTo>
                <a:lnTo>
                  <a:pt x="85638" y="2856"/>
                </a:lnTo>
                <a:lnTo>
                  <a:pt x="99167" y="780"/>
                </a:lnTo>
                <a:lnTo>
                  <a:pt x="113564" y="5"/>
                </a:lnTo>
                <a:lnTo>
                  <a:pt x="1149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1928" y="598804"/>
            <a:ext cx="244678" cy="247777"/>
          </a:xfrm>
          <a:custGeom>
            <a:avLst/>
            <a:gdLst/>
            <a:ahLst/>
            <a:cxnLst/>
            <a:rect l="l" t="t" r="r" b="b"/>
            <a:pathLst>
              <a:path w="244678" h="247777">
                <a:moveTo>
                  <a:pt x="122123" y="0"/>
                </a:moveTo>
                <a:lnTo>
                  <a:pt x="136182" y="628"/>
                </a:lnTo>
                <a:lnTo>
                  <a:pt x="149545" y="2511"/>
                </a:lnTo>
                <a:lnTo>
                  <a:pt x="162211" y="5648"/>
                </a:lnTo>
                <a:lnTo>
                  <a:pt x="174181" y="10037"/>
                </a:lnTo>
                <a:lnTo>
                  <a:pt x="185455" y="15675"/>
                </a:lnTo>
                <a:lnTo>
                  <a:pt x="196033" y="22561"/>
                </a:lnTo>
                <a:lnTo>
                  <a:pt x="205915" y="30693"/>
                </a:lnTo>
                <a:lnTo>
                  <a:pt x="218901" y="44646"/>
                </a:lnTo>
                <a:lnTo>
                  <a:pt x="226266" y="55015"/>
                </a:lnTo>
                <a:lnTo>
                  <a:pt x="232395" y="66035"/>
                </a:lnTo>
                <a:lnTo>
                  <a:pt x="237287" y="77710"/>
                </a:lnTo>
                <a:lnTo>
                  <a:pt x="240943" y="90044"/>
                </a:lnTo>
                <a:lnTo>
                  <a:pt x="243363" y="103040"/>
                </a:lnTo>
                <a:lnTo>
                  <a:pt x="244548" y="116701"/>
                </a:lnTo>
                <a:lnTo>
                  <a:pt x="244678" y="123190"/>
                </a:lnTo>
                <a:lnTo>
                  <a:pt x="244068" y="137157"/>
                </a:lnTo>
                <a:lnTo>
                  <a:pt x="242237" y="150470"/>
                </a:lnTo>
                <a:lnTo>
                  <a:pt x="239187" y="163130"/>
                </a:lnTo>
                <a:lnTo>
                  <a:pt x="234916" y="175139"/>
                </a:lnTo>
                <a:lnTo>
                  <a:pt x="229425" y="186499"/>
                </a:lnTo>
                <a:lnTo>
                  <a:pt x="222714" y="197211"/>
                </a:lnTo>
                <a:lnTo>
                  <a:pt x="214782" y="207278"/>
                </a:lnTo>
                <a:lnTo>
                  <a:pt x="200285" y="221330"/>
                </a:lnTo>
                <a:lnTo>
                  <a:pt x="189950" y="228916"/>
                </a:lnTo>
                <a:lnTo>
                  <a:pt x="178964" y="235225"/>
                </a:lnTo>
                <a:lnTo>
                  <a:pt x="167326" y="240256"/>
                </a:lnTo>
                <a:lnTo>
                  <a:pt x="155036" y="244007"/>
                </a:lnTo>
                <a:lnTo>
                  <a:pt x="142095" y="246476"/>
                </a:lnTo>
                <a:lnTo>
                  <a:pt x="128503" y="247662"/>
                </a:lnTo>
                <a:lnTo>
                  <a:pt x="122567" y="247777"/>
                </a:lnTo>
                <a:lnTo>
                  <a:pt x="109730" y="247203"/>
                </a:lnTo>
                <a:lnTo>
                  <a:pt x="97131" y="245473"/>
                </a:lnTo>
                <a:lnTo>
                  <a:pt x="84769" y="242576"/>
                </a:lnTo>
                <a:lnTo>
                  <a:pt x="72645" y="238499"/>
                </a:lnTo>
                <a:lnTo>
                  <a:pt x="60759" y="233230"/>
                </a:lnTo>
                <a:lnTo>
                  <a:pt x="48931" y="226487"/>
                </a:lnTo>
                <a:lnTo>
                  <a:pt x="38647" y="218772"/>
                </a:lnTo>
                <a:lnTo>
                  <a:pt x="29538" y="209914"/>
                </a:lnTo>
                <a:lnTo>
                  <a:pt x="21603" y="199924"/>
                </a:lnTo>
                <a:lnTo>
                  <a:pt x="15405" y="189865"/>
                </a:lnTo>
                <a:lnTo>
                  <a:pt x="10392" y="179313"/>
                </a:lnTo>
                <a:lnTo>
                  <a:pt x="6361" y="167957"/>
                </a:lnTo>
                <a:lnTo>
                  <a:pt x="3314" y="155798"/>
                </a:lnTo>
                <a:lnTo>
                  <a:pt x="1251" y="142835"/>
                </a:lnTo>
                <a:lnTo>
                  <a:pt x="173" y="129068"/>
                </a:lnTo>
                <a:lnTo>
                  <a:pt x="0" y="120523"/>
                </a:lnTo>
                <a:lnTo>
                  <a:pt x="639" y="107882"/>
                </a:lnTo>
                <a:lnTo>
                  <a:pt x="2556" y="95406"/>
                </a:lnTo>
                <a:lnTo>
                  <a:pt x="5749" y="83101"/>
                </a:lnTo>
                <a:lnTo>
                  <a:pt x="10218" y="70973"/>
                </a:lnTo>
                <a:lnTo>
                  <a:pt x="15405" y="60071"/>
                </a:lnTo>
                <a:lnTo>
                  <a:pt x="22199" y="48726"/>
                </a:lnTo>
                <a:lnTo>
                  <a:pt x="30052" y="38539"/>
                </a:lnTo>
                <a:lnTo>
                  <a:pt x="38966" y="29505"/>
                </a:lnTo>
                <a:lnTo>
                  <a:pt x="48942" y="21616"/>
                </a:lnTo>
                <a:lnTo>
                  <a:pt x="59054" y="15367"/>
                </a:lnTo>
                <a:lnTo>
                  <a:pt x="70355" y="9926"/>
                </a:lnTo>
                <a:lnTo>
                  <a:pt x="82162" y="5675"/>
                </a:lnTo>
                <a:lnTo>
                  <a:pt x="94474" y="2609"/>
                </a:lnTo>
                <a:lnTo>
                  <a:pt x="107290" y="721"/>
                </a:lnTo>
                <a:lnTo>
                  <a:pt x="120609" y="7"/>
                </a:lnTo>
                <a:lnTo>
                  <a:pt x="12212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89298" y="5204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1" y="0"/>
                </a:moveTo>
                <a:lnTo>
                  <a:pt x="91821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1" y="133730"/>
                </a:lnTo>
                <a:lnTo>
                  <a:pt x="91821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2" y="266318"/>
                </a:lnTo>
                <a:lnTo>
                  <a:pt x="98678" y="271017"/>
                </a:lnTo>
                <a:lnTo>
                  <a:pt x="101473" y="273050"/>
                </a:lnTo>
                <a:lnTo>
                  <a:pt x="105028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2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1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8" y="237108"/>
                </a:lnTo>
                <a:lnTo>
                  <a:pt x="28828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8" y="83692"/>
                </a:lnTo>
                <a:lnTo>
                  <a:pt x="28828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46682" y="5204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0" y="0"/>
                </a:moveTo>
                <a:lnTo>
                  <a:pt x="91820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0" y="133730"/>
                </a:lnTo>
                <a:lnTo>
                  <a:pt x="91820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3" y="266318"/>
                </a:lnTo>
                <a:lnTo>
                  <a:pt x="98679" y="271017"/>
                </a:lnTo>
                <a:lnTo>
                  <a:pt x="101473" y="273050"/>
                </a:lnTo>
                <a:lnTo>
                  <a:pt x="105029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3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5" y="316611"/>
                </a:lnTo>
                <a:lnTo>
                  <a:pt x="43942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9" y="237108"/>
                </a:lnTo>
                <a:lnTo>
                  <a:pt x="28829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3692" y="516636"/>
            <a:ext cx="230377" cy="324612"/>
          </a:xfrm>
          <a:custGeom>
            <a:avLst/>
            <a:gdLst/>
            <a:ahLst/>
            <a:cxnLst/>
            <a:rect l="l" t="t" r="r" b="b"/>
            <a:pathLst>
              <a:path w="230377" h="324612">
                <a:moveTo>
                  <a:pt x="0" y="0"/>
                </a:moveTo>
                <a:lnTo>
                  <a:pt x="66078" y="0"/>
                </a:lnTo>
                <a:lnTo>
                  <a:pt x="66078" y="269493"/>
                </a:lnTo>
                <a:lnTo>
                  <a:pt x="230377" y="269493"/>
                </a:lnTo>
                <a:lnTo>
                  <a:pt x="23037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7286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1086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8366" y="508380"/>
            <a:ext cx="160273" cy="332867"/>
          </a:xfrm>
          <a:custGeom>
            <a:avLst/>
            <a:gdLst/>
            <a:ahLst/>
            <a:cxnLst/>
            <a:rect l="l" t="t" r="r" b="b"/>
            <a:pathLst>
              <a:path w="160273" h="332867">
                <a:moveTo>
                  <a:pt x="107822" y="0"/>
                </a:moveTo>
                <a:lnTo>
                  <a:pt x="120614" y="458"/>
                </a:lnTo>
                <a:lnTo>
                  <a:pt x="133264" y="1833"/>
                </a:lnTo>
                <a:lnTo>
                  <a:pt x="145762" y="4125"/>
                </a:lnTo>
                <a:lnTo>
                  <a:pt x="158098" y="7334"/>
                </a:lnTo>
                <a:lnTo>
                  <a:pt x="160273" y="8001"/>
                </a:lnTo>
                <a:lnTo>
                  <a:pt x="151891" y="51816"/>
                </a:lnTo>
                <a:lnTo>
                  <a:pt x="138961" y="49368"/>
                </a:lnTo>
                <a:lnTo>
                  <a:pt x="126531" y="48314"/>
                </a:lnTo>
                <a:lnTo>
                  <a:pt x="123062" y="48260"/>
                </a:lnTo>
                <a:lnTo>
                  <a:pt x="113918" y="48260"/>
                </a:lnTo>
                <a:lnTo>
                  <a:pt x="107441" y="50292"/>
                </a:lnTo>
                <a:lnTo>
                  <a:pt x="103504" y="54610"/>
                </a:lnTo>
                <a:lnTo>
                  <a:pt x="99567" y="58801"/>
                </a:lnTo>
                <a:lnTo>
                  <a:pt x="97535" y="66929"/>
                </a:lnTo>
                <a:lnTo>
                  <a:pt x="97535" y="78994"/>
                </a:lnTo>
                <a:lnTo>
                  <a:pt x="97535" y="95758"/>
                </a:lnTo>
                <a:lnTo>
                  <a:pt x="144398" y="95758"/>
                </a:lnTo>
                <a:lnTo>
                  <a:pt x="144398" y="145161"/>
                </a:lnTo>
                <a:lnTo>
                  <a:pt x="97535" y="145161"/>
                </a:lnTo>
                <a:lnTo>
                  <a:pt x="97535" y="332867"/>
                </a:lnTo>
                <a:lnTo>
                  <a:pt x="34797" y="332867"/>
                </a:lnTo>
                <a:lnTo>
                  <a:pt x="34797" y="145161"/>
                </a:lnTo>
                <a:lnTo>
                  <a:pt x="0" y="145161"/>
                </a:lnTo>
                <a:lnTo>
                  <a:pt x="0" y="95758"/>
                </a:lnTo>
                <a:lnTo>
                  <a:pt x="34797" y="95758"/>
                </a:lnTo>
                <a:lnTo>
                  <a:pt x="34797" y="77978"/>
                </a:lnTo>
                <a:lnTo>
                  <a:pt x="35309" y="62340"/>
                </a:lnTo>
                <a:lnTo>
                  <a:pt x="36845" y="49085"/>
                </a:lnTo>
                <a:lnTo>
                  <a:pt x="39405" y="38248"/>
                </a:lnTo>
                <a:lnTo>
                  <a:pt x="41275" y="33274"/>
                </a:lnTo>
                <a:lnTo>
                  <a:pt x="47581" y="22918"/>
                </a:lnTo>
                <a:lnTo>
                  <a:pt x="56996" y="14096"/>
                </a:lnTo>
                <a:lnTo>
                  <a:pt x="64642" y="9271"/>
                </a:lnTo>
                <a:lnTo>
                  <a:pt x="75231" y="4687"/>
                </a:lnTo>
                <a:lnTo>
                  <a:pt x="87286" y="1660"/>
                </a:lnTo>
                <a:lnTo>
                  <a:pt x="100828" y="172"/>
                </a:lnTo>
                <a:lnTo>
                  <a:pt x="10782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7286" y="5139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8" name="object 8"/>
          <p:cNvSpPr txBox="1"/>
          <p:nvPr/>
        </p:nvSpPr>
        <p:spPr>
          <a:xfrm>
            <a:off x="5717286" y="5880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31086" y="5139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1831086" y="5880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83692" y="516636"/>
            <a:ext cx="66078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770" y="516636"/>
            <a:ext cx="164299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3692" y="786129"/>
            <a:ext cx="230377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68045" marR="448924" indent="-274320">
              <a:lnSpc>
                <a:spcPts val="2590"/>
              </a:lnSpc>
              <a:spcBef>
                <a:spcPts val="5585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For any GI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osis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good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ood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supp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f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ee repa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requ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red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3440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4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ficult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 esopha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eal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osis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 most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them –</a:t>
            </a:r>
            <a:endParaRPr sz="2400" dirty="0">
              <a:latin typeface="Arial"/>
              <a:cs typeface="Arial"/>
            </a:endParaRPr>
          </a:p>
          <a:p>
            <a:pPr marL="368045">
              <a:lnSpc>
                <a:spcPts val="259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tes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N,smokers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compro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ood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supp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  <a:p>
            <a:pPr marL="368045" marR="243973" indent="-274320">
              <a:lnSpc>
                <a:spcPts val="2759"/>
              </a:lnSpc>
              <a:spcBef>
                <a:spcPts val="3581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cervical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osis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necros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 tip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 </a:t>
            </a:r>
            <a:endParaRPr sz="2400" dirty="0">
              <a:latin typeface="Arial"/>
              <a:cs typeface="Arial"/>
            </a:endParaRPr>
          </a:p>
          <a:p>
            <a:pPr marL="368045" marR="243973">
              <a:lnSpc>
                <a:spcPts val="2759"/>
              </a:lnSpc>
              <a:tabLst>
                <a:tab pos="355600" algn="l"/>
              </a:tabLst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tubu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ariz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stomac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comprom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sed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flow - compres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 </a:t>
            </a:r>
            <a:endParaRPr sz="2400" dirty="0">
              <a:latin typeface="Arial"/>
              <a:cs typeface="Arial"/>
            </a:endParaRPr>
          </a:p>
          <a:p>
            <a:pPr marL="368045" marR="243973">
              <a:lnSpc>
                <a:spcPts val="2759"/>
              </a:lnSpc>
              <a:tabLst>
                <a:tab pos="355600" algn="l"/>
              </a:tabLst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cond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 mediasti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um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3441"/>
              </a:spcBef>
            </a:pPr>
            <a:r>
              <a:rPr sz="2400" b="1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b="1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An i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athoracic</a:t>
            </a:r>
            <a:r>
              <a:rPr sz="2400" b="1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sto</a:t>
            </a:r>
            <a:r>
              <a:rPr sz="2400" b="1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osis</a:t>
            </a:r>
            <a:r>
              <a:rPr sz="2400" b="1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has a sl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ghtly</a:t>
            </a:r>
            <a:r>
              <a:rPr sz="2400" b="1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better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chance</a:t>
            </a:r>
            <a:r>
              <a:rPr sz="2400" b="1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of</a:t>
            </a:r>
            <a:r>
              <a:rPr lang="en-IN" sz="2400" b="1" dirty="0"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b="1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en</a:t>
            </a:r>
            <a:r>
              <a:rPr sz="2400" b="1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comp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red</a:t>
            </a:r>
            <a:r>
              <a:rPr sz="2400" b="1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b="1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the</a:t>
            </a:r>
            <a:r>
              <a:rPr sz="2400" b="1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cerv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cal</a:t>
            </a:r>
            <a:endParaRPr sz="2400" b="1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3449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8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iming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&lt;48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hrs – 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qu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arte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 bl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od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supp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40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7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9 days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 conse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q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v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compro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3692" y="508380"/>
            <a:ext cx="2504947" cy="338201"/>
          </a:xfrm>
          <a:custGeom>
            <a:avLst/>
            <a:gdLst/>
            <a:ahLst/>
            <a:cxnLst/>
            <a:rect l="l" t="t" r="r" b="b"/>
            <a:pathLst>
              <a:path w="2504947" h="338201">
                <a:moveTo>
                  <a:pt x="1500943" y="285658"/>
                </a:moveTo>
                <a:lnTo>
                  <a:pt x="1487805" y="287147"/>
                </a:lnTo>
                <a:lnTo>
                  <a:pt x="1480191" y="286660"/>
                </a:lnTo>
                <a:lnTo>
                  <a:pt x="1467772" y="283481"/>
                </a:lnTo>
                <a:lnTo>
                  <a:pt x="1456540" y="277366"/>
                </a:lnTo>
                <a:lnTo>
                  <a:pt x="1446530" y="268351"/>
                </a:lnTo>
                <a:lnTo>
                  <a:pt x="1443309" y="264401"/>
                </a:lnTo>
                <a:lnTo>
                  <a:pt x="1437384" y="254407"/>
                </a:lnTo>
                <a:lnTo>
                  <a:pt x="1433151" y="242732"/>
                </a:lnTo>
                <a:lnTo>
                  <a:pt x="1430612" y="229385"/>
                </a:lnTo>
                <a:lnTo>
                  <a:pt x="1426258" y="323620"/>
                </a:lnTo>
                <a:lnTo>
                  <a:pt x="1438135" y="328901"/>
                </a:lnTo>
                <a:lnTo>
                  <a:pt x="1450254" y="332988"/>
                </a:lnTo>
                <a:lnTo>
                  <a:pt x="1462614" y="335892"/>
                </a:lnTo>
                <a:lnTo>
                  <a:pt x="1475216" y="337625"/>
                </a:lnTo>
                <a:lnTo>
                  <a:pt x="1488058" y="338201"/>
                </a:lnTo>
                <a:lnTo>
                  <a:pt x="1500943" y="285658"/>
                </a:lnTo>
                <a:close/>
              </a:path>
              <a:path w="2504947" h="338201">
                <a:moveTo>
                  <a:pt x="618413" y="210058"/>
                </a:moveTo>
                <a:lnTo>
                  <a:pt x="618528" y="203352"/>
                </a:lnTo>
                <a:lnTo>
                  <a:pt x="619825" y="188137"/>
                </a:lnTo>
                <a:lnTo>
                  <a:pt x="622563" y="175166"/>
                </a:lnTo>
                <a:lnTo>
                  <a:pt x="626745" y="164439"/>
                </a:lnTo>
                <a:lnTo>
                  <a:pt x="632371" y="155956"/>
                </a:lnTo>
                <a:lnTo>
                  <a:pt x="644237" y="146028"/>
                </a:lnTo>
                <a:lnTo>
                  <a:pt x="656079" y="141285"/>
                </a:lnTo>
                <a:lnTo>
                  <a:pt x="669759" y="139700"/>
                </a:lnTo>
                <a:lnTo>
                  <a:pt x="675239" y="139943"/>
                </a:lnTo>
                <a:lnTo>
                  <a:pt x="688036" y="142879"/>
                </a:lnTo>
                <a:lnTo>
                  <a:pt x="698499" y="149098"/>
                </a:lnTo>
                <a:lnTo>
                  <a:pt x="702378" y="152998"/>
                </a:lnTo>
                <a:lnTo>
                  <a:pt x="708805" y="163537"/>
                </a:lnTo>
                <a:lnTo>
                  <a:pt x="712596" y="177038"/>
                </a:lnTo>
                <a:lnTo>
                  <a:pt x="774446" y="165862"/>
                </a:lnTo>
                <a:lnTo>
                  <a:pt x="768040" y="148124"/>
                </a:lnTo>
                <a:lnTo>
                  <a:pt x="761993" y="136309"/>
                </a:lnTo>
                <a:lnTo>
                  <a:pt x="754922" y="125865"/>
                </a:lnTo>
                <a:lnTo>
                  <a:pt x="746835" y="116793"/>
                </a:lnTo>
                <a:lnTo>
                  <a:pt x="737743" y="109093"/>
                </a:lnTo>
                <a:lnTo>
                  <a:pt x="721550" y="99885"/>
                </a:lnTo>
                <a:lnTo>
                  <a:pt x="710067" y="95746"/>
                </a:lnTo>
                <a:lnTo>
                  <a:pt x="697457" y="92789"/>
                </a:lnTo>
                <a:lnTo>
                  <a:pt x="683724" y="91015"/>
                </a:lnTo>
                <a:lnTo>
                  <a:pt x="668870" y="90424"/>
                </a:lnTo>
                <a:lnTo>
                  <a:pt x="667461" y="90429"/>
                </a:lnTo>
                <a:lnTo>
                  <a:pt x="653065" y="91204"/>
                </a:lnTo>
                <a:lnTo>
                  <a:pt x="639536" y="93280"/>
                </a:lnTo>
                <a:lnTo>
                  <a:pt x="626876" y="96658"/>
                </a:lnTo>
                <a:lnTo>
                  <a:pt x="615085" y="101338"/>
                </a:lnTo>
                <a:lnTo>
                  <a:pt x="604165" y="107320"/>
                </a:lnTo>
                <a:lnTo>
                  <a:pt x="594115" y="114604"/>
                </a:lnTo>
                <a:lnTo>
                  <a:pt x="584936" y="123190"/>
                </a:lnTo>
                <a:lnTo>
                  <a:pt x="573275" y="138022"/>
                </a:lnTo>
                <a:lnTo>
                  <a:pt x="567355" y="148507"/>
                </a:lnTo>
                <a:lnTo>
                  <a:pt x="562511" y="159898"/>
                </a:lnTo>
                <a:lnTo>
                  <a:pt x="558742" y="172196"/>
                </a:lnTo>
                <a:lnTo>
                  <a:pt x="556051" y="185396"/>
                </a:lnTo>
                <a:lnTo>
                  <a:pt x="554436" y="199499"/>
                </a:lnTo>
                <a:lnTo>
                  <a:pt x="553897" y="214503"/>
                </a:lnTo>
                <a:lnTo>
                  <a:pt x="554069" y="223010"/>
                </a:lnTo>
                <a:lnTo>
                  <a:pt x="555218" y="237440"/>
                </a:lnTo>
                <a:lnTo>
                  <a:pt x="557449" y="250988"/>
                </a:lnTo>
                <a:lnTo>
                  <a:pt x="560762" y="263652"/>
                </a:lnTo>
                <a:lnTo>
                  <a:pt x="565155" y="275430"/>
                </a:lnTo>
                <a:lnTo>
                  <a:pt x="570630" y="286321"/>
                </a:lnTo>
                <a:lnTo>
                  <a:pt x="577186" y="296323"/>
                </a:lnTo>
                <a:lnTo>
                  <a:pt x="584822" y="305435"/>
                </a:lnTo>
                <a:lnTo>
                  <a:pt x="594262" y="314273"/>
                </a:lnTo>
                <a:lnTo>
                  <a:pt x="604372" y="321584"/>
                </a:lnTo>
                <a:lnTo>
                  <a:pt x="615337" y="327566"/>
                </a:lnTo>
                <a:lnTo>
                  <a:pt x="627158" y="332219"/>
                </a:lnTo>
                <a:lnTo>
                  <a:pt x="639834" y="335542"/>
                </a:lnTo>
                <a:lnTo>
                  <a:pt x="653366" y="337536"/>
                </a:lnTo>
                <a:lnTo>
                  <a:pt x="667753" y="338201"/>
                </a:lnTo>
                <a:lnTo>
                  <a:pt x="682454" y="337601"/>
                </a:lnTo>
                <a:lnTo>
                  <a:pt x="696179" y="335797"/>
                </a:lnTo>
                <a:lnTo>
                  <a:pt x="708878" y="332793"/>
                </a:lnTo>
                <a:lnTo>
                  <a:pt x="720548" y="328591"/>
                </a:lnTo>
                <a:lnTo>
                  <a:pt x="731187" y="323196"/>
                </a:lnTo>
                <a:lnTo>
                  <a:pt x="740791" y="316611"/>
                </a:lnTo>
                <a:lnTo>
                  <a:pt x="748137" y="310057"/>
                </a:lnTo>
                <a:lnTo>
                  <a:pt x="756102" y="300989"/>
                </a:lnTo>
                <a:lnTo>
                  <a:pt x="763026" y="290701"/>
                </a:lnTo>
                <a:lnTo>
                  <a:pt x="768915" y="279189"/>
                </a:lnTo>
                <a:lnTo>
                  <a:pt x="773777" y="266448"/>
                </a:lnTo>
                <a:lnTo>
                  <a:pt x="777621" y="252476"/>
                </a:lnTo>
                <a:lnTo>
                  <a:pt x="716026" y="242062"/>
                </a:lnTo>
                <a:lnTo>
                  <a:pt x="715933" y="242536"/>
                </a:lnTo>
                <a:lnTo>
                  <a:pt x="712037" y="257184"/>
                </a:lnTo>
                <a:lnTo>
                  <a:pt x="706700" y="268649"/>
                </a:lnTo>
                <a:lnTo>
                  <a:pt x="699896" y="276987"/>
                </a:lnTo>
                <a:lnTo>
                  <a:pt x="695586" y="280294"/>
                </a:lnTo>
                <a:lnTo>
                  <a:pt x="684205" y="285425"/>
                </a:lnTo>
                <a:lnTo>
                  <a:pt x="670648" y="287147"/>
                </a:lnTo>
                <a:lnTo>
                  <a:pt x="666448" y="287006"/>
                </a:lnTo>
                <a:lnTo>
                  <a:pt x="653379" y="284446"/>
                </a:lnTo>
                <a:lnTo>
                  <a:pt x="642091" y="278686"/>
                </a:lnTo>
                <a:lnTo>
                  <a:pt x="632586" y="269748"/>
                </a:lnTo>
                <a:lnTo>
                  <a:pt x="628131" y="262998"/>
                </a:lnTo>
                <a:lnTo>
                  <a:pt x="623880" y="252948"/>
                </a:lnTo>
                <a:lnTo>
                  <a:pt x="620843" y="240784"/>
                </a:lnTo>
                <a:lnTo>
                  <a:pt x="619021" y="226492"/>
                </a:lnTo>
                <a:lnTo>
                  <a:pt x="618413" y="210058"/>
                </a:lnTo>
                <a:close/>
              </a:path>
              <a:path w="2504947" h="338201">
                <a:moveTo>
                  <a:pt x="446573" y="235709"/>
                </a:moveTo>
                <a:lnTo>
                  <a:pt x="443288" y="248294"/>
                </a:lnTo>
                <a:lnTo>
                  <a:pt x="438351" y="259174"/>
                </a:lnTo>
                <a:lnTo>
                  <a:pt x="431761" y="268351"/>
                </a:lnTo>
                <a:lnTo>
                  <a:pt x="426293" y="273806"/>
                </a:lnTo>
                <a:lnTo>
                  <a:pt x="415634" y="281195"/>
                </a:lnTo>
                <a:lnTo>
                  <a:pt x="403728" y="285653"/>
                </a:lnTo>
                <a:lnTo>
                  <a:pt x="390804" y="338201"/>
                </a:lnTo>
                <a:lnTo>
                  <a:pt x="410332" y="336900"/>
                </a:lnTo>
                <a:lnTo>
                  <a:pt x="423273" y="334431"/>
                </a:lnTo>
                <a:lnTo>
                  <a:pt x="435562" y="330680"/>
                </a:lnTo>
                <a:lnTo>
                  <a:pt x="447200" y="325649"/>
                </a:lnTo>
                <a:lnTo>
                  <a:pt x="458187" y="319340"/>
                </a:lnTo>
                <a:lnTo>
                  <a:pt x="468522" y="311754"/>
                </a:lnTo>
                <a:lnTo>
                  <a:pt x="478205" y="302895"/>
                </a:lnTo>
                <a:lnTo>
                  <a:pt x="490951" y="287635"/>
                </a:lnTo>
                <a:lnTo>
                  <a:pt x="497662" y="276923"/>
                </a:lnTo>
                <a:lnTo>
                  <a:pt x="503153" y="265563"/>
                </a:lnTo>
                <a:lnTo>
                  <a:pt x="507423" y="253554"/>
                </a:lnTo>
                <a:lnTo>
                  <a:pt x="510474" y="240894"/>
                </a:lnTo>
                <a:lnTo>
                  <a:pt x="512304" y="227581"/>
                </a:lnTo>
                <a:lnTo>
                  <a:pt x="512914" y="213614"/>
                </a:lnTo>
                <a:lnTo>
                  <a:pt x="512784" y="207125"/>
                </a:lnTo>
                <a:lnTo>
                  <a:pt x="511600" y="193464"/>
                </a:lnTo>
                <a:lnTo>
                  <a:pt x="509180" y="180468"/>
                </a:lnTo>
                <a:lnTo>
                  <a:pt x="505524" y="168134"/>
                </a:lnTo>
                <a:lnTo>
                  <a:pt x="500631" y="156459"/>
                </a:lnTo>
                <a:lnTo>
                  <a:pt x="494503" y="145439"/>
                </a:lnTo>
                <a:lnTo>
                  <a:pt x="487137" y="135070"/>
                </a:lnTo>
                <a:lnTo>
                  <a:pt x="478536" y="125349"/>
                </a:lnTo>
                <a:lnTo>
                  <a:pt x="464269" y="112985"/>
                </a:lnTo>
                <a:lnTo>
                  <a:pt x="453692" y="106099"/>
                </a:lnTo>
                <a:lnTo>
                  <a:pt x="442418" y="100461"/>
                </a:lnTo>
                <a:lnTo>
                  <a:pt x="430448" y="96072"/>
                </a:lnTo>
                <a:lnTo>
                  <a:pt x="417782" y="92935"/>
                </a:lnTo>
                <a:lnTo>
                  <a:pt x="404419" y="91052"/>
                </a:lnTo>
                <a:lnTo>
                  <a:pt x="390359" y="90424"/>
                </a:lnTo>
                <a:lnTo>
                  <a:pt x="388846" y="90431"/>
                </a:lnTo>
                <a:lnTo>
                  <a:pt x="375527" y="91145"/>
                </a:lnTo>
                <a:lnTo>
                  <a:pt x="362711" y="93033"/>
                </a:lnTo>
                <a:lnTo>
                  <a:pt x="350399" y="96099"/>
                </a:lnTo>
                <a:lnTo>
                  <a:pt x="338592" y="100350"/>
                </a:lnTo>
                <a:lnTo>
                  <a:pt x="327291" y="105791"/>
                </a:lnTo>
                <a:lnTo>
                  <a:pt x="317178" y="112040"/>
                </a:lnTo>
                <a:lnTo>
                  <a:pt x="307203" y="119929"/>
                </a:lnTo>
                <a:lnTo>
                  <a:pt x="298289" y="128963"/>
                </a:lnTo>
                <a:lnTo>
                  <a:pt x="290436" y="139150"/>
                </a:lnTo>
                <a:lnTo>
                  <a:pt x="283641" y="150495"/>
                </a:lnTo>
                <a:lnTo>
                  <a:pt x="278455" y="161397"/>
                </a:lnTo>
                <a:lnTo>
                  <a:pt x="273986" y="173525"/>
                </a:lnTo>
                <a:lnTo>
                  <a:pt x="270792" y="185830"/>
                </a:lnTo>
                <a:lnTo>
                  <a:pt x="268875" y="198306"/>
                </a:lnTo>
                <a:lnTo>
                  <a:pt x="268236" y="210947"/>
                </a:lnTo>
                <a:lnTo>
                  <a:pt x="268410" y="219492"/>
                </a:lnTo>
                <a:lnTo>
                  <a:pt x="269488" y="233259"/>
                </a:lnTo>
                <a:lnTo>
                  <a:pt x="271550" y="246222"/>
                </a:lnTo>
                <a:lnTo>
                  <a:pt x="274598" y="258381"/>
                </a:lnTo>
                <a:lnTo>
                  <a:pt x="278628" y="269737"/>
                </a:lnTo>
                <a:lnTo>
                  <a:pt x="283641" y="280289"/>
                </a:lnTo>
                <a:lnTo>
                  <a:pt x="289839" y="290348"/>
                </a:lnTo>
                <a:lnTo>
                  <a:pt x="297774" y="300338"/>
                </a:lnTo>
                <a:lnTo>
                  <a:pt x="306884" y="309196"/>
                </a:lnTo>
                <a:lnTo>
                  <a:pt x="317168" y="316911"/>
                </a:lnTo>
                <a:lnTo>
                  <a:pt x="328625" y="323469"/>
                </a:lnTo>
                <a:lnTo>
                  <a:pt x="333381" y="229387"/>
                </a:lnTo>
                <a:lnTo>
                  <a:pt x="332536" y="214376"/>
                </a:lnTo>
                <a:lnTo>
                  <a:pt x="332714" y="207259"/>
                </a:lnTo>
                <a:lnTo>
                  <a:pt x="334328" y="193008"/>
                </a:lnTo>
                <a:lnTo>
                  <a:pt x="337626" y="180444"/>
                </a:lnTo>
                <a:lnTo>
                  <a:pt x="342608" y="169541"/>
                </a:lnTo>
                <a:lnTo>
                  <a:pt x="349275" y="160274"/>
                </a:lnTo>
                <a:lnTo>
                  <a:pt x="354811" y="154797"/>
                </a:lnTo>
                <a:lnTo>
                  <a:pt x="365506" y="147468"/>
                </a:lnTo>
                <a:lnTo>
                  <a:pt x="377427" y="143070"/>
                </a:lnTo>
                <a:lnTo>
                  <a:pt x="390575" y="141605"/>
                </a:lnTo>
                <a:lnTo>
                  <a:pt x="398111" y="142067"/>
                </a:lnTo>
                <a:lnTo>
                  <a:pt x="410578" y="145191"/>
                </a:lnTo>
                <a:lnTo>
                  <a:pt x="421795" y="151260"/>
                </a:lnTo>
                <a:lnTo>
                  <a:pt x="431761" y="160274"/>
                </a:lnTo>
                <a:lnTo>
                  <a:pt x="434764" y="163988"/>
                </a:lnTo>
                <a:lnTo>
                  <a:pt x="440728" y="174002"/>
                </a:lnTo>
                <a:lnTo>
                  <a:pt x="444989" y="185642"/>
                </a:lnTo>
                <a:lnTo>
                  <a:pt x="447546" y="198924"/>
                </a:lnTo>
                <a:lnTo>
                  <a:pt x="448398" y="213868"/>
                </a:lnTo>
                <a:lnTo>
                  <a:pt x="448203" y="221420"/>
                </a:lnTo>
                <a:lnTo>
                  <a:pt x="446573" y="235709"/>
                </a:lnTo>
                <a:close/>
              </a:path>
              <a:path w="2504947" h="338201">
                <a:moveTo>
                  <a:pt x="403728" y="285653"/>
                </a:moveTo>
                <a:lnTo>
                  <a:pt x="390575" y="287147"/>
                </a:lnTo>
                <a:lnTo>
                  <a:pt x="382901" y="286658"/>
                </a:lnTo>
                <a:lnTo>
                  <a:pt x="370469" y="283476"/>
                </a:lnTo>
                <a:lnTo>
                  <a:pt x="359260" y="277363"/>
                </a:lnTo>
                <a:lnTo>
                  <a:pt x="349275" y="268351"/>
                </a:lnTo>
                <a:lnTo>
                  <a:pt x="346062" y="264406"/>
                </a:lnTo>
                <a:lnTo>
                  <a:pt x="340143" y="254411"/>
                </a:lnTo>
                <a:lnTo>
                  <a:pt x="335916" y="242735"/>
                </a:lnTo>
                <a:lnTo>
                  <a:pt x="333381" y="229387"/>
                </a:lnTo>
                <a:lnTo>
                  <a:pt x="328996" y="323654"/>
                </a:lnTo>
                <a:lnTo>
                  <a:pt x="340882" y="328923"/>
                </a:lnTo>
                <a:lnTo>
                  <a:pt x="353006" y="333000"/>
                </a:lnTo>
                <a:lnTo>
                  <a:pt x="365367" y="335897"/>
                </a:lnTo>
                <a:lnTo>
                  <a:pt x="377967" y="337627"/>
                </a:lnTo>
                <a:lnTo>
                  <a:pt x="390804" y="338201"/>
                </a:lnTo>
                <a:lnTo>
                  <a:pt x="403728" y="285653"/>
                </a:lnTo>
                <a:close/>
              </a:path>
              <a:path w="2504947" h="338201">
                <a:moveTo>
                  <a:pt x="1154810" y="95758"/>
                </a:moveTo>
                <a:lnTo>
                  <a:pt x="1154810" y="12065"/>
                </a:lnTo>
                <a:lnTo>
                  <a:pt x="1091819" y="48641"/>
                </a:lnTo>
                <a:lnTo>
                  <a:pt x="1091819" y="95758"/>
                </a:lnTo>
                <a:lnTo>
                  <a:pt x="1062989" y="95758"/>
                </a:lnTo>
                <a:lnTo>
                  <a:pt x="1062989" y="145796"/>
                </a:lnTo>
                <a:lnTo>
                  <a:pt x="1091819" y="145796"/>
                </a:lnTo>
                <a:lnTo>
                  <a:pt x="1091862" y="257952"/>
                </a:lnTo>
                <a:lnTo>
                  <a:pt x="1092214" y="273399"/>
                </a:lnTo>
                <a:lnTo>
                  <a:pt x="1092888" y="285205"/>
                </a:lnTo>
                <a:lnTo>
                  <a:pt x="1093851" y="293370"/>
                </a:lnTo>
                <a:lnTo>
                  <a:pt x="1097390" y="307440"/>
                </a:lnTo>
                <a:lnTo>
                  <a:pt x="1102740" y="317754"/>
                </a:lnTo>
                <a:lnTo>
                  <a:pt x="1106932" y="323850"/>
                </a:lnTo>
                <a:lnTo>
                  <a:pt x="1113535" y="328676"/>
                </a:lnTo>
                <a:lnTo>
                  <a:pt x="1122680" y="332486"/>
                </a:lnTo>
                <a:lnTo>
                  <a:pt x="1127791" y="334397"/>
                </a:lnTo>
                <a:lnTo>
                  <a:pt x="1139980" y="337250"/>
                </a:lnTo>
                <a:lnTo>
                  <a:pt x="1153287" y="338201"/>
                </a:lnTo>
                <a:lnTo>
                  <a:pt x="1166439" y="337651"/>
                </a:lnTo>
                <a:lnTo>
                  <a:pt x="1179290" y="335918"/>
                </a:lnTo>
                <a:lnTo>
                  <a:pt x="1191416" y="332977"/>
                </a:lnTo>
                <a:lnTo>
                  <a:pt x="1202816" y="328803"/>
                </a:lnTo>
                <a:lnTo>
                  <a:pt x="1197483" y="280162"/>
                </a:lnTo>
                <a:lnTo>
                  <a:pt x="1196725" y="280439"/>
                </a:lnTo>
                <a:lnTo>
                  <a:pt x="1182604" y="284803"/>
                </a:lnTo>
                <a:lnTo>
                  <a:pt x="1172209" y="286258"/>
                </a:lnTo>
                <a:lnTo>
                  <a:pt x="1168019" y="286258"/>
                </a:lnTo>
                <a:lnTo>
                  <a:pt x="1164463" y="285115"/>
                </a:lnTo>
                <a:lnTo>
                  <a:pt x="1161669" y="283083"/>
                </a:lnTo>
                <a:lnTo>
                  <a:pt x="1158747" y="281051"/>
                </a:lnTo>
                <a:lnTo>
                  <a:pt x="1156081" y="275209"/>
                </a:lnTo>
                <a:lnTo>
                  <a:pt x="1154977" y="259668"/>
                </a:lnTo>
                <a:lnTo>
                  <a:pt x="1154810" y="241300"/>
                </a:lnTo>
                <a:lnTo>
                  <a:pt x="1154810" y="145796"/>
                </a:lnTo>
                <a:lnTo>
                  <a:pt x="1197609" y="145796"/>
                </a:lnTo>
                <a:lnTo>
                  <a:pt x="1197609" y="95758"/>
                </a:lnTo>
                <a:lnTo>
                  <a:pt x="1154810" y="95758"/>
                </a:lnTo>
                <a:close/>
              </a:path>
              <a:path w="2504947" h="338201">
                <a:moveTo>
                  <a:pt x="66078" y="277749"/>
                </a:moveTo>
                <a:lnTo>
                  <a:pt x="66078" y="8255"/>
                </a:lnTo>
                <a:lnTo>
                  <a:pt x="0" y="8255"/>
                </a:lnTo>
                <a:lnTo>
                  <a:pt x="0" y="332867"/>
                </a:lnTo>
                <a:lnTo>
                  <a:pt x="230377" y="332867"/>
                </a:lnTo>
                <a:lnTo>
                  <a:pt x="230377" y="277749"/>
                </a:lnTo>
                <a:lnTo>
                  <a:pt x="66078" y="277749"/>
                </a:lnTo>
                <a:close/>
              </a:path>
              <a:path w="2504947" h="338201">
                <a:moveTo>
                  <a:pt x="1247394" y="5588"/>
                </a:moveTo>
                <a:lnTo>
                  <a:pt x="1247394" y="63627"/>
                </a:lnTo>
                <a:lnTo>
                  <a:pt x="1310132" y="63627"/>
                </a:lnTo>
                <a:lnTo>
                  <a:pt x="1310132" y="5588"/>
                </a:lnTo>
                <a:lnTo>
                  <a:pt x="1247394" y="5588"/>
                </a:lnTo>
                <a:close/>
              </a:path>
              <a:path w="2504947" h="338201">
                <a:moveTo>
                  <a:pt x="2379983" y="62340"/>
                </a:moveTo>
                <a:lnTo>
                  <a:pt x="2379472" y="77978"/>
                </a:lnTo>
                <a:lnTo>
                  <a:pt x="2379472" y="95758"/>
                </a:lnTo>
                <a:lnTo>
                  <a:pt x="2344674" y="95758"/>
                </a:lnTo>
                <a:lnTo>
                  <a:pt x="2344674" y="145161"/>
                </a:lnTo>
                <a:lnTo>
                  <a:pt x="2379472" y="145161"/>
                </a:lnTo>
                <a:lnTo>
                  <a:pt x="2379472" y="332867"/>
                </a:lnTo>
                <a:lnTo>
                  <a:pt x="2442210" y="332867"/>
                </a:lnTo>
                <a:lnTo>
                  <a:pt x="2442210" y="145161"/>
                </a:lnTo>
                <a:lnTo>
                  <a:pt x="2489072" y="145161"/>
                </a:lnTo>
                <a:lnTo>
                  <a:pt x="2489072" y="95758"/>
                </a:lnTo>
                <a:lnTo>
                  <a:pt x="2442210" y="95758"/>
                </a:lnTo>
                <a:lnTo>
                  <a:pt x="2442210" y="66929"/>
                </a:lnTo>
                <a:lnTo>
                  <a:pt x="2444241" y="58801"/>
                </a:lnTo>
                <a:lnTo>
                  <a:pt x="2448179" y="54610"/>
                </a:lnTo>
                <a:lnTo>
                  <a:pt x="2452116" y="50292"/>
                </a:lnTo>
                <a:lnTo>
                  <a:pt x="2458593" y="48260"/>
                </a:lnTo>
                <a:lnTo>
                  <a:pt x="2471099" y="48311"/>
                </a:lnTo>
                <a:lnTo>
                  <a:pt x="2483557" y="49361"/>
                </a:lnTo>
                <a:lnTo>
                  <a:pt x="2496439" y="51816"/>
                </a:lnTo>
                <a:lnTo>
                  <a:pt x="2504947" y="8001"/>
                </a:lnTo>
                <a:lnTo>
                  <a:pt x="2490436" y="4125"/>
                </a:lnTo>
                <a:lnTo>
                  <a:pt x="2477938" y="1833"/>
                </a:lnTo>
                <a:lnTo>
                  <a:pt x="2465288" y="458"/>
                </a:lnTo>
                <a:lnTo>
                  <a:pt x="2452497" y="0"/>
                </a:lnTo>
                <a:lnTo>
                  <a:pt x="2445502" y="172"/>
                </a:lnTo>
                <a:lnTo>
                  <a:pt x="2431960" y="1660"/>
                </a:lnTo>
                <a:lnTo>
                  <a:pt x="2419905" y="4687"/>
                </a:lnTo>
                <a:lnTo>
                  <a:pt x="2409316" y="9271"/>
                </a:lnTo>
                <a:lnTo>
                  <a:pt x="2401670" y="14096"/>
                </a:lnTo>
                <a:lnTo>
                  <a:pt x="2392255" y="22918"/>
                </a:lnTo>
                <a:lnTo>
                  <a:pt x="2385949" y="33274"/>
                </a:lnTo>
                <a:lnTo>
                  <a:pt x="2384079" y="38248"/>
                </a:lnTo>
                <a:lnTo>
                  <a:pt x="2381519" y="49085"/>
                </a:lnTo>
                <a:lnTo>
                  <a:pt x="2379983" y="62340"/>
                </a:lnTo>
                <a:close/>
              </a:path>
              <a:path w="2504947" h="338201">
                <a:moveTo>
                  <a:pt x="1727327" y="332867"/>
                </a:moveTo>
                <a:lnTo>
                  <a:pt x="1727348" y="220068"/>
                </a:lnTo>
                <a:lnTo>
                  <a:pt x="1727750" y="203766"/>
                </a:lnTo>
                <a:lnTo>
                  <a:pt x="1728672" y="190159"/>
                </a:lnTo>
                <a:lnTo>
                  <a:pt x="1730133" y="179256"/>
                </a:lnTo>
                <a:lnTo>
                  <a:pt x="1732152" y="171069"/>
                </a:lnTo>
                <a:lnTo>
                  <a:pt x="1740220" y="156068"/>
                </a:lnTo>
                <a:lnTo>
                  <a:pt x="1749806" y="147320"/>
                </a:lnTo>
                <a:lnTo>
                  <a:pt x="1766156" y="139943"/>
                </a:lnTo>
                <a:lnTo>
                  <a:pt x="1779143" y="138430"/>
                </a:lnTo>
                <a:lnTo>
                  <a:pt x="1787525" y="138430"/>
                </a:lnTo>
                <a:lnTo>
                  <a:pt x="1794890" y="140462"/>
                </a:lnTo>
                <a:lnTo>
                  <a:pt x="1800859" y="144653"/>
                </a:lnTo>
                <a:lnTo>
                  <a:pt x="1806828" y="148844"/>
                </a:lnTo>
                <a:lnTo>
                  <a:pt x="1811274" y="154686"/>
                </a:lnTo>
                <a:lnTo>
                  <a:pt x="1813940" y="162179"/>
                </a:lnTo>
                <a:lnTo>
                  <a:pt x="1815610" y="168983"/>
                </a:lnTo>
                <a:lnTo>
                  <a:pt x="1816932" y="179759"/>
                </a:lnTo>
                <a:lnTo>
                  <a:pt x="1817734" y="194052"/>
                </a:lnTo>
                <a:lnTo>
                  <a:pt x="1818005" y="211836"/>
                </a:lnTo>
                <a:lnTo>
                  <a:pt x="1818005" y="332867"/>
                </a:lnTo>
                <a:lnTo>
                  <a:pt x="1880615" y="332867"/>
                </a:lnTo>
                <a:lnTo>
                  <a:pt x="1880582" y="180220"/>
                </a:lnTo>
                <a:lnTo>
                  <a:pt x="1880068" y="165640"/>
                </a:lnTo>
                <a:lnTo>
                  <a:pt x="1878936" y="153354"/>
                </a:lnTo>
                <a:lnTo>
                  <a:pt x="1877187" y="143383"/>
                </a:lnTo>
                <a:lnTo>
                  <a:pt x="1871629" y="127703"/>
                </a:lnTo>
                <a:lnTo>
                  <a:pt x="1864995" y="116967"/>
                </a:lnTo>
                <a:lnTo>
                  <a:pt x="1851167" y="104416"/>
                </a:lnTo>
                <a:lnTo>
                  <a:pt x="1838959" y="97917"/>
                </a:lnTo>
                <a:lnTo>
                  <a:pt x="1826727" y="93669"/>
                </a:lnTo>
                <a:lnTo>
                  <a:pt x="1814239" y="91239"/>
                </a:lnTo>
                <a:lnTo>
                  <a:pt x="1800987" y="90424"/>
                </a:lnTo>
                <a:lnTo>
                  <a:pt x="1788822" y="91123"/>
                </a:lnTo>
                <a:lnTo>
                  <a:pt x="1776158" y="93493"/>
                </a:lnTo>
                <a:lnTo>
                  <a:pt x="1764164" y="97540"/>
                </a:lnTo>
                <a:lnTo>
                  <a:pt x="1752839" y="103268"/>
                </a:lnTo>
                <a:lnTo>
                  <a:pt x="1742184" y="110678"/>
                </a:lnTo>
                <a:lnTo>
                  <a:pt x="1732198" y="119773"/>
                </a:lnTo>
                <a:lnTo>
                  <a:pt x="1722882" y="130556"/>
                </a:lnTo>
                <a:lnTo>
                  <a:pt x="1722882" y="95758"/>
                </a:lnTo>
                <a:lnTo>
                  <a:pt x="1664589" y="95758"/>
                </a:lnTo>
                <a:lnTo>
                  <a:pt x="1664589" y="332867"/>
                </a:lnTo>
                <a:lnTo>
                  <a:pt x="1727327" y="332867"/>
                </a:lnTo>
                <a:close/>
              </a:path>
              <a:path w="2504947" h="338201">
                <a:moveTo>
                  <a:pt x="874521" y="252730"/>
                </a:moveTo>
                <a:lnTo>
                  <a:pt x="878586" y="245364"/>
                </a:lnTo>
                <a:lnTo>
                  <a:pt x="886841" y="239522"/>
                </a:lnTo>
                <a:lnTo>
                  <a:pt x="893064" y="236379"/>
                </a:lnTo>
                <a:lnTo>
                  <a:pt x="904772" y="232506"/>
                </a:lnTo>
                <a:lnTo>
                  <a:pt x="921004" y="228600"/>
                </a:lnTo>
                <a:lnTo>
                  <a:pt x="922549" y="228271"/>
                </a:lnTo>
                <a:lnTo>
                  <a:pt x="937682" y="224887"/>
                </a:lnTo>
                <a:lnTo>
                  <a:pt x="949867" y="221821"/>
                </a:lnTo>
                <a:lnTo>
                  <a:pt x="959104" y="219075"/>
                </a:lnTo>
                <a:lnTo>
                  <a:pt x="959035" y="238863"/>
                </a:lnTo>
                <a:lnTo>
                  <a:pt x="958292" y="252984"/>
                </a:lnTo>
                <a:lnTo>
                  <a:pt x="956691" y="262128"/>
                </a:lnTo>
                <a:lnTo>
                  <a:pt x="951104" y="273494"/>
                </a:lnTo>
                <a:lnTo>
                  <a:pt x="941705" y="282829"/>
                </a:lnTo>
                <a:lnTo>
                  <a:pt x="933695" y="287879"/>
                </a:lnTo>
                <a:lnTo>
                  <a:pt x="921769" y="292480"/>
                </a:lnTo>
                <a:lnTo>
                  <a:pt x="909319" y="294005"/>
                </a:lnTo>
                <a:lnTo>
                  <a:pt x="907916" y="293983"/>
                </a:lnTo>
                <a:lnTo>
                  <a:pt x="905302" y="337201"/>
                </a:lnTo>
                <a:lnTo>
                  <a:pt x="917716" y="334632"/>
                </a:lnTo>
                <a:lnTo>
                  <a:pt x="929639" y="330454"/>
                </a:lnTo>
                <a:lnTo>
                  <a:pt x="932788" y="329056"/>
                </a:lnTo>
                <a:lnTo>
                  <a:pt x="943671" y="323142"/>
                </a:lnTo>
                <a:lnTo>
                  <a:pt x="954087" y="315769"/>
                </a:lnTo>
                <a:lnTo>
                  <a:pt x="964057" y="306959"/>
                </a:lnTo>
                <a:lnTo>
                  <a:pt x="965326" y="310642"/>
                </a:lnTo>
                <a:lnTo>
                  <a:pt x="966343" y="314325"/>
                </a:lnTo>
                <a:lnTo>
                  <a:pt x="968629" y="322580"/>
                </a:lnTo>
                <a:lnTo>
                  <a:pt x="970661" y="328676"/>
                </a:lnTo>
                <a:lnTo>
                  <a:pt x="972312" y="332867"/>
                </a:lnTo>
                <a:lnTo>
                  <a:pt x="1034414" y="332867"/>
                </a:lnTo>
                <a:lnTo>
                  <a:pt x="1030628" y="324633"/>
                </a:lnTo>
                <a:lnTo>
                  <a:pt x="1026126" y="312537"/>
                </a:lnTo>
                <a:lnTo>
                  <a:pt x="1023112" y="301117"/>
                </a:lnTo>
                <a:lnTo>
                  <a:pt x="1022136" y="295402"/>
                </a:lnTo>
                <a:lnTo>
                  <a:pt x="1020985" y="284415"/>
                </a:lnTo>
                <a:lnTo>
                  <a:pt x="1020294" y="270953"/>
                </a:lnTo>
                <a:lnTo>
                  <a:pt x="1020063" y="255016"/>
                </a:lnTo>
                <a:lnTo>
                  <a:pt x="1020826" y="181737"/>
                </a:lnTo>
                <a:lnTo>
                  <a:pt x="1020733" y="173457"/>
                </a:lnTo>
                <a:lnTo>
                  <a:pt x="1019920" y="157662"/>
                </a:lnTo>
                <a:lnTo>
                  <a:pt x="1018267" y="144409"/>
                </a:lnTo>
                <a:lnTo>
                  <a:pt x="1015775" y="133717"/>
                </a:lnTo>
                <a:lnTo>
                  <a:pt x="1012444" y="125603"/>
                </a:lnTo>
                <a:lnTo>
                  <a:pt x="1005356" y="115845"/>
                </a:lnTo>
                <a:lnTo>
                  <a:pt x="995753" y="107491"/>
                </a:lnTo>
                <a:lnTo>
                  <a:pt x="983488" y="100330"/>
                </a:lnTo>
                <a:lnTo>
                  <a:pt x="974552" y="96811"/>
                </a:lnTo>
                <a:lnTo>
                  <a:pt x="963745" y="94016"/>
                </a:lnTo>
                <a:lnTo>
                  <a:pt x="951217" y="92020"/>
                </a:lnTo>
                <a:lnTo>
                  <a:pt x="936970" y="90823"/>
                </a:lnTo>
                <a:lnTo>
                  <a:pt x="921004" y="90424"/>
                </a:lnTo>
                <a:lnTo>
                  <a:pt x="910767" y="90636"/>
                </a:lnTo>
                <a:lnTo>
                  <a:pt x="895997" y="91814"/>
                </a:lnTo>
                <a:lnTo>
                  <a:pt x="882663" y="94029"/>
                </a:lnTo>
                <a:lnTo>
                  <a:pt x="870766" y="97284"/>
                </a:lnTo>
                <a:lnTo>
                  <a:pt x="860305" y="101584"/>
                </a:lnTo>
                <a:lnTo>
                  <a:pt x="851281" y="106934"/>
                </a:lnTo>
                <a:lnTo>
                  <a:pt x="844014" y="112804"/>
                </a:lnTo>
                <a:lnTo>
                  <a:pt x="835775" y="121715"/>
                </a:lnTo>
                <a:lnTo>
                  <a:pt x="828746" y="132185"/>
                </a:lnTo>
                <a:lnTo>
                  <a:pt x="822912" y="144229"/>
                </a:lnTo>
                <a:lnTo>
                  <a:pt x="818261" y="157861"/>
                </a:lnTo>
                <a:lnTo>
                  <a:pt x="875283" y="168148"/>
                </a:lnTo>
                <a:lnTo>
                  <a:pt x="876225" y="165551"/>
                </a:lnTo>
                <a:lnTo>
                  <a:pt x="882549" y="153154"/>
                </a:lnTo>
                <a:lnTo>
                  <a:pt x="890396" y="145034"/>
                </a:lnTo>
                <a:lnTo>
                  <a:pt x="891518" y="144275"/>
                </a:lnTo>
                <a:lnTo>
                  <a:pt x="902395" y="139878"/>
                </a:lnTo>
                <a:lnTo>
                  <a:pt x="916558" y="138430"/>
                </a:lnTo>
                <a:lnTo>
                  <a:pt x="928543" y="138965"/>
                </a:lnTo>
                <a:lnTo>
                  <a:pt x="941510" y="141508"/>
                </a:lnTo>
                <a:lnTo>
                  <a:pt x="950213" y="146177"/>
                </a:lnTo>
                <a:lnTo>
                  <a:pt x="957190" y="157345"/>
                </a:lnTo>
                <a:lnTo>
                  <a:pt x="959104" y="171958"/>
                </a:lnTo>
                <a:lnTo>
                  <a:pt x="959104" y="178181"/>
                </a:lnTo>
                <a:lnTo>
                  <a:pt x="951669" y="180917"/>
                </a:lnTo>
                <a:lnTo>
                  <a:pt x="941620" y="183937"/>
                </a:lnTo>
                <a:lnTo>
                  <a:pt x="929366" y="187057"/>
                </a:lnTo>
                <a:lnTo>
                  <a:pt x="914914" y="190265"/>
                </a:lnTo>
                <a:lnTo>
                  <a:pt x="898270" y="193548"/>
                </a:lnTo>
                <a:lnTo>
                  <a:pt x="896770" y="193840"/>
                </a:lnTo>
                <a:lnTo>
                  <a:pt x="881941" y="197048"/>
                </a:lnTo>
                <a:lnTo>
                  <a:pt x="868929" y="200495"/>
                </a:lnTo>
                <a:lnTo>
                  <a:pt x="857735" y="204193"/>
                </a:lnTo>
                <a:lnTo>
                  <a:pt x="848360" y="208153"/>
                </a:lnTo>
                <a:lnTo>
                  <a:pt x="838724" y="213783"/>
                </a:lnTo>
                <a:lnTo>
                  <a:pt x="829109" y="222109"/>
                </a:lnTo>
                <a:lnTo>
                  <a:pt x="821436" y="232283"/>
                </a:lnTo>
                <a:lnTo>
                  <a:pt x="816347" y="242667"/>
                </a:lnTo>
                <a:lnTo>
                  <a:pt x="812935" y="254890"/>
                </a:lnTo>
                <a:lnTo>
                  <a:pt x="811783" y="268097"/>
                </a:lnTo>
                <a:lnTo>
                  <a:pt x="811883" y="272217"/>
                </a:lnTo>
                <a:lnTo>
                  <a:pt x="813714" y="285473"/>
                </a:lnTo>
                <a:lnTo>
                  <a:pt x="817834" y="297567"/>
                </a:lnTo>
                <a:lnTo>
                  <a:pt x="824224" y="308530"/>
                </a:lnTo>
                <a:lnTo>
                  <a:pt x="832866" y="318389"/>
                </a:lnTo>
                <a:lnTo>
                  <a:pt x="840430" y="324499"/>
                </a:lnTo>
                <a:lnTo>
                  <a:pt x="850985" y="330494"/>
                </a:lnTo>
                <a:lnTo>
                  <a:pt x="862878" y="334775"/>
                </a:lnTo>
                <a:lnTo>
                  <a:pt x="876102" y="337344"/>
                </a:lnTo>
                <a:lnTo>
                  <a:pt x="890651" y="338201"/>
                </a:lnTo>
                <a:lnTo>
                  <a:pt x="894957" y="291394"/>
                </a:lnTo>
                <a:lnTo>
                  <a:pt x="884427" y="284480"/>
                </a:lnTo>
                <a:lnTo>
                  <a:pt x="877824" y="278003"/>
                </a:lnTo>
                <a:lnTo>
                  <a:pt x="874521" y="270383"/>
                </a:lnTo>
                <a:lnTo>
                  <a:pt x="874521" y="252730"/>
                </a:lnTo>
                <a:close/>
              </a:path>
              <a:path w="2504947" h="338201">
                <a:moveTo>
                  <a:pt x="894957" y="291394"/>
                </a:moveTo>
                <a:lnTo>
                  <a:pt x="890651" y="338201"/>
                </a:lnTo>
                <a:lnTo>
                  <a:pt x="892371" y="338187"/>
                </a:lnTo>
                <a:lnTo>
                  <a:pt x="905302" y="337201"/>
                </a:lnTo>
                <a:lnTo>
                  <a:pt x="907916" y="293983"/>
                </a:lnTo>
                <a:lnTo>
                  <a:pt x="894957" y="291394"/>
                </a:lnTo>
                <a:close/>
              </a:path>
              <a:path w="2504947" h="338201">
                <a:moveTo>
                  <a:pt x="1247394" y="95758"/>
                </a:moveTo>
                <a:lnTo>
                  <a:pt x="1247394" y="332867"/>
                </a:lnTo>
                <a:lnTo>
                  <a:pt x="1310132" y="332867"/>
                </a:lnTo>
                <a:lnTo>
                  <a:pt x="1310132" y="95758"/>
                </a:lnTo>
                <a:lnTo>
                  <a:pt x="1247394" y="95758"/>
                </a:lnTo>
                <a:close/>
              </a:path>
              <a:path w="2504947" h="338201">
                <a:moveTo>
                  <a:pt x="2251018" y="235709"/>
                </a:moveTo>
                <a:lnTo>
                  <a:pt x="2247727" y="248294"/>
                </a:lnTo>
                <a:lnTo>
                  <a:pt x="2242790" y="259174"/>
                </a:lnTo>
                <a:lnTo>
                  <a:pt x="2236216" y="268351"/>
                </a:lnTo>
                <a:lnTo>
                  <a:pt x="2230658" y="273853"/>
                </a:lnTo>
                <a:lnTo>
                  <a:pt x="2219979" y="281216"/>
                </a:lnTo>
                <a:lnTo>
                  <a:pt x="2208079" y="285658"/>
                </a:lnTo>
                <a:lnTo>
                  <a:pt x="2195195" y="338201"/>
                </a:lnTo>
                <a:lnTo>
                  <a:pt x="2214727" y="336903"/>
                </a:lnTo>
                <a:lnTo>
                  <a:pt x="2227678" y="334435"/>
                </a:lnTo>
                <a:lnTo>
                  <a:pt x="2239968" y="330684"/>
                </a:lnTo>
                <a:lnTo>
                  <a:pt x="2251601" y="325653"/>
                </a:lnTo>
                <a:lnTo>
                  <a:pt x="2262578" y="319343"/>
                </a:lnTo>
                <a:lnTo>
                  <a:pt x="2272900" y="311756"/>
                </a:lnTo>
                <a:lnTo>
                  <a:pt x="2282571" y="302895"/>
                </a:lnTo>
                <a:lnTo>
                  <a:pt x="2295380" y="287614"/>
                </a:lnTo>
                <a:lnTo>
                  <a:pt x="2302106" y="276904"/>
                </a:lnTo>
                <a:lnTo>
                  <a:pt x="2307605" y="265547"/>
                </a:lnTo>
                <a:lnTo>
                  <a:pt x="2311879" y="253541"/>
                </a:lnTo>
                <a:lnTo>
                  <a:pt x="2314930" y="240885"/>
                </a:lnTo>
                <a:lnTo>
                  <a:pt x="2316759" y="227576"/>
                </a:lnTo>
                <a:lnTo>
                  <a:pt x="2317369" y="213614"/>
                </a:lnTo>
                <a:lnTo>
                  <a:pt x="2317237" y="207111"/>
                </a:lnTo>
                <a:lnTo>
                  <a:pt x="2316043" y="193452"/>
                </a:lnTo>
                <a:lnTo>
                  <a:pt x="2313608" y="180459"/>
                </a:lnTo>
                <a:lnTo>
                  <a:pt x="2309936" y="168127"/>
                </a:lnTo>
                <a:lnTo>
                  <a:pt x="2305031" y="156454"/>
                </a:lnTo>
                <a:lnTo>
                  <a:pt x="2298896" y="145436"/>
                </a:lnTo>
                <a:lnTo>
                  <a:pt x="2291535" y="135069"/>
                </a:lnTo>
                <a:lnTo>
                  <a:pt x="2282952" y="125349"/>
                </a:lnTo>
                <a:lnTo>
                  <a:pt x="2268732" y="113002"/>
                </a:lnTo>
                <a:lnTo>
                  <a:pt x="2258155" y="106110"/>
                </a:lnTo>
                <a:lnTo>
                  <a:pt x="2246876" y="100468"/>
                </a:lnTo>
                <a:lnTo>
                  <a:pt x="2234899" y="96076"/>
                </a:lnTo>
                <a:lnTo>
                  <a:pt x="2222227" y="92937"/>
                </a:lnTo>
                <a:lnTo>
                  <a:pt x="2208864" y="91052"/>
                </a:lnTo>
                <a:lnTo>
                  <a:pt x="2194814" y="90424"/>
                </a:lnTo>
                <a:lnTo>
                  <a:pt x="2193247" y="90431"/>
                </a:lnTo>
                <a:lnTo>
                  <a:pt x="2179922" y="91149"/>
                </a:lnTo>
                <a:lnTo>
                  <a:pt x="2167099" y="93038"/>
                </a:lnTo>
                <a:lnTo>
                  <a:pt x="2154783" y="96105"/>
                </a:lnTo>
                <a:lnTo>
                  <a:pt x="2142979" y="100353"/>
                </a:lnTo>
                <a:lnTo>
                  <a:pt x="2131695" y="105791"/>
                </a:lnTo>
                <a:lnTo>
                  <a:pt x="2121576" y="112052"/>
                </a:lnTo>
                <a:lnTo>
                  <a:pt x="2111601" y="119939"/>
                </a:lnTo>
                <a:lnTo>
                  <a:pt x="2102678" y="128971"/>
                </a:lnTo>
                <a:lnTo>
                  <a:pt x="2094810" y="139154"/>
                </a:lnTo>
                <a:lnTo>
                  <a:pt x="2088007" y="150495"/>
                </a:lnTo>
                <a:lnTo>
                  <a:pt x="2082864" y="161390"/>
                </a:lnTo>
                <a:lnTo>
                  <a:pt x="2078410" y="173519"/>
                </a:lnTo>
                <a:lnTo>
                  <a:pt x="2075213" y="185826"/>
                </a:lnTo>
                <a:lnTo>
                  <a:pt x="2073285" y="198304"/>
                </a:lnTo>
                <a:lnTo>
                  <a:pt x="2072639" y="210947"/>
                </a:lnTo>
                <a:lnTo>
                  <a:pt x="2072815" y="219483"/>
                </a:lnTo>
                <a:lnTo>
                  <a:pt x="2073900" y="233253"/>
                </a:lnTo>
                <a:lnTo>
                  <a:pt x="2075971" y="246218"/>
                </a:lnTo>
                <a:lnTo>
                  <a:pt x="2079018" y="258379"/>
                </a:lnTo>
                <a:lnTo>
                  <a:pt x="2083033" y="269736"/>
                </a:lnTo>
                <a:lnTo>
                  <a:pt x="2088007" y="280289"/>
                </a:lnTo>
                <a:lnTo>
                  <a:pt x="2094244" y="290398"/>
                </a:lnTo>
                <a:lnTo>
                  <a:pt x="2102181" y="300371"/>
                </a:lnTo>
                <a:lnTo>
                  <a:pt x="2111297" y="309215"/>
                </a:lnTo>
                <a:lnTo>
                  <a:pt x="2121598" y="316919"/>
                </a:lnTo>
                <a:lnTo>
                  <a:pt x="2133091" y="323469"/>
                </a:lnTo>
                <a:lnTo>
                  <a:pt x="2137748" y="229385"/>
                </a:lnTo>
                <a:lnTo>
                  <a:pt x="2136902" y="214376"/>
                </a:lnTo>
                <a:lnTo>
                  <a:pt x="2137080" y="207251"/>
                </a:lnTo>
                <a:lnTo>
                  <a:pt x="2138698" y="193003"/>
                </a:lnTo>
                <a:lnTo>
                  <a:pt x="2142001" y="180441"/>
                </a:lnTo>
                <a:lnTo>
                  <a:pt x="2146991" y="169540"/>
                </a:lnTo>
                <a:lnTo>
                  <a:pt x="2153666" y="160274"/>
                </a:lnTo>
                <a:lnTo>
                  <a:pt x="2159196" y="154810"/>
                </a:lnTo>
                <a:lnTo>
                  <a:pt x="2169917" y="147474"/>
                </a:lnTo>
                <a:lnTo>
                  <a:pt x="2181843" y="143072"/>
                </a:lnTo>
                <a:lnTo>
                  <a:pt x="2194941" y="141605"/>
                </a:lnTo>
                <a:lnTo>
                  <a:pt x="2202551" y="142076"/>
                </a:lnTo>
                <a:lnTo>
                  <a:pt x="2214998" y="145207"/>
                </a:lnTo>
                <a:lnTo>
                  <a:pt x="2226214" y="151273"/>
                </a:lnTo>
                <a:lnTo>
                  <a:pt x="2236216" y="160274"/>
                </a:lnTo>
                <a:lnTo>
                  <a:pt x="2239209" y="163988"/>
                </a:lnTo>
                <a:lnTo>
                  <a:pt x="2245165" y="174002"/>
                </a:lnTo>
                <a:lnTo>
                  <a:pt x="2249430" y="185642"/>
                </a:lnTo>
                <a:lnTo>
                  <a:pt x="2251995" y="198924"/>
                </a:lnTo>
                <a:lnTo>
                  <a:pt x="2252853" y="213868"/>
                </a:lnTo>
                <a:lnTo>
                  <a:pt x="2252656" y="221420"/>
                </a:lnTo>
                <a:lnTo>
                  <a:pt x="2251018" y="235709"/>
                </a:lnTo>
                <a:close/>
              </a:path>
              <a:path w="2504947" h="338201">
                <a:moveTo>
                  <a:pt x="2208079" y="285658"/>
                </a:moveTo>
                <a:lnTo>
                  <a:pt x="2194941" y="287147"/>
                </a:lnTo>
                <a:lnTo>
                  <a:pt x="2187327" y="286660"/>
                </a:lnTo>
                <a:lnTo>
                  <a:pt x="2174908" y="283481"/>
                </a:lnTo>
                <a:lnTo>
                  <a:pt x="2163676" y="277366"/>
                </a:lnTo>
                <a:lnTo>
                  <a:pt x="2153666" y="268351"/>
                </a:lnTo>
                <a:lnTo>
                  <a:pt x="2150445" y="264401"/>
                </a:lnTo>
                <a:lnTo>
                  <a:pt x="2144520" y="254407"/>
                </a:lnTo>
                <a:lnTo>
                  <a:pt x="2140287" y="242732"/>
                </a:lnTo>
                <a:lnTo>
                  <a:pt x="2137748" y="229385"/>
                </a:lnTo>
                <a:lnTo>
                  <a:pt x="2133394" y="323620"/>
                </a:lnTo>
                <a:lnTo>
                  <a:pt x="2145271" y="328901"/>
                </a:lnTo>
                <a:lnTo>
                  <a:pt x="2157390" y="332988"/>
                </a:lnTo>
                <a:lnTo>
                  <a:pt x="2169750" y="335892"/>
                </a:lnTo>
                <a:lnTo>
                  <a:pt x="2182352" y="337625"/>
                </a:lnTo>
                <a:lnTo>
                  <a:pt x="2195195" y="338201"/>
                </a:lnTo>
                <a:lnTo>
                  <a:pt x="2208079" y="285658"/>
                </a:lnTo>
                <a:close/>
              </a:path>
              <a:path w="2504947" h="338201">
                <a:moveTo>
                  <a:pt x="1543882" y="235709"/>
                </a:moveTo>
                <a:lnTo>
                  <a:pt x="1540591" y="248294"/>
                </a:lnTo>
                <a:lnTo>
                  <a:pt x="1535654" y="259174"/>
                </a:lnTo>
                <a:lnTo>
                  <a:pt x="1529080" y="268351"/>
                </a:lnTo>
                <a:lnTo>
                  <a:pt x="1523522" y="273853"/>
                </a:lnTo>
                <a:lnTo>
                  <a:pt x="1512843" y="281216"/>
                </a:lnTo>
                <a:lnTo>
                  <a:pt x="1500943" y="285658"/>
                </a:lnTo>
                <a:lnTo>
                  <a:pt x="1488058" y="338201"/>
                </a:lnTo>
                <a:lnTo>
                  <a:pt x="1507591" y="336903"/>
                </a:lnTo>
                <a:lnTo>
                  <a:pt x="1520542" y="334435"/>
                </a:lnTo>
                <a:lnTo>
                  <a:pt x="1532832" y="330684"/>
                </a:lnTo>
                <a:lnTo>
                  <a:pt x="1544465" y="325653"/>
                </a:lnTo>
                <a:lnTo>
                  <a:pt x="1555442" y="319343"/>
                </a:lnTo>
                <a:lnTo>
                  <a:pt x="1565764" y="311756"/>
                </a:lnTo>
                <a:lnTo>
                  <a:pt x="1575434" y="302895"/>
                </a:lnTo>
                <a:lnTo>
                  <a:pt x="1588244" y="287614"/>
                </a:lnTo>
                <a:lnTo>
                  <a:pt x="1594970" y="276904"/>
                </a:lnTo>
                <a:lnTo>
                  <a:pt x="1600469" y="265547"/>
                </a:lnTo>
                <a:lnTo>
                  <a:pt x="1604743" y="253541"/>
                </a:lnTo>
                <a:lnTo>
                  <a:pt x="1607794" y="240885"/>
                </a:lnTo>
                <a:lnTo>
                  <a:pt x="1609623" y="227576"/>
                </a:lnTo>
                <a:lnTo>
                  <a:pt x="1610233" y="213614"/>
                </a:lnTo>
                <a:lnTo>
                  <a:pt x="1610101" y="207111"/>
                </a:lnTo>
                <a:lnTo>
                  <a:pt x="1608907" y="193452"/>
                </a:lnTo>
                <a:lnTo>
                  <a:pt x="1606472" y="180459"/>
                </a:lnTo>
                <a:lnTo>
                  <a:pt x="1602800" y="168127"/>
                </a:lnTo>
                <a:lnTo>
                  <a:pt x="1597895" y="156454"/>
                </a:lnTo>
                <a:lnTo>
                  <a:pt x="1591760" y="145436"/>
                </a:lnTo>
                <a:lnTo>
                  <a:pt x="1584399" y="135069"/>
                </a:lnTo>
                <a:lnTo>
                  <a:pt x="1575815" y="125349"/>
                </a:lnTo>
                <a:lnTo>
                  <a:pt x="1561596" y="113002"/>
                </a:lnTo>
                <a:lnTo>
                  <a:pt x="1551019" y="106110"/>
                </a:lnTo>
                <a:lnTo>
                  <a:pt x="1539740" y="100468"/>
                </a:lnTo>
                <a:lnTo>
                  <a:pt x="1527763" y="96076"/>
                </a:lnTo>
                <a:lnTo>
                  <a:pt x="1515091" y="92937"/>
                </a:lnTo>
                <a:lnTo>
                  <a:pt x="1501728" y="91052"/>
                </a:lnTo>
                <a:lnTo>
                  <a:pt x="1487677" y="90424"/>
                </a:lnTo>
                <a:lnTo>
                  <a:pt x="1486111" y="90431"/>
                </a:lnTo>
                <a:lnTo>
                  <a:pt x="1472786" y="91149"/>
                </a:lnTo>
                <a:lnTo>
                  <a:pt x="1459963" y="93038"/>
                </a:lnTo>
                <a:lnTo>
                  <a:pt x="1447647" y="96105"/>
                </a:lnTo>
                <a:lnTo>
                  <a:pt x="1435843" y="100353"/>
                </a:lnTo>
                <a:lnTo>
                  <a:pt x="1424558" y="105791"/>
                </a:lnTo>
                <a:lnTo>
                  <a:pt x="1414440" y="112052"/>
                </a:lnTo>
                <a:lnTo>
                  <a:pt x="1404465" y="119939"/>
                </a:lnTo>
                <a:lnTo>
                  <a:pt x="1395542" y="128971"/>
                </a:lnTo>
                <a:lnTo>
                  <a:pt x="1387674" y="139154"/>
                </a:lnTo>
                <a:lnTo>
                  <a:pt x="1380870" y="150495"/>
                </a:lnTo>
                <a:lnTo>
                  <a:pt x="1375728" y="161390"/>
                </a:lnTo>
                <a:lnTo>
                  <a:pt x="1371274" y="173519"/>
                </a:lnTo>
                <a:lnTo>
                  <a:pt x="1368077" y="185826"/>
                </a:lnTo>
                <a:lnTo>
                  <a:pt x="1366149" y="198304"/>
                </a:lnTo>
                <a:lnTo>
                  <a:pt x="1365503" y="210947"/>
                </a:lnTo>
                <a:lnTo>
                  <a:pt x="1365679" y="219483"/>
                </a:lnTo>
                <a:lnTo>
                  <a:pt x="1366764" y="233253"/>
                </a:lnTo>
                <a:lnTo>
                  <a:pt x="1368835" y="246218"/>
                </a:lnTo>
                <a:lnTo>
                  <a:pt x="1371882" y="258379"/>
                </a:lnTo>
                <a:lnTo>
                  <a:pt x="1375897" y="269736"/>
                </a:lnTo>
                <a:lnTo>
                  <a:pt x="1380870" y="280289"/>
                </a:lnTo>
                <a:lnTo>
                  <a:pt x="1387108" y="290398"/>
                </a:lnTo>
                <a:lnTo>
                  <a:pt x="1395045" y="300371"/>
                </a:lnTo>
                <a:lnTo>
                  <a:pt x="1404161" y="309215"/>
                </a:lnTo>
                <a:lnTo>
                  <a:pt x="1414462" y="316919"/>
                </a:lnTo>
                <a:lnTo>
                  <a:pt x="1425956" y="323469"/>
                </a:lnTo>
                <a:lnTo>
                  <a:pt x="1430612" y="229385"/>
                </a:lnTo>
                <a:lnTo>
                  <a:pt x="1429765" y="214376"/>
                </a:lnTo>
                <a:lnTo>
                  <a:pt x="1429944" y="207251"/>
                </a:lnTo>
                <a:lnTo>
                  <a:pt x="1431562" y="193003"/>
                </a:lnTo>
                <a:lnTo>
                  <a:pt x="1434865" y="180441"/>
                </a:lnTo>
                <a:lnTo>
                  <a:pt x="1439855" y="169540"/>
                </a:lnTo>
                <a:lnTo>
                  <a:pt x="1446530" y="160274"/>
                </a:lnTo>
                <a:lnTo>
                  <a:pt x="1452060" y="154810"/>
                </a:lnTo>
                <a:lnTo>
                  <a:pt x="1462781" y="147474"/>
                </a:lnTo>
                <a:lnTo>
                  <a:pt x="1474707" y="143072"/>
                </a:lnTo>
                <a:lnTo>
                  <a:pt x="1487805" y="141605"/>
                </a:lnTo>
                <a:lnTo>
                  <a:pt x="1495415" y="142076"/>
                </a:lnTo>
                <a:lnTo>
                  <a:pt x="1507862" y="145207"/>
                </a:lnTo>
                <a:lnTo>
                  <a:pt x="1519078" y="151273"/>
                </a:lnTo>
                <a:lnTo>
                  <a:pt x="1529080" y="160274"/>
                </a:lnTo>
                <a:lnTo>
                  <a:pt x="1532073" y="163988"/>
                </a:lnTo>
                <a:lnTo>
                  <a:pt x="1538029" y="174002"/>
                </a:lnTo>
                <a:lnTo>
                  <a:pt x="1542294" y="185642"/>
                </a:lnTo>
                <a:lnTo>
                  <a:pt x="1544859" y="198924"/>
                </a:lnTo>
                <a:lnTo>
                  <a:pt x="1545716" y="213868"/>
                </a:lnTo>
                <a:lnTo>
                  <a:pt x="1545520" y="221420"/>
                </a:lnTo>
                <a:lnTo>
                  <a:pt x="1543882" y="2357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1086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1086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8214" y="727455"/>
            <a:ext cx="84582" cy="74930"/>
          </a:xfrm>
          <a:custGeom>
            <a:avLst/>
            <a:gdLst/>
            <a:ahLst/>
            <a:cxnLst/>
            <a:rect l="l" t="t" r="r" b="b"/>
            <a:pathLst>
              <a:path w="84582" h="74930">
                <a:moveTo>
                  <a:pt x="84582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2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9" y="20447"/>
                </a:lnTo>
                <a:lnTo>
                  <a:pt x="4064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2" y="58928"/>
                </a:lnTo>
                <a:lnTo>
                  <a:pt x="9906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8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3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2" y="12446"/>
                </a:lnTo>
                <a:lnTo>
                  <a:pt x="84582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0594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3458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9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4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9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4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228" y="649986"/>
            <a:ext cx="115862" cy="145541"/>
          </a:xfrm>
          <a:custGeom>
            <a:avLst/>
            <a:gdLst/>
            <a:ahLst/>
            <a:cxnLst/>
            <a:rect l="l" t="t" r="r" b="b"/>
            <a:pathLst>
              <a:path w="115862" h="145541">
                <a:moveTo>
                  <a:pt x="58038" y="0"/>
                </a:moveTo>
                <a:lnTo>
                  <a:pt x="44891" y="1465"/>
                </a:lnTo>
                <a:lnTo>
                  <a:pt x="32969" y="5863"/>
                </a:lnTo>
                <a:lnTo>
                  <a:pt x="22274" y="13192"/>
                </a:lnTo>
                <a:lnTo>
                  <a:pt x="16738" y="18668"/>
                </a:lnTo>
                <a:lnTo>
                  <a:pt x="10071" y="27936"/>
                </a:lnTo>
                <a:lnTo>
                  <a:pt x="5089" y="38839"/>
                </a:lnTo>
                <a:lnTo>
                  <a:pt x="1791" y="51403"/>
                </a:lnTo>
                <a:lnTo>
                  <a:pt x="177" y="65654"/>
                </a:lnTo>
                <a:lnTo>
                  <a:pt x="0" y="72771"/>
                </a:lnTo>
                <a:lnTo>
                  <a:pt x="844" y="87782"/>
                </a:lnTo>
                <a:lnTo>
                  <a:pt x="3380" y="101130"/>
                </a:lnTo>
                <a:lnTo>
                  <a:pt x="7606" y="112806"/>
                </a:lnTo>
                <a:lnTo>
                  <a:pt x="13525" y="122801"/>
                </a:lnTo>
                <a:lnTo>
                  <a:pt x="16738" y="126746"/>
                </a:lnTo>
                <a:lnTo>
                  <a:pt x="26723" y="135758"/>
                </a:lnTo>
                <a:lnTo>
                  <a:pt x="37932" y="141871"/>
                </a:lnTo>
                <a:lnTo>
                  <a:pt x="50364" y="145053"/>
                </a:lnTo>
                <a:lnTo>
                  <a:pt x="58038" y="145541"/>
                </a:lnTo>
                <a:lnTo>
                  <a:pt x="71192" y="144048"/>
                </a:lnTo>
                <a:lnTo>
                  <a:pt x="83098" y="139590"/>
                </a:lnTo>
                <a:lnTo>
                  <a:pt x="93756" y="132201"/>
                </a:lnTo>
                <a:lnTo>
                  <a:pt x="99225" y="126746"/>
                </a:lnTo>
                <a:lnTo>
                  <a:pt x="105814" y="117569"/>
                </a:lnTo>
                <a:lnTo>
                  <a:pt x="110751" y="106689"/>
                </a:lnTo>
                <a:lnTo>
                  <a:pt x="114036" y="94104"/>
                </a:lnTo>
                <a:lnTo>
                  <a:pt x="115667" y="79815"/>
                </a:lnTo>
                <a:lnTo>
                  <a:pt x="115862" y="72262"/>
                </a:lnTo>
                <a:lnTo>
                  <a:pt x="115009" y="57319"/>
                </a:lnTo>
                <a:lnTo>
                  <a:pt x="112452" y="44037"/>
                </a:lnTo>
                <a:lnTo>
                  <a:pt x="108191" y="32397"/>
                </a:lnTo>
                <a:lnTo>
                  <a:pt x="102227" y="22383"/>
                </a:lnTo>
                <a:lnTo>
                  <a:pt x="89258" y="9655"/>
                </a:lnTo>
                <a:lnTo>
                  <a:pt x="78041" y="3586"/>
                </a:lnTo>
                <a:lnTo>
                  <a:pt x="65574" y="462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1086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6332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8281" y="598804"/>
            <a:ext cx="216026" cy="242443"/>
          </a:xfrm>
          <a:custGeom>
            <a:avLst/>
            <a:gdLst/>
            <a:ahLst/>
            <a:cxnLst/>
            <a:rect l="l" t="t" r="r" b="b"/>
            <a:pathLst>
              <a:path w="216026" h="242443">
                <a:moveTo>
                  <a:pt x="136398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6" y="95123"/>
                </a:lnTo>
                <a:lnTo>
                  <a:pt x="216026" y="242443"/>
                </a:lnTo>
                <a:lnTo>
                  <a:pt x="153416" y="242443"/>
                </a:lnTo>
                <a:lnTo>
                  <a:pt x="153416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1" y="71755"/>
                </a:lnTo>
                <a:lnTo>
                  <a:pt x="146685" y="64262"/>
                </a:lnTo>
                <a:lnTo>
                  <a:pt x="142239" y="58420"/>
                </a:lnTo>
                <a:lnTo>
                  <a:pt x="136270" y="54229"/>
                </a:lnTo>
                <a:lnTo>
                  <a:pt x="130301" y="50037"/>
                </a:lnTo>
                <a:lnTo>
                  <a:pt x="122936" y="48006"/>
                </a:lnTo>
                <a:lnTo>
                  <a:pt x="114554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49195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5476" y="598804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20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4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2" y="91312"/>
                </a:lnTo>
                <a:lnTo>
                  <a:pt x="208280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8" y="210693"/>
                </a:lnTo>
                <a:lnTo>
                  <a:pt x="214342" y="222113"/>
                </a:lnTo>
                <a:lnTo>
                  <a:pt x="218844" y="234209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7" y="238252"/>
                </a:lnTo>
                <a:lnTo>
                  <a:pt x="156845" y="232156"/>
                </a:lnTo>
                <a:lnTo>
                  <a:pt x="154559" y="223900"/>
                </a:lnTo>
                <a:lnTo>
                  <a:pt x="153543" y="220218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7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2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2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6" y="117729"/>
                </a:lnTo>
                <a:lnTo>
                  <a:pt x="45951" y="113769"/>
                </a:lnTo>
                <a:lnTo>
                  <a:pt x="57145" y="110071"/>
                </a:lnTo>
                <a:lnTo>
                  <a:pt x="70157" y="106624"/>
                </a:lnTo>
                <a:lnTo>
                  <a:pt x="84986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20" y="87757"/>
                </a:lnTo>
                <a:lnTo>
                  <a:pt x="147320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7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6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7589" y="598804"/>
            <a:ext cx="223723" cy="247777"/>
          </a:xfrm>
          <a:custGeom>
            <a:avLst/>
            <a:gdLst/>
            <a:ahLst/>
            <a:cxnLst/>
            <a:rect l="l" t="t" r="r" b="b"/>
            <a:pathLst>
              <a:path w="223723" h="247777">
                <a:moveTo>
                  <a:pt x="114973" y="0"/>
                </a:moveTo>
                <a:lnTo>
                  <a:pt x="129826" y="591"/>
                </a:lnTo>
                <a:lnTo>
                  <a:pt x="143560" y="2365"/>
                </a:lnTo>
                <a:lnTo>
                  <a:pt x="156169" y="5322"/>
                </a:lnTo>
                <a:lnTo>
                  <a:pt x="167652" y="9461"/>
                </a:lnTo>
                <a:lnTo>
                  <a:pt x="178006" y="14783"/>
                </a:lnTo>
                <a:lnTo>
                  <a:pt x="183845" y="18669"/>
                </a:lnTo>
                <a:lnTo>
                  <a:pt x="192937" y="26369"/>
                </a:lnTo>
                <a:lnTo>
                  <a:pt x="201024" y="35441"/>
                </a:lnTo>
                <a:lnTo>
                  <a:pt x="208096" y="45885"/>
                </a:lnTo>
                <a:lnTo>
                  <a:pt x="214142" y="57700"/>
                </a:lnTo>
                <a:lnTo>
                  <a:pt x="219153" y="70887"/>
                </a:lnTo>
                <a:lnTo>
                  <a:pt x="220548" y="75437"/>
                </a:lnTo>
                <a:lnTo>
                  <a:pt x="158699" y="86614"/>
                </a:lnTo>
                <a:lnTo>
                  <a:pt x="154907" y="73113"/>
                </a:lnTo>
                <a:lnTo>
                  <a:pt x="148480" y="62574"/>
                </a:lnTo>
                <a:lnTo>
                  <a:pt x="144602" y="58674"/>
                </a:lnTo>
                <a:lnTo>
                  <a:pt x="134138" y="52455"/>
                </a:lnTo>
                <a:lnTo>
                  <a:pt x="121341" y="49519"/>
                </a:lnTo>
                <a:lnTo>
                  <a:pt x="115862" y="49275"/>
                </a:lnTo>
                <a:lnTo>
                  <a:pt x="102181" y="50861"/>
                </a:lnTo>
                <a:lnTo>
                  <a:pt x="90339" y="55604"/>
                </a:lnTo>
                <a:lnTo>
                  <a:pt x="80340" y="63479"/>
                </a:lnTo>
                <a:lnTo>
                  <a:pt x="72847" y="74015"/>
                </a:lnTo>
                <a:lnTo>
                  <a:pt x="68666" y="84742"/>
                </a:lnTo>
                <a:lnTo>
                  <a:pt x="65927" y="97713"/>
                </a:lnTo>
                <a:lnTo>
                  <a:pt x="64630" y="112928"/>
                </a:lnTo>
                <a:lnTo>
                  <a:pt x="64515" y="119634"/>
                </a:lnTo>
                <a:lnTo>
                  <a:pt x="65123" y="136068"/>
                </a:lnTo>
                <a:lnTo>
                  <a:pt x="66945" y="150360"/>
                </a:lnTo>
                <a:lnTo>
                  <a:pt x="69982" y="162524"/>
                </a:lnTo>
                <a:lnTo>
                  <a:pt x="74233" y="172574"/>
                </a:lnTo>
                <a:lnTo>
                  <a:pt x="78689" y="179324"/>
                </a:lnTo>
                <a:lnTo>
                  <a:pt x="88194" y="188262"/>
                </a:lnTo>
                <a:lnTo>
                  <a:pt x="99481" y="194022"/>
                </a:lnTo>
                <a:lnTo>
                  <a:pt x="112550" y="196582"/>
                </a:lnTo>
                <a:lnTo>
                  <a:pt x="116751" y="196723"/>
                </a:lnTo>
                <a:lnTo>
                  <a:pt x="130307" y="195001"/>
                </a:lnTo>
                <a:lnTo>
                  <a:pt x="141688" y="189870"/>
                </a:lnTo>
                <a:lnTo>
                  <a:pt x="145999" y="186562"/>
                </a:lnTo>
                <a:lnTo>
                  <a:pt x="152803" y="178225"/>
                </a:lnTo>
                <a:lnTo>
                  <a:pt x="158139" y="166760"/>
                </a:lnTo>
                <a:lnTo>
                  <a:pt x="162036" y="152112"/>
                </a:lnTo>
                <a:lnTo>
                  <a:pt x="162128" y="151637"/>
                </a:lnTo>
                <a:lnTo>
                  <a:pt x="223723" y="162052"/>
                </a:lnTo>
                <a:lnTo>
                  <a:pt x="219879" y="176024"/>
                </a:lnTo>
                <a:lnTo>
                  <a:pt x="215017" y="188765"/>
                </a:lnTo>
                <a:lnTo>
                  <a:pt x="209128" y="200277"/>
                </a:lnTo>
                <a:lnTo>
                  <a:pt x="202205" y="210565"/>
                </a:lnTo>
                <a:lnTo>
                  <a:pt x="194239" y="219633"/>
                </a:lnTo>
                <a:lnTo>
                  <a:pt x="186893" y="226187"/>
                </a:lnTo>
                <a:lnTo>
                  <a:pt x="177289" y="232772"/>
                </a:lnTo>
                <a:lnTo>
                  <a:pt x="166650" y="238167"/>
                </a:lnTo>
                <a:lnTo>
                  <a:pt x="154980" y="242369"/>
                </a:lnTo>
                <a:lnTo>
                  <a:pt x="142281" y="245373"/>
                </a:lnTo>
                <a:lnTo>
                  <a:pt x="128556" y="247177"/>
                </a:lnTo>
                <a:lnTo>
                  <a:pt x="113855" y="247777"/>
                </a:lnTo>
                <a:lnTo>
                  <a:pt x="99468" y="247112"/>
                </a:lnTo>
                <a:lnTo>
                  <a:pt x="85937" y="245118"/>
                </a:lnTo>
                <a:lnTo>
                  <a:pt x="73260" y="241795"/>
                </a:lnTo>
                <a:lnTo>
                  <a:pt x="61439" y="237142"/>
                </a:lnTo>
                <a:lnTo>
                  <a:pt x="50474" y="231160"/>
                </a:lnTo>
                <a:lnTo>
                  <a:pt x="40364" y="223849"/>
                </a:lnTo>
                <a:lnTo>
                  <a:pt x="31111" y="215208"/>
                </a:lnTo>
                <a:lnTo>
                  <a:pt x="23288" y="205899"/>
                </a:lnTo>
                <a:lnTo>
                  <a:pt x="16732" y="195897"/>
                </a:lnTo>
                <a:lnTo>
                  <a:pt x="11258" y="185006"/>
                </a:lnTo>
                <a:lnTo>
                  <a:pt x="6864" y="173228"/>
                </a:lnTo>
                <a:lnTo>
                  <a:pt x="3551" y="160564"/>
                </a:lnTo>
                <a:lnTo>
                  <a:pt x="1320" y="147016"/>
                </a:lnTo>
                <a:lnTo>
                  <a:pt x="171" y="132586"/>
                </a:lnTo>
                <a:lnTo>
                  <a:pt x="0" y="124079"/>
                </a:lnTo>
                <a:lnTo>
                  <a:pt x="538" y="109075"/>
                </a:lnTo>
                <a:lnTo>
                  <a:pt x="2153" y="94972"/>
                </a:lnTo>
                <a:lnTo>
                  <a:pt x="4845" y="81772"/>
                </a:lnTo>
                <a:lnTo>
                  <a:pt x="8613" y="69474"/>
                </a:lnTo>
                <a:lnTo>
                  <a:pt x="13457" y="58083"/>
                </a:lnTo>
                <a:lnTo>
                  <a:pt x="19377" y="47598"/>
                </a:lnTo>
                <a:lnTo>
                  <a:pt x="26373" y="38023"/>
                </a:lnTo>
                <a:lnTo>
                  <a:pt x="40217" y="24180"/>
                </a:lnTo>
                <a:lnTo>
                  <a:pt x="50267" y="16896"/>
                </a:lnTo>
                <a:lnTo>
                  <a:pt x="61187" y="10914"/>
                </a:lnTo>
                <a:lnTo>
                  <a:pt x="72978" y="6234"/>
                </a:lnTo>
                <a:lnTo>
                  <a:pt x="85638" y="2856"/>
                </a:lnTo>
                <a:lnTo>
                  <a:pt x="99167" y="780"/>
                </a:lnTo>
                <a:lnTo>
                  <a:pt x="113564" y="5"/>
                </a:lnTo>
                <a:lnTo>
                  <a:pt x="1149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1928" y="598804"/>
            <a:ext cx="244678" cy="247777"/>
          </a:xfrm>
          <a:custGeom>
            <a:avLst/>
            <a:gdLst/>
            <a:ahLst/>
            <a:cxnLst/>
            <a:rect l="l" t="t" r="r" b="b"/>
            <a:pathLst>
              <a:path w="244678" h="247777">
                <a:moveTo>
                  <a:pt x="122123" y="0"/>
                </a:moveTo>
                <a:lnTo>
                  <a:pt x="136182" y="628"/>
                </a:lnTo>
                <a:lnTo>
                  <a:pt x="149545" y="2511"/>
                </a:lnTo>
                <a:lnTo>
                  <a:pt x="162211" y="5648"/>
                </a:lnTo>
                <a:lnTo>
                  <a:pt x="174181" y="10037"/>
                </a:lnTo>
                <a:lnTo>
                  <a:pt x="185455" y="15675"/>
                </a:lnTo>
                <a:lnTo>
                  <a:pt x="196033" y="22561"/>
                </a:lnTo>
                <a:lnTo>
                  <a:pt x="205915" y="30693"/>
                </a:lnTo>
                <a:lnTo>
                  <a:pt x="218901" y="44646"/>
                </a:lnTo>
                <a:lnTo>
                  <a:pt x="226266" y="55015"/>
                </a:lnTo>
                <a:lnTo>
                  <a:pt x="232395" y="66035"/>
                </a:lnTo>
                <a:lnTo>
                  <a:pt x="237287" y="77710"/>
                </a:lnTo>
                <a:lnTo>
                  <a:pt x="240943" y="90044"/>
                </a:lnTo>
                <a:lnTo>
                  <a:pt x="243363" y="103040"/>
                </a:lnTo>
                <a:lnTo>
                  <a:pt x="244548" y="116701"/>
                </a:lnTo>
                <a:lnTo>
                  <a:pt x="244678" y="123190"/>
                </a:lnTo>
                <a:lnTo>
                  <a:pt x="244068" y="137157"/>
                </a:lnTo>
                <a:lnTo>
                  <a:pt x="242237" y="150470"/>
                </a:lnTo>
                <a:lnTo>
                  <a:pt x="239187" y="163130"/>
                </a:lnTo>
                <a:lnTo>
                  <a:pt x="234916" y="175139"/>
                </a:lnTo>
                <a:lnTo>
                  <a:pt x="229425" y="186499"/>
                </a:lnTo>
                <a:lnTo>
                  <a:pt x="222714" y="197211"/>
                </a:lnTo>
                <a:lnTo>
                  <a:pt x="214782" y="207278"/>
                </a:lnTo>
                <a:lnTo>
                  <a:pt x="200285" y="221330"/>
                </a:lnTo>
                <a:lnTo>
                  <a:pt x="189950" y="228916"/>
                </a:lnTo>
                <a:lnTo>
                  <a:pt x="178964" y="235225"/>
                </a:lnTo>
                <a:lnTo>
                  <a:pt x="167326" y="240256"/>
                </a:lnTo>
                <a:lnTo>
                  <a:pt x="155036" y="244007"/>
                </a:lnTo>
                <a:lnTo>
                  <a:pt x="142095" y="246476"/>
                </a:lnTo>
                <a:lnTo>
                  <a:pt x="128503" y="247662"/>
                </a:lnTo>
                <a:lnTo>
                  <a:pt x="122567" y="247777"/>
                </a:lnTo>
                <a:lnTo>
                  <a:pt x="109730" y="247203"/>
                </a:lnTo>
                <a:lnTo>
                  <a:pt x="97131" y="245473"/>
                </a:lnTo>
                <a:lnTo>
                  <a:pt x="84769" y="242576"/>
                </a:lnTo>
                <a:lnTo>
                  <a:pt x="72645" y="238499"/>
                </a:lnTo>
                <a:lnTo>
                  <a:pt x="60759" y="233230"/>
                </a:lnTo>
                <a:lnTo>
                  <a:pt x="48931" y="226487"/>
                </a:lnTo>
                <a:lnTo>
                  <a:pt x="38647" y="218772"/>
                </a:lnTo>
                <a:lnTo>
                  <a:pt x="29538" y="209914"/>
                </a:lnTo>
                <a:lnTo>
                  <a:pt x="21603" y="199924"/>
                </a:lnTo>
                <a:lnTo>
                  <a:pt x="15405" y="189865"/>
                </a:lnTo>
                <a:lnTo>
                  <a:pt x="10392" y="179313"/>
                </a:lnTo>
                <a:lnTo>
                  <a:pt x="6361" y="167957"/>
                </a:lnTo>
                <a:lnTo>
                  <a:pt x="3314" y="155798"/>
                </a:lnTo>
                <a:lnTo>
                  <a:pt x="1251" y="142835"/>
                </a:lnTo>
                <a:lnTo>
                  <a:pt x="173" y="129068"/>
                </a:lnTo>
                <a:lnTo>
                  <a:pt x="0" y="120523"/>
                </a:lnTo>
                <a:lnTo>
                  <a:pt x="639" y="107882"/>
                </a:lnTo>
                <a:lnTo>
                  <a:pt x="2556" y="95406"/>
                </a:lnTo>
                <a:lnTo>
                  <a:pt x="5749" y="83101"/>
                </a:lnTo>
                <a:lnTo>
                  <a:pt x="10218" y="70973"/>
                </a:lnTo>
                <a:lnTo>
                  <a:pt x="15405" y="60071"/>
                </a:lnTo>
                <a:lnTo>
                  <a:pt x="22199" y="48726"/>
                </a:lnTo>
                <a:lnTo>
                  <a:pt x="30052" y="38539"/>
                </a:lnTo>
                <a:lnTo>
                  <a:pt x="38966" y="29505"/>
                </a:lnTo>
                <a:lnTo>
                  <a:pt x="48942" y="21616"/>
                </a:lnTo>
                <a:lnTo>
                  <a:pt x="59054" y="15367"/>
                </a:lnTo>
                <a:lnTo>
                  <a:pt x="70355" y="9926"/>
                </a:lnTo>
                <a:lnTo>
                  <a:pt x="82162" y="5675"/>
                </a:lnTo>
                <a:lnTo>
                  <a:pt x="94474" y="2609"/>
                </a:lnTo>
                <a:lnTo>
                  <a:pt x="107290" y="721"/>
                </a:lnTo>
                <a:lnTo>
                  <a:pt x="120609" y="7"/>
                </a:lnTo>
                <a:lnTo>
                  <a:pt x="12212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6682" y="5204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0" y="0"/>
                </a:moveTo>
                <a:lnTo>
                  <a:pt x="91820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0" y="133730"/>
                </a:lnTo>
                <a:lnTo>
                  <a:pt x="91820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3" y="266318"/>
                </a:lnTo>
                <a:lnTo>
                  <a:pt x="98679" y="271017"/>
                </a:lnTo>
                <a:lnTo>
                  <a:pt x="101473" y="273050"/>
                </a:lnTo>
                <a:lnTo>
                  <a:pt x="105029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3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5" y="316611"/>
                </a:lnTo>
                <a:lnTo>
                  <a:pt x="43942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9" y="237108"/>
                </a:lnTo>
                <a:lnTo>
                  <a:pt x="28829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692" y="516636"/>
            <a:ext cx="230377" cy="324612"/>
          </a:xfrm>
          <a:custGeom>
            <a:avLst/>
            <a:gdLst/>
            <a:ahLst/>
            <a:cxnLst/>
            <a:rect l="l" t="t" r="r" b="b"/>
            <a:pathLst>
              <a:path w="230377" h="324612">
                <a:moveTo>
                  <a:pt x="0" y="0"/>
                </a:moveTo>
                <a:lnTo>
                  <a:pt x="66078" y="0"/>
                </a:lnTo>
                <a:lnTo>
                  <a:pt x="66078" y="269493"/>
                </a:lnTo>
                <a:lnTo>
                  <a:pt x="230377" y="269493"/>
                </a:lnTo>
                <a:lnTo>
                  <a:pt x="23037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1086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28366" y="508380"/>
            <a:ext cx="160273" cy="332867"/>
          </a:xfrm>
          <a:custGeom>
            <a:avLst/>
            <a:gdLst/>
            <a:ahLst/>
            <a:cxnLst/>
            <a:rect l="l" t="t" r="r" b="b"/>
            <a:pathLst>
              <a:path w="160273" h="332867">
                <a:moveTo>
                  <a:pt x="107822" y="0"/>
                </a:moveTo>
                <a:lnTo>
                  <a:pt x="120614" y="458"/>
                </a:lnTo>
                <a:lnTo>
                  <a:pt x="133264" y="1833"/>
                </a:lnTo>
                <a:lnTo>
                  <a:pt x="145762" y="4125"/>
                </a:lnTo>
                <a:lnTo>
                  <a:pt x="158098" y="7334"/>
                </a:lnTo>
                <a:lnTo>
                  <a:pt x="160273" y="8001"/>
                </a:lnTo>
                <a:lnTo>
                  <a:pt x="151764" y="51816"/>
                </a:lnTo>
                <a:lnTo>
                  <a:pt x="138883" y="49361"/>
                </a:lnTo>
                <a:lnTo>
                  <a:pt x="126425" y="48311"/>
                </a:lnTo>
                <a:lnTo>
                  <a:pt x="123062" y="48260"/>
                </a:lnTo>
                <a:lnTo>
                  <a:pt x="113918" y="48260"/>
                </a:lnTo>
                <a:lnTo>
                  <a:pt x="107441" y="50292"/>
                </a:lnTo>
                <a:lnTo>
                  <a:pt x="103504" y="54610"/>
                </a:lnTo>
                <a:lnTo>
                  <a:pt x="99567" y="58801"/>
                </a:lnTo>
                <a:lnTo>
                  <a:pt x="97535" y="66929"/>
                </a:lnTo>
                <a:lnTo>
                  <a:pt x="97535" y="78994"/>
                </a:lnTo>
                <a:lnTo>
                  <a:pt x="97535" y="95758"/>
                </a:lnTo>
                <a:lnTo>
                  <a:pt x="144398" y="95758"/>
                </a:lnTo>
                <a:lnTo>
                  <a:pt x="144398" y="145161"/>
                </a:lnTo>
                <a:lnTo>
                  <a:pt x="97535" y="145161"/>
                </a:lnTo>
                <a:lnTo>
                  <a:pt x="97535" y="332867"/>
                </a:lnTo>
                <a:lnTo>
                  <a:pt x="34797" y="332867"/>
                </a:lnTo>
                <a:lnTo>
                  <a:pt x="34797" y="145161"/>
                </a:lnTo>
                <a:lnTo>
                  <a:pt x="0" y="145161"/>
                </a:lnTo>
                <a:lnTo>
                  <a:pt x="0" y="95758"/>
                </a:lnTo>
                <a:lnTo>
                  <a:pt x="34797" y="95758"/>
                </a:lnTo>
                <a:lnTo>
                  <a:pt x="34797" y="77978"/>
                </a:lnTo>
                <a:lnTo>
                  <a:pt x="35309" y="62340"/>
                </a:lnTo>
                <a:lnTo>
                  <a:pt x="36845" y="49085"/>
                </a:lnTo>
                <a:lnTo>
                  <a:pt x="39405" y="38248"/>
                </a:lnTo>
                <a:lnTo>
                  <a:pt x="41275" y="33274"/>
                </a:lnTo>
                <a:lnTo>
                  <a:pt x="47581" y="22918"/>
                </a:lnTo>
                <a:lnTo>
                  <a:pt x="56996" y="14096"/>
                </a:lnTo>
                <a:lnTo>
                  <a:pt x="64642" y="9271"/>
                </a:lnTo>
                <a:lnTo>
                  <a:pt x="75231" y="4687"/>
                </a:lnTo>
                <a:lnTo>
                  <a:pt x="87286" y="1660"/>
                </a:lnTo>
                <a:lnTo>
                  <a:pt x="100828" y="172"/>
                </a:lnTo>
                <a:lnTo>
                  <a:pt x="10782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2498" y="520446"/>
            <a:ext cx="1603375" cy="326136"/>
          </a:xfrm>
          <a:custGeom>
            <a:avLst/>
            <a:gdLst/>
            <a:ahLst/>
            <a:cxnLst/>
            <a:rect l="l" t="t" r="r" b="b"/>
            <a:pathLst>
              <a:path w="1603375" h="326136">
                <a:moveTo>
                  <a:pt x="1507998" y="117475"/>
                </a:moveTo>
                <a:lnTo>
                  <a:pt x="1507998" y="83692"/>
                </a:lnTo>
                <a:lnTo>
                  <a:pt x="1449704" y="83692"/>
                </a:lnTo>
                <a:lnTo>
                  <a:pt x="1449704" y="320801"/>
                </a:lnTo>
                <a:lnTo>
                  <a:pt x="1512442" y="320801"/>
                </a:lnTo>
                <a:lnTo>
                  <a:pt x="1512452" y="242504"/>
                </a:lnTo>
                <a:lnTo>
                  <a:pt x="1512660" y="224827"/>
                </a:lnTo>
                <a:lnTo>
                  <a:pt x="1513139" y="209256"/>
                </a:lnTo>
                <a:lnTo>
                  <a:pt x="1513891" y="195797"/>
                </a:lnTo>
                <a:lnTo>
                  <a:pt x="1514914" y="184454"/>
                </a:lnTo>
                <a:lnTo>
                  <a:pt x="1516209" y="175236"/>
                </a:lnTo>
                <a:lnTo>
                  <a:pt x="1517777" y="168148"/>
                </a:lnTo>
                <a:lnTo>
                  <a:pt x="1519436" y="162631"/>
                </a:lnTo>
                <a:lnTo>
                  <a:pt x="1525068" y="150121"/>
                </a:lnTo>
                <a:lnTo>
                  <a:pt x="1532127" y="141858"/>
                </a:lnTo>
                <a:lnTo>
                  <a:pt x="1538224" y="137032"/>
                </a:lnTo>
                <a:lnTo>
                  <a:pt x="1545716" y="134619"/>
                </a:lnTo>
                <a:lnTo>
                  <a:pt x="1554479" y="134619"/>
                </a:lnTo>
                <a:lnTo>
                  <a:pt x="1559605" y="134976"/>
                </a:lnTo>
                <a:lnTo>
                  <a:pt x="1571407" y="138238"/>
                </a:lnTo>
                <a:lnTo>
                  <a:pt x="1583943" y="144906"/>
                </a:lnTo>
                <a:lnTo>
                  <a:pt x="1603375" y="90169"/>
                </a:lnTo>
                <a:lnTo>
                  <a:pt x="1598756" y="87608"/>
                </a:lnTo>
                <a:lnTo>
                  <a:pt x="1586761" y="82469"/>
                </a:lnTo>
                <a:lnTo>
                  <a:pt x="1574513" y="79386"/>
                </a:lnTo>
                <a:lnTo>
                  <a:pt x="1561973" y="78358"/>
                </a:lnTo>
                <a:lnTo>
                  <a:pt x="1559105" y="78429"/>
                </a:lnTo>
                <a:lnTo>
                  <a:pt x="1546391" y="80648"/>
                </a:lnTo>
                <a:lnTo>
                  <a:pt x="1534922" y="85978"/>
                </a:lnTo>
                <a:lnTo>
                  <a:pt x="1525218" y="94288"/>
                </a:lnTo>
                <a:lnTo>
                  <a:pt x="1516908" y="104328"/>
                </a:lnTo>
                <a:lnTo>
                  <a:pt x="1507998" y="117475"/>
                </a:lnTo>
                <a:close/>
              </a:path>
              <a:path w="1603375" h="326136">
                <a:moveTo>
                  <a:pt x="1046296" y="223644"/>
                </a:moveTo>
                <a:lnTo>
                  <a:pt x="1043005" y="236229"/>
                </a:lnTo>
                <a:lnTo>
                  <a:pt x="1038068" y="247109"/>
                </a:lnTo>
                <a:lnTo>
                  <a:pt x="1031493" y="256286"/>
                </a:lnTo>
                <a:lnTo>
                  <a:pt x="1025936" y="261788"/>
                </a:lnTo>
                <a:lnTo>
                  <a:pt x="1015257" y="269151"/>
                </a:lnTo>
                <a:lnTo>
                  <a:pt x="1003357" y="273593"/>
                </a:lnTo>
                <a:lnTo>
                  <a:pt x="990473" y="326136"/>
                </a:lnTo>
                <a:lnTo>
                  <a:pt x="1010005" y="324838"/>
                </a:lnTo>
                <a:lnTo>
                  <a:pt x="1022956" y="322370"/>
                </a:lnTo>
                <a:lnTo>
                  <a:pt x="1035246" y="318619"/>
                </a:lnTo>
                <a:lnTo>
                  <a:pt x="1046879" y="313588"/>
                </a:lnTo>
                <a:lnTo>
                  <a:pt x="1057856" y="307278"/>
                </a:lnTo>
                <a:lnTo>
                  <a:pt x="1068178" y="299691"/>
                </a:lnTo>
                <a:lnTo>
                  <a:pt x="1077849" y="290829"/>
                </a:lnTo>
                <a:lnTo>
                  <a:pt x="1090658" y="275549"/>
                </a:lnTo>
                <a:lnTo>
                  <a:pt x="1097384" y="264839"/>
                </a:lnTo>
                <a:lnTo>
                  <a:pt x="1102883" y="253482"/>
                </a:lnTo>
                <a:lnTo>
                  <a:pt x="1107157" y="241476"/>
                </a:lnTo>
                <a:lnTo>
                  <a:pt x="1110208" y="228820"/>
                </a:lnTo>
                <a:lnTo>
                  <a:pt x="1112037" y="215511"/>
                </a:lnTo>
                <a:lnTo>
                  <a:pt x="1112647" y="201549"/>
                </a:lnTo>
                <a:lnTo>
                  <a:pt x="1112515" y="195046"/>
                </a:lnTo>
                <a:lnTo>
                  <a:pt x="1111321" y="181387"/>
                </a:lnTo>
                <a:lnTo>
                  <a:pt x="1108886" y="168394"/>
                </a:lnTo>
                <a:lnTo>
                  <a:pt x="1105214" y="156062"/>
                </a:lnTo>
                <a:lnTo>
                  <a:pt x="1100309" y="144389"/>
                </a:lnTo>
                <a:lnTo>
                  <a:pt x="1094174" y="133371"/>
                </a:lnTo>
                <a:lnTo>
                  <a:pt x="1086813" y="123004"/>
                </a:lnTo>
                <a:lnTo>
                  <a:pt x="1078229" y="113283"/>
                </a:lnTo>
                <a:lnTo>
                  <a:pt x="1064010" y="100937"/>
                </a:lnTo>
                <a:lnTo>
                  <a:pt x="1053433" y="94045"/>
                </a:lnTo>
                <a:lnTo>
                  <a:pt x="1042154" y="88403"/>
                </a:lnTo>
                <a:lnTo>
                  <a:pt x="1030177" y="84011"/>
                </a:lnTo>
                <a:lnTo>
                  <a:pt x="1017505" y="80872"/>
                </a:lnTo>
                <a:lnTo>
                  <a:pt x="1004142" y="78987"/>
                </a:lnTo>
                <a:lnTo>
                  <a:pt x="990091" y="78358"/>
                </a:lnTo>
                <a:lnTo>
                  <a:pt x="988525" y="78366"/>
                </a:lnTo>
                <a:lnTo>
                  <a:pt x="975200" y="79084"/>
                </a:lnTo>
                <a:lnTo>
                  <a:pt x="962377" y="80973"/>
                </a:lnTo>
                <a:lnTo>
                  <a:pt x="950061" y="84040"/>
                </a:lnTo>
                <a:lnTo>
                  <a:pt x="938257" y="88288"/>
                </a:lnTo>
                <a:lnTo>
                  <a:pt x="926973" y="93725"/>
                </a:lnTo>
                <a:lnTo>
                  <a:pt x="916854" y="99987"/>
                </a:lnTo>
                <a:lnTo>
                  <a:pt x="906879" y="107874"/>
                </a:lnTo>
                <a:lnTo>
                  <a:pt x="897956" y="116906"/>
                </a:lnTo>
                <a:lnTo>
                  <a:pt x="890088" y="127089"/>
                </a:lnTo>
                <a:lnTo>
                  <a:pt x="883285" y="138429"/>
                </a:lnTo>
                <a:lnTo>
                  <a:pt x="878142" y="149325"/>
                </a:lnTo>
                <a:lnTo>
                  <a:pt x="873688" y="161454"/>
                </a:lnTo>
                <a:lnTo>
                  <a:pt x="870491" y="173761"/>
                </a:lnTo>
                <a:lnTo>
                  <a:pt x="868563" y="186239"/>
                </a:lnTo>
                <a:lnTo>
                  <a:pt x="867917" y="198881"/>
                </a:lnTo>
                <a:lnTo>
                  <a:pt x="868093" y="207418"/>
                </a:lnTo>
                <a:lnTo>
                  <a:pt x="869178" y="221188"/>
                </a:lnTo>
                <a:lnTo>
                  <a:pt x="871249" y="234153"/>
                </a:lnTo>
                <a:lnTo>
                  <a:pt x="874296" y="246314"/>
                </a:lnTo>
                <a:lnTo>
                  <a:pt x="878311" y="257671"/>
                </a:lnTo>
                <a:lnTo>
                  <a:pt x="883285" y="268224"/>
                </a:lnTo>
                <a:lnTo>
                  <a:pt x="889522" y="278333"/>
                </a:lnTo>
                <a:lnTo>
                  <a:pt x="897459" y="288306"/>
                </a:lnTo>
                <a:lnTo>
                  <a:pt x="906575" y="297150"/>
                </a:lnTo>
                <a:lnTo>
                  <a:pt x="916876" y="304854"/>
                </a:lnTo>
                <a:lnTo>
                  <a:pt x="928369" y="311403"/>
                </a:lnTo>
                <a:lnTo>
                  <a:pt x="933026" y="217320"/>
                </a:lnTo>
                <a:lnTo>
                  <a:pt x="932179" y="202311"/>
                </a:lnTo>
                <a:lnTo>
                  <a:pt x="932358" y="195186"/>
                </a:lnTo>
                <a:lnTo>
                  <a:pt x="933976" y="180938"/>
                </a:lnTo>
                <a:lnTo>
                  <a:pt x="937279" y="168376"/>
                </a:lnTo>
                <a:lnTo>
                  <a:pt x="942269" y="157475"/>
                </a:lnTo>
                <a:lnTo>
                  <a:pt x="948943" y="148208"/>
                </a:lnTo>
                <a:lnTo>
                  <a:pt x="954474" y="142745"/>
                </a:lnTo>
                <a:lnTo>
                  <a:pt x="965195" y="135409"/>
                </a:lnTo>
                <a:lnTo>
                  <a:pt x="977121" y="131007"/>
                </a:lnTo>
                <a:lnTo>
                  <a:pt x="990218" y="129539"/>
                </a:lnTo>
                <a:lnTo>
                  <a:pt x="997829" y="130011"/>
                </a:lnTo>
                <a:lnTo>
                  <a:pt x="1010276" y="133142"/>
                </a:lnTo>
                <a:lnTo>
                  <a:pt x="1021492" y="139208"/>
                </a:lnTo>
                <a:lnTo>
                  <a:pt x="1031493" y="148208"/>
                </a:lnTo>
                <a:lnTo>
                  <a:pt x="1034487" y="151923"/>
                </a:lnTo>
                <a:lnTo>
                  <a:pt x="1040443" y="161937"/>
                </a:lnTo>
                <a:lnTo>
                  <a:pt x="1044708" y="173577"/>
                </a:lnTo>
                <a:lnTo>
                  <a:pt x="1047273" y="186859"/>
                </a:lnTo>
                <a:lnTo>
                  <a:pt x="1048130" y="201802"/>
                </a:lnTo>
                <a:lnTo>
                  <a:pt x="1047934" y="209355"/>
                </a:lnTo>
                <a:lnTo>
                  <a:pt x="1046296" y="223644"/>
                </a:lnTo>
                <a:close/>
              </a:path>
              <a:path w="1603375" h="326136">
                <a:moveTo>
                  <a:pt x="1003357" y="273593"/>
                </a:moveTo>
                <a:lnTo>
                  <a:pt x="990218" y="275081"/>
                </a:lnTo>
                <a:lnTo>
                  <a:pt x="982605" y="274595"/>
                </a:lnTo>
                <a:lnTo>
                  <a:pt x="970186" y="271416"/>
                </a:lnTo>
                <a:lnTo>
                  <a:pt x="958954" y="265301"/>
                </a:lnTo>
                <a:lnTo>
                  <a:pt x="948943" y="256286"/>
                </a:lnTo>
                <a:lnTo>
                  <a:pt x="945723" y="252336"/>
                </a:lnTo>
                <a:lnTo>
                  <a:pt x="939798" y="242342"/>
                </a:lnTo>
                <a:lnTo>
                  <a:pt x="935565" y="230667"/>
                </a:lnTo>
                <a:lnTo>
                  <a:pt x="933026" y="217320"/>
                </a:lnTo>
                <a:lnTo>
                  <a:pt x="928672" y="311555"/>
                </a:lnTo>
                <a:lnTo>
                  <a:pt x="940549" y="316836"/>
                </a:lnTo>
                <a:lnTo>
                  <a:pt x="952668" y="320923"/>
                </a:lnTo>
                <a:lnTo>
                  <a:pt x="965028" y="323827"/>
                </a:lnTo>
                <a:lnTo>
                  <a:pt x="977630" y="325560"/>
                </a:lnTo>
                <a:lnTo>
                  <a:pt x="990473" y="326136"/>
                </a:lnTo>
                <a:lnTo>
                  <a:pt x="1003357" y="273593"/>
                </a:lnTo>
                <a:close/>
              </a:path>
              <a:path w="1603375" h="326136">
                <a:moveTo>
                  <a:pt x="663448" y="116077"/>
                </a:moveTo>
                <a:lnTo>
                  <a:pt x="655085" y="103770"/>
                </a:lnTo>
                <a:lnTo>
                  <a:pt x="646183" y="94762"/>
                </a:lnTo>
                <a:lnTo>
                  <a:pt x="636015" y="87756"/>
                </a:lnTo>
                <a:lnTo>
                  <a:pt x="622616" y="82055"/>
                </a:lnTo>
                <a:lnTo>
                  <a:pt x="610138" y="79287"/>
                </a:lnTo>
                <a:lnTo>
                  <a:pt x="596518" y="78358"/>
                </a:lnTo>
                <a:lnTo>
                  <a:pt x="589591" y="78610"/>
                </a:lnTo>
                <a:lnTo>
                  <a:pt x="577044" y="80438"/>
                </a:lnTo>
                <a:lnTo>
                  <a:pt x="565049" y="84032"/>
                </a:lnTo>
                <a:lnTo>
                  <a:pt x="553608" y="89393"/>
                </a:lnTo>
                <a:lnTo>
                  <a:pt x="542720" y="96521"/>
                </a:lnTo>
                <a:lnTo>
                  <a:pt x="532386" y="105416"/>
                </a:lnTo>
                <a:lnTo>
                  <a:pt x="522604" y="116077"/>
                </a:lnTo>
                <a:lnTo>
                  <a:pt x="522604" y="83692"/>
                </a:lnTo>
                <a:lnTo>
                  <a:pt x="464692" y="83692"/>
                </a:lnTo>
                <a:lnTo>
                  <a:pt x="464692" y="320801"/>
                </a:lnTo>
                <a:lnTo>
                  <a:pt x="527430" y="320801"/>
                </a:lnTo>
                <a:lnTo>
                  <a:pt x="527430" y="205612"/>
                </a:lnTo>
                <a:lnTo>
                  <a:pt x="527698" y="191238"/>
                </a:lnTo>
                <a:lnTo>
                  <a:pt x="528648" y="177130"/>
                </a:lnTo>
                <a:lnTo>
                  <a:pt x="530261" y="165615"/>
                </a:lnTo>
                <a:lnTo>
                  <a:pt x="532511" y="156717"/>
                </a:lnTo>
                <a:lnTo>
                  <a:pt x="533514" y="153987"/>
                </a:lnTo>
                <a:lnTo>
                  <a:pt x="539969" y="142638"/>
                </a:lnTo>
                <a:lnTo>
                  <a:pt x="549148" y="134112"/>
                </a:lnTo>
                <a:lnTo>
                  <a:pt x="562372" y="128028"/>
                </a:lnTo>
                <a:lnTo>
                  <a:pt x="575310" y="126364"/>
                </a:lnTo>
                <a:lnTo>
                  <a:pt x="583311" y="126364"/>
                </a:lnTo>
                <a:lnTo>
                  <a:pt x="589661" y="128015"/>
                </a:lnTo>
                <a:lnTo>
                  <a:pt x="594360" y="131317"/>
                </a:lnTo>
                <a:lnTo>
                  <a:pt x="599059" y="134492"/>
                </a:lnTo>
                <a:lnTo>
                  <a:pt x="604774" y="146176"/>
                </a:lnTo>
                <a:lnTo>
                  <a:pt x="606998" y="159517"/>
                </a:lnTo>
                <a:lnTo>
                  <a:pt x="607803" y="173220"/>
                </a:lnTo>
                <a:lnTo>
                  <a:pt x="608076" y="190880"/>
                </a:lnTo>
                <a:lnTo>
                  <a:pt x="608076" y="320801"/>
                </a:lnTo>
                <a:lnTo>
                  <a:pt x="670813" y="320801"/>
                </a:lnTo>
                <a:lnTo>
                  <a:pt x="670813" y="207009"/>
                </a:lnTo>
                <a:lnTo>
                  <a:pt x="671070" y="192716"/>
                </a:lnTo>
                <a:lnTo>
                  <a:pt x="671991" y="178733"/>
                </a:lnTo>
                <a:lnTo>
                  <a:pt x="673595" y="167152"/>
                </a:lnTo>
                <a:lnTo>
                  <a:pt x="675893" y="157987"/>
                </a:lnTo>
                <a:lnTo>
                  <a:pt x="683713" y="142846"/>
                </a:lnTo>
                <a:lnTo>
                  <a:pt x="692657" y="134365"/>
                </a:lnTo>
                <a:lnTo>
                  <a:pt x="704957" y="128270"/>
                </a:lnTo>
                <a:lnTo>
                  <a:pt x="717423" y="126364"/>
                </a:lnTo>
                <a:lnTo>
                  <a:pt x="722692" y="126670"/>
                </a:lnTo>
                <a:lnTo>
                  <a:pt x="735181" y="130784"/>
                </a:lnTo>
                <a:lnTo>
                  <a:pt x="744219" y="139700"/>
                </a:lnTo>
                <a:lnTo>
                  <a:pt x="748726" y="153971"/>
                </a:lnTo>
                <a:lnTo>
                  <a:pt x="750204" y="167740"/>
                </a:lnTo>
                <a:lnTo>
                  <a:pt x="750697" y="185292"/>
                </a:lnTo>
                <a:lnTo>
                  <a:pt x="750697" y="320801"/>
                </a:lnTo>
                <a:lnTo>
                  <a:pt x="813435" y="320801"/>
                </a:lnTo>
                <a:lnTo>
                  <a:pt x="813435" y="169163"/>
                </a:lnTo>
                <a:lnTo>
                  <a:pt x="813093" y="154584"/>
                </a:lnTo>
                <a:lnTo>
                  <a:pt x="811903" y="140612"/>
                </a:lnTo>
                <a:lnTo>
                  <a:pt x="809857" y="129126"/>
                </a:lnTo>
                <a:lnTo>
                  <a:pt x="806957" y="120141"/>
                </a:lnTo>
                <a:lnTo>
                  <a:pt x="798772" y="105852"/>
                </a:lnTo>
                <a:lnTo>
                  <a:pt x="790249" y="96471"/>
                </a:lnTo>
                <a:lnTo>
                  <a:pt x="780034" y="89026"/>
                </a:lnTo>
                <a:lnTo>
                  <a:pt x="762425" y="81670"/>
                </a:lnTo>
                <a:lnTo>
                  <a:pt x="749710" y="79186"/>
                </a:lnTo>
                <a:lnTo>
                  <a:pt x="735711" y="78358"/>
                </a:lnTo>
                <a:lnTo>
                  <a:pt x="734036" y="78375"/>
                </a:lnTo>
                <a:lnTo>
                  <a:pt x="721263" y="79592"/>
                </a:lnTo>
                <a:lnTo>
                  <a:pt x="708935" y="82728"/>
                </a:lnTo>
                <a:lnTo>
                  <a:pt x="697102" y="87756"/>
                </a:lnTo>
                <a:lnTo>
                  <a:pt x="682275" y="97355"/>
                </a:lnTo>
                <a:lnTo>
                  <a:pt x="672662" y="105900"/>
                </a:lnTo>
                <a:lnTo>
                  <a:pt x="663448" y="116077"/>
                </a:lnTo>
                <a:close/>
              </a:path>
              <a:path w="1603375" h="326136">
                <a:moveTo>
                  <a:pt x="91821" y="83692"/>
                </a:moveTo>
                <a:lnTo>
                  <a:pt x="91821" y="0"/>
                </a:lnTo>
                <a:lnTo>
                  <a:pt x="28828" y="36575"/>
                </a:lnTo>
                <a:lnTo>
                  <a:pt x="28828" y="83692"/>
                </a:lnTo>
                <a:lnTo>
                  <a:pt x="0" y="83692"/>
                </a:lnTo>
                <a:lnTo>
                  <a:pt x="0" y="133730"/>
                </a:lnTo>
                <a:lnTo>
                  <a:pt x="28828" y="133730"/>
                </a:lnTo>
                <a:lnTo>
                  <a:pt x="28872" y="245887"/>
                </a:lnTo>
                <a:lnTo>
                  <a:pt x="29224" y="261334"/>
                </a:lnTo>
                <a:lnTo>
                  <a:pt x="29898" y="273140"/>
                </a:lnTo>
                <a:lnTo>
                  <a:pt x="30861" y="281304"/>
                </a:lnTo>
                <a:lnTo>
                  <a:pt x="34400" y="295375"/>
                </a:lnTo>
                <a:lnTo>
                  <a:pt x="39750" y="305688"/>
                </a:lnTo>
                <a:lnTo>
                  <a:pt x="43941" y="311784"/>
                </a:lnTo>
                <a:lnTo>
                  <a:pt x="50546" y="316611"/>
                </a:lnTo>
                <a:lnTo>
                  <a:pt x="59689" y="320420"/>
                </a:lnTo>
                <a:lnTo>
                  <a:pt x="64801" y="322332"/>
                </a:lnTo>
                <a:lnTo>
                  <a:pt x="76990" y="325185"/>
                </a:lnTo>
                <a:lnTo>
                  <a:pt x="90297" y="326136"/>
                </a:lnTo>
                <a:lnTo>
                  <a:pt x="103449" y="325586"/>
                </a:lnTo>
                <a:lnTo>
                  <a:pt x="116300" y="323853"/>
                </a:lnTo>
                <a:lnTo>
                  <a:pt x="128426" y="320912"/>
                </a:lnTo>
                <a:lnTo>
                  <a:pt x="139826" y="316738"/>
                </a:lnTo>
                <a:lnTo>
                  <a:pt x="134492" y="268096"/>
                </a:lnTo>
                <a:lnTo>
                  <a:pt x="133735" y="268374"/>
                </a:lnTo>
                <a:lnTo>
                  <a:pt x="119614" y="272738"/>
                </a:lnTo>
                <a:lnTo>
                  <a:pt x="109219" y="274192"/>
                </a:lnTo>
                <a:lnTo>
                  <a:pt x="105028" y="274192"/>
                </a:lnTo>
                <a:lnTo>
                  <a:pt x="101473" y="273050"/>
                </a:lnTo>
                <a:lnTo>
                  <a:pt x="98678" y="271017"/>
                </a:lnTo>
                <a:lnTo>
                  <a:pt x="95757" y="268986"/>
                </a:lnTo>
                <a:lnTo>
                  <a:pt x="93090" y="263143"/>
                </a:lnTo>
                <a:lnTo>
                  <a:pt x="91987" y="247603"/>
                </a:lnTo>
                <a:lnTo>
                  <a:pt x="91821" y="229234"/>
                </a:lnTo>
                <a:lnTo>
                  <a:pt x="91821" y="133730"/>
                </a:lnTo>
                <a:lnTo>
                  <a:pt x="134619" y="133730"/>
                </a:lnTo>
                <a:lnTo>
                  <a:pt x="134619" y="83692"/>
                </a:lnTo>
                <a:lnTo>
                  <a:pt x="91821" y="83692"/>
                </a:lnTo>
                <a:close/>
              </a:path>
              <a:path w="1603375" h="326136">
                <a:moveTo>
                  <a:pt x="1238757" y="267462"/>
                </a:moveTo>
                <a:lnTo>
                  <a:pt x="1234566" y="261492"/>
                </a:lnTo>
                <a:lnTo>
                  <a:pt x="1232280" y="254000"/>
                </a:lnTo>
                <a:lnTo>
                  <a:pt x="1230170" y="239798"/>
                </a:lnTo>
                <a:lnTo>
                  <a:pt x="1229438" y="227405"/>
                </a:lnTo>
                <a:lnTo>
                  <a:pt x="1228998" y="211699"/>
                </a:lnTo>
                <a:lnTo>
                  <a:pt x="1228852" y="192658"/>
                </a:lnTo>
                <a:lnTo>
                  <a:pt x="1228852" y="83692"/>
                </a:lnTo>
                <a:lnTo>
                  <a:pt x="1166114" y="83692"/>
                </a:lnTo>
                <a:lnTo>
                  <a:pt x="1166131" y="236748"/>
                </a:lnTo>
                <a:lnTo>
                  <a:pt x="1166796" y="251595"/>
                </a:lnTo>
                <a:lnTo>
                  <a:pt x="1168425" y="264795"/>
                </a:lnTo>
                <a:lnTo>
                  <a:pt x="1171031" y="276350"/>
                </a:lnTo>
                <a:lnTo>
                  <a:pt x="1174623" y="286257"/>
                </a:lnTo>
                <a:lnTo>
                  <a:pt x="1182262" y="299043"/>
                </a:lnTo>
                <a:lnTo>
                  <a:pt x="1191097" y="308190"/>
                </a:lnTo>
                <a:lnTo>
                  <a:pt x="1202054" y="315721"/>
                </a:lnTo>
                <a:lnTo>
                  <a:pt x="1218960" y="322691"/>
                </a:lnTo>
                <a:lnTo>
                  <a:pt x="1231508" y="325277"/>
                </a:lnTo>
                <a:lnTo>
                  <a:pt x="1244853" y="326136"/>
                </a:lnTo>
                <a:lnTo>
                  <a:pt x="1252747" y="325817"/>
                </a:lnTo>
                <a:lnTo>
                  <a:pt x="1265325" y="323943"/>
                </a:lnTo>
                <a:lnTo>
                  <a:pt x="1277553" y="320403"/>
                </a:lnTo>
                <a:lnTo>
                  <a:pt x="1289430" y="315213"/>
                </a:lnTo>
                <a:lnTo>
                  <a:pt x="1306388" y="304089"/>
                </a:lnTo>
                <a:lnTo>
                  <a:pt x="1315565" y="295345"/>
                </a:lnTo>
                <a:lnTo>
                  <a:pt x="1323466" y="285368"/>
                </a:lnTo>
                <a:lnTo>
                  <a:pt x="1323466" y="320801"/>
                </a:lnTo>
                <a:lnTo>
                  <a:pt x="1381760" y="320801"/>
                </a:lnTo>
                <a:lnTo>
                  <a:pt x="1381760" y="83692"/>
                </a:lnTo>
                <a:lnTo>
                  <a:pt x="1319022" y="83692"/>
                </a:lnTo>
                <a:lnTo>
                  <a:pt x="1319021" y="184645"/>
                </a:lnTo>
                <a:lnTo>
                  <a:pt x="1318825" y="203201"/>
                </a:lnTo>
                <a:lnTo>
                  <a:pt x="1318262" y="218786"/>
                </a:lnTo>
                <a:lnTo>
                  <a:pt x="1317329" y="231393"/>
                </a:lnTo>
                <a:lnTo>
                  <a:pt x="1316017" y="241016"/>
                </a:lnTo>
                <a:lnTo>
                  <a:pt x="1314323" y="247650"/>
                </a:lnTo>
                <a:lnTo>
                  <a:pt x="1313363" y="250073"/>
                </a:lnTo>
                <a:lnTo>
                  <a:pt x="1306794" y="260700"/>
                </a:lnTo>
                <a:lnTo>
                  <a:pt x="1296924" y="269620"/>
                </a:lnTo>
                <a:lnTo>
                  <a:pt x="1292839" y="272156"/>
                </a:lnTo>
                <a:lnTo>
                  <a:pt x="1281087" y="276827"/>
                </a:lnTo>
                <a:lnTo>
                  <a:pt x="1268094" y="278383"/>
                </a:lnTo>
                <a:lnTo>
                  <a:pt x="1258697" y="278383"/>
                </a:lnTo>
                <a:lnTo>
                  <a:pt x="1250950" y="276225"/>
                </a:lnTo>
                <a:lnTo>
                  <a:pt x="1244853" y="271779"/>
                </a:lnTo>
                <a:lnTo>
                  <a:pt x="1238757" y="267462"/>
                </a:lnTo>
                <a:close/>
              </a:path>
              <a:path w="1603375" h="326136">
                <a:moveTo>
                  <a:pt x="255777" y="267462"/>
                </a:moveTo>
                <a:lnTo>
                  <a:pt x="251587" y="261492"/>
                </a:lnTo>
                <a:lnTo>
                  <a:pt x="249300" y="254000"/>
                </a:lnTo>
                <a:lnTo>
                  <a:pt x="247190" y="239798"/>
                </a:lnTo>
                <a:lnTo>
                  <a:pt x="246458" y="227405"/>
                </a:lnTo>
                <a:lnTo>
                  <a:pt x="246018" y="211699"/>
                </a:lnTo>
                <a:lnTo>
                  <a:pt x="245872" y="192658"/>
                </a:lnTo>
                <a:lnTo>
                  <a:pt x="245872" y="83692"/>
                </a:lnTo>
                <a:lnTo>
                  <a:pt x="183134" y="83692"/>
                </a:lnTo>
                <a:lnTo>
                  <a:pt x="183151" y="236748"/>
                </a:lnTo>
                <a:lnTo>
                  <a:pt x="183816" y="251595"/>
                </a:lnTo>
                <a:lnTo>
                  <a:pt x="185445" y="264795"/>
                </a:lnTo>
                <a:lnTo>
                  <a:pt x="188051" y="276350"/>
                </a:lnTo>
                <a:lnTo>
                  <a:pt x="191642" y="286257"/>
                </a:lnTo>
                <a:lnTo>
                  <a:pt x="199282" y="299043"/>
                </a:lnTo>
                <a:lnTo>
                  <a:pt x="208117" y="308190"/>
                </a:lnTo>
                <a:lnTo>
                  <a:pt x="219075" y="315721"/>
                </a:lnTo>
                <a:lnTo>
                  <a:pt x="235980" y="322691"/>
                </a:lnTo>
                <a:lnTo>
                  <a:pt x="248528" y="325277"/>
                </a:lnTo>
                <a:lnTo>
                  <a:pt x="261874" y="326136"/>
                </a:lnTo>
                <a:lnTo>
                  <a:pt x="269767" y="325817"/>
                </a:lnTo>
                <a:lnTo>
                  <a:pt x="282345" y="323943"/>
                </a:lnTo>
                <a:lnTo>
                  <a:pt x="294573" y="320403"/>
                </a:lnTo>
                <a:lnTo>
                  <a:pt x="306450" y="315213"/>
                </a:lnTo>
                <a:lnTo>
                  <a:pt x="323408" y="304089"/>
                </a:lnTo>
                <a:lnTo>
                  <a:pt x="332585" y="295345"/>
                </a:lnTo>
                <a:lnTo>
                  <a:pt x="340487" y="285368"/>
                </a:lnTo>
                <a:lnTo>
                  <a:pt x="340487" y="320801"/>
                </a:lnTo>
                <a:lnTo>
                  <a:pt x="398779" y="320801"/>
                </a:lnTo>
                <a:lnTo>
                  <a:pt x="398779" y="83692"/>
                </a:lnTo>
                <a:lnTo>
                  <a:pt x="336041" y="83692"/>
                </a:lnTo>
                <a:lnTo>
                  <a:pt x="336041" y="184645"/>
                </a:lnTo>
                <a:lnTo>
                  <a:pt x="335845" y="203201"/>
                </a:lnTo>
                <a:lnTo>
                  <a:pt x="335282" y="218786"/>
                </a:lnTo>
                <a:lnTo>
                  <a:pt x="334349" y="231393"/>
                </a:lnTo>
                <a:lnTo>
                  <a:pt x="333037" y="241016"/>
                </a:lnTo>
                <a:lnTo>
                  <a:pt x="331342" y="247650"/>
                </a:lnTo>
                <a:lnTo>
                  <a:pt x="330383" y="250073"/>
                </a:lnTo>
                <a:lnTo>
                  <a:pt x="323814" y="260700"/>
                </a:lnTo>
                <a:lnTo>
                  <a:pt x="313943" y="269620"/>
                </a:lnTo>
                <a:lnTo>
                  <a:pt x="309859" y="272156"/>
                </a:lnTo>
                <a:lnTo>
                  <a:pt x="298107" y="276827"/>
                </a:lnTo>
                <a:lnTo>
                  <a:pt x="285114" y="278383"/>
                </a:lnTo>
                <a:lnTo>
                  <a:pt x="275716" y="278383"/>
                </a:lnTo>
                <a:lnTo>
                  <a:pt x="267969" y="276225"/>
                </a:lnTo>
                <a:lnTo>
                  <a:pt x="261874" y="271779"/>
                </a:lnTo>
                <a:lnTo>
                  <a:pt x="255777" y="26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4678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88612" y="604138"/>
            <a:ext cx="215646" cy="242443"/>
          </a:xfrm>
          <a:custGeom>
            <a:avLst/>
            <a:gdLst/>
            <a:ahLst/>
            <a:cxnLst/>
            <a:rect l="l" t="t" r="r" b="b"/>
            <a:pathLst>
              <a:path w="215646" h="242443">
                <a:moveTo>
                  <a:pt x="0" y="0"/>
                </a:moveTo>
                <a:lnTo>
                  <a:pt x="62737" y="0"/>
                </a:lnTo>
                <a:lnTo>
                  <a:pt x="62737" y="108965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6" y="170307"/>
                </a:lnTo>
                <a:lnTo>
                  <a:pt x="68452" y="177800"/>
                </a:lnTo>
                <a:lnTo>
                  <a:pt x="72643" y="183769"/>
                </a:lnTo>
                <a:lnTo>
                  <a:pt x="78739" y="188087"/>
                </a:lnTo>
                <a:lnTo>
                  <a:pt x="84836" y="192532"/>
                </a:lnTo>
                <a:lnTo>
                  <a:pt x="92583" y="194690"/>
                </a:lnTo>
                <a:lnTo>
                  <a:pt x="101980" y="194690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8" y="100075"/>
                </a:lnTo>
                <a:lnTo>
                  <a:pt x="152908" y="0"/>
                </a:lnTo>
                <a:lnTo>
                  <a:pt x="215646" y="0"/>
                </a:lnTo>
                <a:lnTo>
                  <a:pt x="215646" y="237109"/>
                </a:lnTo>
                <a:lnTo>
                  <a:pt x="157352" y="237109"/>
                </a:lnTo>
                <a:lnTo>
                  <a:pt x="157352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6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39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0" y="232028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05632" y="604138"/>
            <a:ext cx="215645" cy="242443"/>
          </a:xfrm>
          <a:custGeom>
            <a:avLst/>
            <a:gdLst/>
            <a:ahLst/>
            <a:cxnLst/>
            <a:rect l="l" t="t" r="r" b="b"/>
            <a:pathLst>
              <a:path w="215645" h="242443">
                <a:moveTo>
                  <a:pt x="0" y="0"/>
                </a:moveTo>
                <a:lnTo>
                  <a:pt x="62737" y="0"/>
                </a:lnTo>
                <a:lnTo>
                  <a:pt x="62737" y="108965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6" y="170307"/>
                </a:lnTo>
                <a:lnTo>
                  <a:pt x="68452" y="177800"/>
                </a:lnTo>
                <a:lnTo>
                  <a:pt x="72643" y="183769"/>
                </a:lnTo>
                <a:lnTo>
                  <a:pt x="78739" y="188087"/>
                </a:lnTo>
                <a:lnTo>
                  <a:pt x="84835" y="192532"/>
                </a:lnTo>
                <a:lnTo>
                  <a:pt x="92582" y="194690"/>
                </a:lnTo>
                <a:lnTo>
                  <a:pt x="101980" y="194690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7" y="100075"/>
                </a:lnTo>
                <a:lnTo>
                  <a:pt x="152907" y="0"/>
                </a:lnTo>
                <a:lnTo>
                  <a:pt x="215645" y="0"/>
                </a:lnTo>
                <a:lnTo>
                  <a:pt x="215645" y="237109"/>
                </a:lnTo>
                <a:lnTo>
                  <a:pt x="157352" y="237109"/>
                </a:lnTo>
                <a:lnTo>
                  <a:pt x="157352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6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39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0" y="232028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72203" y="598804"/>
            <a:ext cx="153670" cy="242443"/>
          </a:xfrm>
          <a:custGeom>
            <a:avLst/>
            <a:gdLst/>
            <a:ahLst/>
            <a:cxnLst/>
            <a:rect l="l" t="t" r="r" b="b"/>
            <a:pathLst>
              <a:path w="153670" h="242443">
                <a:moveTo>
                  <a:pt x="112268" y="0"/>
                </a:moveTo>
                <a:lnTo>
                  <a:pt x="124808" y="1027"/>
                </a:lnTo>
                <a:lnTo>
                  <a:pt x="137056" y="4110"/>
                </a:lnTo>
                <a:lnTo>
                  <a:pt x="149051" y="9249"/>
                </a:lnTo>
                <a:lnTo>
                  <a:pt x="153670" y="11811"/>
                </a:lnTo>
                <a:lnTo>
                  <a:pt x="134238" y="66548"/>
                </a:lnTo>
                <a:lnTo>
                  <a:pt x="121702" y="59879"/>
                </a:lnTo>
                <a:lnTo>
                  <a:pt x="109900" y="56617"/>
                </a:lnTo>
                <a:lnTo>
                  <a:pt x="104775" y="56261"/>
                </a:lnTo>
                <a:lnTo>
                  <a:pt x="96012" y="56261"/>
                </a:lnTo>
                <a:lnTo>
                  <a:pt x="88519" y="58674"/>
                </a:lnTo>
                <a:lnTo>
                  <a:pt x="82423" y="63500"/>
                </a:lnTo>
                <a:lnTo>
                  <a:pt x="75363" y="71762"/>
                </a:lnTo>
                <a:lnTo>
                  <a:pt x="69731" y="84272"/>
                </a:lnTo>
                <a:lnTo>
                  <a:pt x="66504" y="96877"/>
                </a:lnTo>
                <a:lnTo>
                  <a:pt x="65209" y="106095"/>
                </a:lnTo>
                <a:lnTo>
                  <a:pt x="64186" y="117438"/>
                </a:lnTo>
                <a:lnTo>
                  <a:pt x="63434" y="130897"/>
                </a:lnTo>
                <a:lnTo>
                  <a:pt x="62955" y="146468"/>
                </a:lnTo>
                <a:lnTo>
                  <a:pt x="62747" y="164145"/>
                </a:lnTo>
                <a:lnTo>
                  <a:pt x="62737" y="16916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39116"/>
                </a:lnTo>
                <a:lnTo>
                  <a:pt x="67203" y="25969"/>
                </a:lnTo>
                <a:lnTo>
                  <a:pt x="75513" y="15929"/>
                </a:lnTo>
                <a:lnTo>
                  <a:pt x="83267" y="8950"/>
                </a:lnTo>
                <a:lnTo>
                  <a:pt x="85217" y="7620"/>
                </a:lnTo>
                <a:lnTo>
                  <a:pt x="96686" y="2289"/>
                </a:lnTo>
                <a:lnTo>
                  <a:pt x="109400" y="70"/>
                </a:lnTo>
                <a:lnTo>
                  <a:pt x="11226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0416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7191" y="598804"/>
            <a:ext cx="348742" cy="242443"/>
          </a:xfrm>
          <a:custGeom>
            <a:avLst/>
            <a:gdLst/>
            <a:ahLst/>
            <a:cxnLst/>
            <a:rect l="l" t="t" r="r" b="b"/>
            <a:pathLst>
              <a:path w="348742" h="242443">
                <a:moveTo>
                  <a:pt x="131825" y="0"/>
                </a:moveTo>
                <a:lnTo>
                  <a:pt x="145445" y="928"/>
                </a:lnTo>
                <a:lnTo>
                  <a:pt x="157923" y="3696"/>
                </a:lnTo>
                <a:lnTo>
                  <a:pt x="169235" y="8283"/>
                </a:lnTo>
                <a:lnTo>
                  <a:pt x="171323" y="9398"/>
                </a:lnTo>
                <a:lnTo>
                  <a:pt x="181490" y="16403"/>
                </a:lnTo>
                <a:lnTo>
                  <a:pt x="190392" y="25411"/>
                </a:lnTo>
                <a:lnTo>
                  <a:pt x="198029" y="36446"/>
                </a:lnTo>
                <a:lnTo>
                  <a:pt x="198755" y="37719"/>
                </a:lnTo>
                <a:lnTo>
                  <a:pt x="207969" y="27541"/>
                </a:lnTo>
                <a:lnTo>
                  <a:pt x="217582" y="18996"/>
                </a:lnTo>
                <a:lnTo>
                  <a:pt x="227614" y="12066"/>
                </a:lnTo>
                <a:lnTo>
                  <a:pt x="244242" y="4369"/>
                </a:lnTo>
                <a:lnTo>
                  <a:pt x="256570" y="1233"/>
                </a:lnTo>
                <a:lnTo>
                  <a:pt x="269343" y="16"/>
                </a:lnTo>
                <a:lnTo>
                  <a:pt x="271018" y="0"/>
                </a:lnTo>
                <a:lnTo>
                  <a:pt x="285017" y="827"/>
                </a:lnTo>
                <a:lnTo>
                  <a:pt x="297732" y="3311"/>
                </a:lnTo>
                <a:lnTo>
                  <a:pt x="309178" y="7451"/>
                </a:lnTo>
                <a:lnTo>
                  <a:pt x="325556" y="18112"/>
                </a:lnTo>
                <a:lnTo>
                  <a:pt x="334079" y="27493"/>
                </a:lnTo>
                <a:lnTo>
                  <a:pt x="340889" y="38790"/>
                </a:lnTo>
                <a:lnTo>
                  <a:pt x="345164" y="50767"/>
                </a:lnTo>
                <a:lnTo>
                  <a:pt x="347210" y="62253"/>
                </a:lnTo>
                <a:lnTo>
                  <a:pt x="348400" y="76225"/>
                </a:lnTo>
                <a:lnTo>
                  <a:pt x="348742" y="90805"/>
                </a:lnTo>
                <a:lnTo>
                  <a:pt x="348742" y="242443"/>
                </a:lnTo>
                <a:lnTo>
                  <a:pt x="286004" y="242443"/>
                </a:lnTo>
                <a:lnTo>
                  <a:pt x="286004" y="106934"/>
                </a:lnTo>
                <a:lnTo>
                  <a:pt x="285511" y="89381"/>
                </a:lnTo>
                <a:lnTo>
                  <a:pt x="284033" y="75612"/>
                </a:lnTo>
                <a:lnTo>
                  <a:pt x="281570" y="65642"/>
                </a:lnTo>
                <a:lnTo>
                  <a:pt x="270488" y="52425"/>
                </a:lnTo>
                <a:lnTo>
                  <a:pt x="257999" y="48311"/>
                </a:lnTo>
                <a:lnTo>
                  <a:pt x="252730" y="48006"/>
                </a:lnTo>
                <a:lnTo>
                  <a:pt x="240264" y="49911"/>
                </a:lnTo>
                <a:lnTo>
                  <a:pt x="228524" y="55627"/>
                </a:lnTo>
                <a:lnTo>
                  <a:pt x="219020" y="64487"/>
                </a:lnTo>
                <a:lnTo>
                  <a:pt x="212565" y="75898"/>
                </a:lnTo>
                <a:lnTo>
                  <a:pt x="208902" y="88793"/>
                </a:lnTo>
                <a:lnTo>
                  <a:pt x="207298" y="100374"/>
                </a:lnTo>
                <a:lnTo>
                  <a:pt x="206377" y="114357"/>
                </a:lnTo>
                <a:lnTo>
                  <a:pt x="206121" y="128650"/>
                </a:lnTo>
                <a:lnTo>
                  <a:pt x="206121" y="242443"/>
                </a:lnTo>
                <a:lnTo>
                  <a:pt x="143383" y="242443"/>
                </a:lnTo>
                <a:lnTo>
                  <a:pt x="143383" y="112522"/>
                </a:lnTo>
                <a:lnTo>
                  <a:pt x="143110" y="94861"/>
                </a:lnTo>
                <a:lnTo>
                  <a:pt x="142305" y="81158"/>
                </a:lnTo>
                <a:lnTo>
                  <a:pt x="140983" y="71397"/>
                </a:lnTo>
                <a:lnTo>
                  <a:pt x="137795" y="61214"/>
                </a:lnTo>
                <a:lnTo>
                  <a:pt x="129667" y="52959"/>
                </a:lnTo>
                <a:lnTo>
                  <a:pt x="124968" y="49657"/>
                </a:lnTo>
                <a:lnTo>
                  <a:pt x="118618" y="48006"/>
                </a:lnTo>
                <a:lnTo>
                  <a:pt x="110617" y="48006"/>
                </a:lnTo>
                <a:lnTo>
                  <a:pt x="97679" y="49669"/>
                </a:lnTo>
                <a:lnTo>
                  <a:pt x="86073" y="54712"/>
                </a:lnTo>
                <a:lnTo>
                  <a:pt x="75276" y="64279"/>
                </a:lnTo>
                <a:lnTo>
                  <a:pt x="68821" y="75628"/>
                </a:lnTo>
                <a:lnTo>
                  <a:pt x="65568" y="87256"/>
                </a:lnTo>
                <a:lnTo>
                  <a:pt x="63955" y="98771"/>
                </a:lnTo>
                <a:lnTo>
                  <a:pt x="63005" y="112879"/>
                </a:lnTo>
                <a:lnTo>
                  <a:pt x="62737" y="12725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22498" y="5204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1" y="0"/>
                </a:moveTo>
                <a:lnTo>
                  <a:pt x="91821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1" y="133730"/>
                </a:lnTo>
                <a:lnTo>
                  <a:pt x="91821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2" y="266318"/>
                </a:lnTo>
                <a:lnTo>
                  <a:pt x="98678" y="271017"/>
                </a:lnTo>
                <a:lnTo>
                  <a:pt x="101473" y="273050"/>
                </a:lnTo>
                <a:lnTo>
                  <a:pt x="105028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2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1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8" y="237108"/>
                </a:lnTo>
                <a:lnTo>
                  <a:pt x="28828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8" y="83692"/>
                </a:lnTo>
                <a:lnTo>
                  <a:pt x="28828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1086" y="5139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1831086" y="5880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83692" y="516636"/>
            <a:ext cx="66078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770" y="516636"/>
            <a:ext cx="164299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3692" y="786129"/>
            <a:ext cx="230377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 dirty="0"/>
          </a:p>
          <a:p>
            <a:pPr marL="93725">
              <a:lnSpc>
                <a:spcPct val="95825"/>
              </a:lnSpc>
              <a:spcBef>
                <a:spcPts val="8000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OACH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59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5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VIC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8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IN" sz="2400" spc="-84" dirty="0" smtClean="0">
                <a:solidFill>
                  <a:srgbClr val="DFE6D0"/>
                </a:solidFill>
                <a:latin typeface="Arial"/>
                <a:cs typeface="Arial"/>
              </a:rPr>
              <a:t>ESOPHAGEAL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UMORS: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    </a:t>
            </a:r>
            <a:r>
              <a:rPr sz="2400" spc="52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Above the level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cari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DFE6D0"/>
                </a:solidFill>
                <a:latin typeface="Arial"/>
                <a:cs typeface="Arial"/>
              </a:rPr>
              <a:t>SCC</a:t>
            </a:r>
            <a:endParaRPr sz="2400" dirty="0">
              <a:latin typeface="Arial"/>
              <a:cs typeface="Arial"/>
            </a:endParaRPr>
          </a:p>
          <a:p>
            <a:pPr marL="368045" marR="1164950" indent="-274320">
              <a:lnSpc>
                <a:spcPct val="100041"/>
              </a:lnSpc>
              <a:spcBef>
                <a:spcPts val="699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surgery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in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tiated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oscop</a:t>
            </a:r>
            <a:r>
              <a:rPr sz="2400" spc="-184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bronchosc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py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 cervical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oration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578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lang="en-IN" sz="2400" spc="654" dirty="0" smtClean="0">
                <a:solidFill>
                  <a:srgbClr val="ACC2C8"/>
                </a:solidFill>
                <a:latin typeface="Arial"/>
                <a:cs typeface="Arial"/>
              </a:rPr>
              <a:t>if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vasi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ache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spi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e,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ryn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or v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ssels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then </a:t>
            </a:r>
            <a:r>
              <a:rPr lang="en-IN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tumor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 marL="368045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resected primari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  <a:p>
            <a:pPr marL="368045" marR="325251" indent="-274320">
              <a:lnSpc>
                <a:spcPct val="100041"/>
              </a:lnSpc>
              <a:spcBef>
                <a:spcPts val="698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lang="en-IN" sz="2400" spc="0" dirty="0" smtClean="0">
                <a:solidFill>
                  <a:srgbClr val="ACC2C8"/>
                </a:solidFill>
                <a:latin typeface="Arial"/>
                <a:cs typeface="Arial"/>
              </a:rPr>
              <a:t>if </a:t>
            </a:r>
            <a:r>
              <a:rPr sz="2400" b="1" spc="-8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umors ne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b="1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to </a:t>
            </a:r>
            <a:r>
              <a:rPr sz="2400" b="1" spc="0" dirty="0" err="1" smtClean="0">
                <a:solidFill>
                  <a:srgbClr val="DFE6D0"/>
                </a:solidFill>
                <a:latin typeface="Arial"/>
                <a:cs typeface="Arial"/>
              </a:rPr>
              <a:t>cricoph</a:t>
            </a:r>
            <a:r>
              <a:rPr sz="2400" b="1" spc="-9" dirty="0" err="1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b="1" spc="0" dirty="0" err="1" smtClean="0">
                <a:solidFill>
                  <a:srgbClr val="DFE6D0"/>
                </a:solidFill>
                <a:latin typeface="Arial"/>
                <a:cs typeface="Arial"/>
              </a:rPr>
              <a:t>ryngeus</a:t>
            </a:r>
            <a:r>
              <a:rPr sz="2400" b="1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uscle</a:t>
            </a:r>
            <a:r>
              <a:rPr lang="en-IN"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/</a:t>
            </a:r>
            <a:r>
              <a:rPr lang="en-IN"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laryn</a:t>
            </a:r>
            <a:r>
              <a:rPr sz="2400" b="1" spc="-19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lang="en-IN" sz="2400" b="1" dirty="0" smtClean="0">
                <a:solidFill>
                  <a:srgbClr val="DFE6D0"/>
                </a:solidFill>
                <a:latin typeface="Arial"/>
                <a:cs typeface="Arial"/>
              </a:rPr>
              <a:t>, then</a:t>
            </a:r>
            <a:r>
              <a:rPr sz="2400" b="1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2 </a:t>
            </a:r>
            <a:r>
              <a:rPr sz="2400" b="1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b="1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3cycles of c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emotherapy</a:t>
            </a:r>
            <a:r>
              <a:rPr sz="2400" b="1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and </a:t>
            </a:r>
            <a:r>
              <a:rPr sz="2400" b="1" spc="-50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b="1" spc="-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before </a:t>
            </a:r>
            <a:r>
              <a:rPr sz="2400" b="1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esection</a:t>
            </a:r>
            <a:endParaRPr sz="2400" b="1" dirty="0">
              <a:latin typeface="Arial"/>
              <a:cs typeface="Arial"/>
            </a:endParaRPr>
          </a:p>
          <a:p>
            <a:pPr marL="368045" marR="380420" indent="-274320">
              <a:lnSpc>
                <a:spcPct val="100041"/>
              </a:lnSpc>
              <a:spcBef>
                <a:spcPts val="4034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19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tens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thorac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 in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et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 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otal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 resection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tal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or transthoracic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roach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nsure a safe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complete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resection.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3692" y="584580"/>
            <a:ext cx="2504947" cy="338201"/>
          </a:xfrm>
          <a:custGeom>
            <a:avLst/>
            <a:gdLst/>
            <a:ahLst/>
            <a:cxnLst/>
            <a:rect l="l" t="t" r="r" b="b"/>
            <a:pathLst>
              <a:path w="2504947" h="338201">
                <a:moveTo>
                  <a:pt x="1500943" y="285658"/>
                </a:moveTo>
                <a:lnTo>
                  <a:pt x="1487805" y="287147"/>
                </a:lnTo>
                <a:lnTo>
                  <a:pt x="1480191" y="286660"/>
                </a:lnTo>
                <a:lnTo>
                  <a:pt x="1467772" y="283481"/>
                </a:lnTo>
                <a:lnTo>
                  <a:pt x="1456540" y="277366"/>
                </a:lnTo>
                <a:lnTo>
                  <a:pt x="1446530" y="268351"/>
                </a:lnTo>
                <a:lnTo>
                  <a:pt x="1443309" y="264401"/>
                </a:lnTo>
                <a:lnTo>
                  <a:pt x="1437384" y="254407"/>
                </a:lnTo>
                <a:lnTo>
                  <a:pt x="1433151" y="242732"/>
                </a:lnTo>
                <a:lnTo>
                  <a:pt x="1430612" y="229385"/>
                </a:lnTo>
                <a:lnTo>
                  <a:pt x="1426258" y="323620"/>
                </a:lnTo>
                <a:lnTo>
                  <a:pt x="1438135" y="328901"/>
                </a:lnTo>
                <a:lnTo>
                  <a:pt x="1450254" y="332988"/>
                </a:lnTo>
                <a:lnTo>
                  <a:pt x="1462614" y="335892"/>
                </a:lnTo>
                <a:lnTo>
                  <a:pt x="1475216" y="337625"/>
                </a:lnTo>
                <a:lnTo>
                  <a:pt x="1488058" y="338201"/>
                </a:lnTo>
                <a:lnTo>
                  <a:pt x="1500943" y="285658"/>
                </a:lnTo>
                <a:close/>
              </a:path>
              <a:path w="2504947" h="338201">
                <a:moveTo>
                  <a:pt x="618413" y="210058"/>
                </a:moveTo>
                <a:lnTo>
                  <a:pt x="618528" y="203352"/>
                </a:lnTo>
                <a:lnTo>
                  <a:pt x="619825" y="188137"/>
                </a:lnTo>
                <a:lnTo>
                  <a:pt x="622563" y="175166"/>
                </a:lnTo>
                <a:lnTo>
                  <a:pt x="626745" y="164439"/>
                </a:lnTo>
                <a:lnTo>
                  <a:pt x="632371" y="155956"/>
                </a:lnTo>
                <a:lnTo>
                  <a:pt x="644237" y="146028"/>
                </a:lnTo>
                <a:lnTo>
                  <a:pt x="656079" y="141285"/>
                </a:lnTo>
                <a:lnTo>
                  <a:pt x="669759" y="139700"/>
                </a:lnTo>
                <a:lnTo>
                  <a:pt x="675239" y="139943"/>
                </a:lnTo>
                <a:lnTo>
                  <a:pt x="688036" y="142879"/>
                </a:lnTo>
                <a:lnTo>
                  <a:pt x="698499" y="149098"/>
                </a:lnTo>
                <a:lnTo>
                  <a:pt x="702378" y="152998"/>
                </a:lnTo>
                <a:lnTo>
                  <a:pt x="708805" y="163537"/>
                </a:lnTo>
                <a:lnTo>
                  <a:pt x="712596" y="177038"/>
                </a:lnTo>
                <a:lnTo>
                  <a:pt x="774446" y="165862"/>
                </a:lnTo>
                <a:lnTo>
                  <a:pt x="768040" y="148124"/>
                </a:lnTo>
                <a:lnTo>
                  <a:pt x="761993" y="136309"/>
                </a:lnTo>
                <a:lnTo>
                  <a:pt x="754922" y="125865"/>
                </a:lnTo>
                <a:lnTo>
                  <a:pt x="746835" y="116793"/>
                </a:lnTo>
                <a:lnTo>
                  <a:pt x="737743" y="109093"/>
                </a:lnTo>
                <a:lnTo>
                  <a:pt x="721550" y="99885"/>
                </a:lnTo>
                <a:lnTo>
                  <a:pt x="710067" y="95746"/>
                </a:lnTo>
                <a:lnTo>
                  <a:pt x="697457" y="92789"/>
                </a:lnTo>
                <a:lnTo>
                  <a:pt x="683724" y="91015"/>
                </a:lnTo>
                <a:lnTo>
                  <a:pt x="668870" y="90424"/>
                </a:lnTo>
                <a:lnTo>
                  <a:pt x="667461" y="90429"/>
                </a:lnTo>
                <a:lnTo>
                  <a:pt x="653065" y="91204"/>
                </a:lnTo>
                <a:lnTo>
                  <a:pt x="639536" y="93280"/>
                </a:lnTo>
                <a:lnTo>
                  <a:pt x="626876" y="96658"/>
                </a:lnTo>
                <a:lnTo>
                  <a:pt x="615085" y="101338"/>
                </a:lnTo>
                <a:lnTo>
                  <a:pt x="604165" y="107320"/>
                </a:lnTo>
                <a:lnTo>
                  <a:pt x="594115" y="114604"/>
                </a:lnTo>
                <a:lnTo>
                  <a:pt x="584936" y="123190"/>
                </a:lnTo>
                <a:lnTo>
                  <a:pt x="573275" y="138022"/>
                </a:lnTo>
                <a:lnTo>
                  <a:pt x="567355" y="148507"/>
                </a:lnTo>
                <a:lnTo>
                  <a:pt x="562511" y="159898"/>
                </a:lnTo>
                <a:lnTo>
                  <a:pt x="558742" y="172196"/>
                </a:lnTo>
                <a:lnTo>
                  <a:pt x="556051" y="185396"/>
                </a:lnTo>
                <a:lnTo>
                  <a:pt x="554436" y="199499"/>
                </a:lnTo>
                <a:lnTo>
                  <a:pt x="553897" y="214503"/>
                </a:lnTo>
                <a:lnTo>
                  <a:pt x="554069" y="223010"/>
                </a:lnTo>
                <a:lnTo>
                  <a:pt x="555218" y="237440"/>
                </a:lnTo>
                <a:lnTo>
                  <a:pt x="557449" y="250988"/>
                </a:lnTo>
                <a:lnTo>
                  <a:pt x="560762" y="263652"/>
                </a:lnTo>
                <a:lnTo>
                  <a:pt x="565155" y="275430"/>
                </a:lnTo>
                <a:lnTo>
                  <a:pt x="570630" y="286321"/>
                </a:lnTo>
                <a:lnTo>
                  <a:pt x="577186" y="296323"/>
                </a:lnTo>
                <a:lnTo>
                  <a:pt x="584822" y="305435"/>
                </a:lnTo>
                <a:lnTo>
                  <a:pt x="594262" y="314273"/>
                </a:lnTo>
                <a:lnTo>
                  <a:pt x="604372" y="321584"/>
                </a:lnTo>
                <a:lnTo>
                  <a:pt x="615337" y="327566"/>
                </a:lnTo>
                <a:lnTo>
                  <a:pt x="627158" y="332219"/>
                </a:lnTo>
                <a:lnTo>
                  <a:pt x="639834" y="335542"/>
                </a:lnTo>
                <a:lnTo>
                  <a:pt x="653366" y="337536"/>
                </a:lnTo>
                <a:lnTo>
                  <a:pt x="667753" y="338201"/>
                </a:lnTo>
                <a:lnTo>
                  <a:pt x="682454" y="337601"/>
                </a:lnTo>
                <a:lnTo>
                  <a:pt x="696179" y="335797"/>
                </a:lnTo>
                <a:lnTo>
                  <a:pt x="708878" y="332793"/>
                </a:lnTo>
                <a:lnTo>
                  <a:pt x="720548" y="328591"/>
                </a:lnTo>
                <a:lnTo>
                  <a:pt x="731187" y="323196"/>
                </a:lnTo>
                <a:lnTo>
                  <a:pt x="740791" y="316611"/>
                </a:lnTo>
                <a:lnTo>
                  <a:pt x="748137" y="310057"/>
                </a:lnTo>
                <a:lnTo>
                  <a:pt x="756102" y="300989"/>
                </a:lnTo>
                <a:lnTo>
                  <a:pt x="763026" y="290701"/>
                </a:lnTo>
                <a:lnTo>
                  <a:pt x="768915" y="279189"/>
                </a:lnTo>
                <a:lnTo>
                  <a:pt x="773777" y="266448"/>
                </a:lnTo>
                <a:lnTo>
                  <a:pt x="777621" y="252476"/>
                </a:lnTo>
                <a:lnTo>
                  <a:pt x="716026" y="242062"/>
                </a:lnTo>
                <a:lnTo>
                  <a:pt x="715933" y="242536"/>
                </a:lnTo>
                <a:lnTo>
                  <a:pt x="712037" y="257184"/>
                </a:lnTo>
                <a:lnTo>
                  <a:pt x="706700" y="268649"/>
                </a:lnTo>
                <a:lnTo>
                  <a:pt x="699896" y="276987"/>
                </a:lnTo>
                <a:lnTo>
                  <a:pt x="695586" y="280294"/>
                </a:lnTo>
                <a:lnTo>
                  <a:pt x="684205" y="285425"/>
                </a:lnTo>
                <a:lnTo>
                  <a:pt x="670648" y="287147"/>
                </a:lnTo>
                <a:lnTo>
                  <a:pt x="666448" y="287006"/>
                </a:lnTo>
                <a:lnTo>
                  <a:pt x="653379" y="284446"/>
                </a:lnTo>
                <a:lnTo>
                  <a:pt x="642091" y="278686"/>
                </a:lnTo>
                <a:lnTo>
                  <a:pt x="632586" y="269748"/>
                </a:lnTo>
                <a:lnTo>
                  <a:pt x="628131" y="262998"/>
                </a:lnTo>
                <a:lnTo>
                  <a:pt x="623880" y="252948"/>
                </a:lnTo>
                <a:lnTo>
                  <a:pt x="620843" y="240784"/>
                </a:lnTo>
                <a:lnTo>
                  <a:pt x="619021" y="226492"/>
                </a:lnTo>
                <a:lnTo>
                  <a:pt x="618413" y="210058"/>
                </a:lnTo>
                <a:close/>
              </a:path>
              <a:path w="2504947" h="338201">
                <a:moveTo>
                  <a:pt x="446573" y="235709"/>
                </a:moveTo>
                <a:lnTo>
                  <a:pt x="443288" y="248294"/>
                </a:lnTo>
                <a:lnTo>
                  <a:pt x="438351" y="259174"/>
                </a:lnTo>
                <a:lnTo>
                  <a:pt x="431761" y="268351"/>
                </a:lnTo>
                <a:lnTo>
                  <a:pt x="426293" y="273806"/>
                </a:lnTo>
                <a:lnTo>
                  <a:pt x="415634" y="281195"/>
                </a:lnTo>
                <a:lnTo>
                  <a:pt x="403728" y="285653"/>
                </a:lnTo>
                <a:lnTo>
                  <a:pt x="390804" y="338201"/>
                </a:lnTo>
                <a:lnTo>
                  <a:pt x="410332" y="336900"/>
                </a:lnTo>
                <a:lnTo>
                  <a:pt x="423273" y="334431"/>
                </a:lnTo>
                <a:lnTo>
                  <a:pt x="435562" y="330680"/>
                </a:lnTo>
                <a:lnTo>
                  <a:pt x="447200" y="325649"/>
                </a:lnTo>
                <a:lnTo>
                  <a:pt x="458187" y="319340"/>
                </a:lnTo>
                <a:lnTo>
                  <a:pt x="468522" y="311754"/>
                </a:lnTo>
                <a:lnTo>
                  <a:pt x="478205" y="302895"/>
                </a:lnTo>
                <a:lnTo>
                  <a:pt x="490951" y="287635"/>
                </a:lnTo>
                <a:lnTo>
                  <a:pt x="497662" y="276923"/>
                </a:lnTo>
                <a:lnTo>
                  <a:pt x="503153" y="265563"/>
                </a:lnTo>
                <a:lnTo>
                  <a:pt x="507423" y="253554"/>
                </a:lnTo>
                <a:lnTo>
                  <a:pt x="510474" y="240894"/>
                </a:lnTo>
                <a:lnTo>
                  <a:pt x="512304" y="227581"/>
                </a:lnTo>
                <a:lnTo>
                  <a:pt x="512914" y="213614"/>
                </a:lnTo>
                <a:lnTo>
                  <a:pt x="512784" y="207125"/>
                </a:lnTo>
                <a:lnTo>
                  <a:pt x="511600" y="193464"/>
                </a:lnTo>
                <a:lnTo>
                  <a:pt x="509180" y="180468"/>
                </a:lnTo>
                <a:lnTo>
                  <a:pt x="505524" y="168134"/>
                </a:lnTo>
                <a:lnTo>
                  <a:pt x="500631" y="156459"/>
                </a:lnTo>
                <a:lnTo>
                  <a:pt x="494503" y="145439"/>
                </a:lnTo>
                <a:lnTo>
                  <a:pt x="487137" y="135070"/>
                </a:lnTo>
                <a:lnTo>
                  <a:pt x="478536" y="125349"/>
                </a:lnTo>
                <a:lnTo>
                  <a:pt x="464269" y="112985"/>
                </a:lnTo>
                <a:lnTo>
                  <a:pt x="453692" y="106099"/>
                </a:lnTo>
                <a:lnTo>
                  <a:pt x="442418" y="100461"/>
                </a:lnTo>
                <a:lnTo>
                  <a:pt x="430448" y="96072"/>
                </a:lnTo>
                <a:lnTo>
                  <a:pt x="417782" y="92935"/>
                </a:lnTo>
                <a:lnTo>
                  <a:pt x="404419" y="91052"/>
                </a:lnTo>
                <a:lnTo>
                  <a:pt x="390359" y="90424"/>
                </a:lnTo>
                <a:lnTo>
                  <a:pt x="388846" y="90431"/>
                </a:lnTo>
                <a:lnTo>
                  <a:pt x="375527" y="91145"/>
                </a:lnTo>
                <a:lnTo>
                  <a:pt x="362711" y="93033"/>
                </a:lnTo>
                <a:lnTo>
                  <a:pt x="350399" y="96099"/>
                </a:lnTo>
                <a:lnTo>
                  <a:pt x="338592" y="100350"/>
                </a:lnTo>
                <a:lnTo>
                  <a:pt x="327291" y="105791"/>
                </a:lnTo>
                <a:lnTo>
                  <a:pt x="317178" y="112040"/>
                </a:lnTo>
                <a:lnTo>
                  <a:pt x="307203" y="119929"/>
                </a:lnTo>
                <a:lnTo>
                  <a:pt x="298289" y="128963"/>
                </a:lnTo>
                <a:lnTo>
                  <a:pt x="290436" y="139150"/>
                </a:lnTo>
                <a:lnTo>
                  <a:pt x="283641" y="150495"/>
                </a:lnTo>
                <a:lnTo>
                  <a:pt x="278455" y="161397"/>
                </a:lnTo>
                <a:lnTo>
                  <a:pt x="273986" y="173525"/>
                </a:lnTo>
                <a:lnTo>
                  <a:pt x="270792" y="185830"/>
                </a:lnTo>
                <a:lnTo>
                  <a:pt x="268875" y="198306"/>
                </a:lnTo>
                <a:lnTo>
                  <a:pt x="268236" y="210947"/>
                </a:lnTo>
                <a:lnTo>
                  <a:pt x="268410" y="219492"/>
                </a:lnTo>
                <a:lnTo>
                  <a:pt x="269488" y="233259"/>
                </a:lnTo>
                <a:lnTo>
                  <a:pt x="271550" y="246222"/>
                </a:lnTo>
                <a:lnTo>
                  <a:pt x="274598" y="258381"/>
                </a:lnTo>
                <a:lnTo>
                  <a:pt x="278628" y="269737"/>
                </a:lnTo>
                <a:lnTo>
                  <a:pt x="283641" y="280289"/>
                </a:lnTo>
                <a:lnTo>
                  <a:pt x="289839" y="290348"/>
                </a:lnTo>
                <a:lnTo>
                  <a:pt x="297774" y="300338"/>
                </a:lnTo>
                <a:lnTo>
                  <a:pt x="306884" y="309196"/>
                </a:lnTo>
                <a:lnTo>
                  <a:pt x="317168" y="316911"/>
                </a:lnTo>
                <a:lnTo>
                  <a:pt x="328625" y="323469"/>
                </a:lnTo>
                <a:lnTo>
                  <a:pt x="333381" y="229387"/>
                </a:lnTo>
                <a:lnTo>
                  <a:pt x="332536" y="214376"/>
                </a:lnTo>
                <a:lnTo>
                  <a:pt x="332714" y="207259"/>
                </a:lnTo>
                <a:lnTo>
                  <a:pt x="334328" y="193008"/>
                </a:lnTo>
                <a:lnTo>
                  <a:pt x="337626" y="180444"/>
                </a:lnTo>
                <a:lnTo>
                  <a:pt x="342608" y="169541"/>
                </a:lnTo>
                <a:lnTo>
                  <a:pt x="349275" y="160274"/>
                </a:lnTo>
                <a:lnTo>
                  <a:pt x="354811" y="154797"/>
                </a:lnTo>
                <a:lnTo>
                  <a:pt x="365506" y="147468"/>
                </a:lnTo>
                <a:lnTo>
                  <a:pt x="377427" y="143070"/>
                </a:lnTo>
                <a:lnTo>
                  <a:pt x="390575" y="141605"/>
                </a:lnTo>
                <a:lnTo>
                  <a:pt x="398111" y="142067"/>
                </a:lnTo>
                <a:lnTo>
                  <a:pt x="410578" y="145191"/>
                </a:lnTo>
                <a:lnTo>
                  <a:pt x="421795" y="151260"/>
                </a:lnTo>
                <a:lnTo>
                  <a:pt x="431761" y="160274"/>
                </a:lnTo>
                <a:lnTo>
                  <a:pt x="434764" y="163988"/>
                </a:lnTo>
                <a:lnTo>
                  <a:pt x="440728" y="174002"/>
                </a:lnTo>
                <a:lnTo>
                  <a:pt x="444989" y="185642"/>
                </a:lnTo>
                <a:lnTo>
                  <a:pt x="447546" y="198924"/>
                </a:lnTo>
                <a:lnTo>
                  <a:pt x="448398" y="213868"/>
                </a:lnTo>
                <a:lnTo>
                  <a:pt x="448203" y="221420"/>
                </a:lnTo>
                <a:lnTo>
                  <a:pt x="446573" y="235709"/>
                </a:lnTo>
                <a:close/>
              </a:path>
              <a:path w="2504947" h="338201">
                <a:moveTo>
                  <a:pt x="403728" y="285653"/>
                </a:moveTo>
                <a:lnTo>
                  <a:pt x="390575" y="287147"/>
                </a:lnTo>
                <a:lnTo>
                  <a:pt x="382901" y="286658"/>
                </a:lnTo>
                <a:lnTo>
                  <a:pt x="370469" y="283476"/>
                </a:lnTo>
                <a:lnTo>
                  <a:pt x="359260" y="277363"/>
                </a:lnTo>
                <a:lnTo>
                  <a:pt x="349275" y="268351"/>
                </a:lnTo>
                <a:lnTo>
                  <a:pt x="346062" y="264406"/>
                </a:lnTo>
                <a:lnTo>
                  <a:pt x="340143" y="254411"/>
                </a:lnTo>
                <a:lnTo>
                  <a:pt x="335916" y="242735"/>
                </a:lnTo>
                <a:lnTo>
                  <a:pt x="333381" y="229387"/>
                </a:lnTo>
                <a:lnTo>
                  <a:pt x="328996" y="323654"/>
                </a:lnTo>
                <a:lnTo>
                  <a:pt x="340882" y="328923"/>
                </a:lnTo>
                <a:lnTo>
                  <a:pt x="353006" y="333000"/>
                </a:lnTo>
                <a:lnTo>
                  <a:pt x="365367" y="335897"/>
                </a:lnTo>
                <a:lnTo>
                  <a:pt x="377967" y="337627"/>
                </a:lnTo>
                <a:lnTo>
                  <a:pt x="390804" y="338201"/>
                </a:lnTo>
                <a:lnTo>
                  <a:pt x="403728" y="285653"/>
                </a:lnTo>
                <a:close/>
              </a:path>
              <a:path w="2504947" h="338201">
                <a:moveTo>
                  <a:pt x="1154810" y="95758"/>
                </a:moveTo>
                <a:lnTo>
                  <a:pt x="1154810" y="12065"/>
                </a:lnTo>
                <a:lnTo>
                  <a:pt x="1091819" y="48641"/>
                </a:lnTo>
                <a:lnTo>
                  <a:pt x="1091819" y="95758"/>
                </a:lnTo>
                <a:lnTo>
                  <a:pt x="1062989" y="95758"/>
                </a:lnTo>
                <a:lnTo>
                  <a:pt x="1062989" y="145796"/>
                </a:lnTo>
                <a:lnTo>
                  <a:pt x="1091819" y="145796"/>
                </a:lnTo>
                <a:lnTo>
                  <a:pt x="1091862" y="257952"/>
                </a:lnTo>
                <a:lnTo>
                  <a:pt x="1092214" y="273399"/>
                </a:lnTo>
                <a:lnTo>
                  <a:pt x="1092888" y="285205"/>
                </a:lnTo>
                <a:lnTo>
                  <a:pt x="1093851" y="293370"/>
                </a:lnTo>
                <a:lnTo>
                  <a:pt x="1097390" y="307440"/>
                </a:lnTo>
                <a:lnTo>
                  <a:pt x="1102740" y="317754"/>
                </a:lnTo>
                <a:lnTo>
                  <a:pt x="1106932" y="323850"/>
                </a:lnTo>
                <a:lnTo>
                  <a:pt x="1113535" y="328676"/>
                </a:lnTo>
                <a:lnTo>
                  <a:pt x="1122680" y="332486"/>
                </a:lnTo>
                <a:lnTo>
                  <a:pt x="1127791" y="334397"/>
                </a:lnTo>
                <a:lnTo>
                  <a:pt x="1139980" y="337250"/>
                </a:lnTo>
                <a:lnTo>
                  <a:pt x="1153287" y="338201"/>
                </a:lnTo>
                <a:lnTo>
                  <a:pt x="1166439" y="337651"/>
                </a:lnTo>
                <a:lnTo>
                  <a:pt x="1179290" y="335918"/>
                </a:lnTo>
                <a:lnTo>
                  <a:pt x="1191416" y="332977"/>
                </a:lnTo>
                <a:lnTo>
                  <a:pt x="1202816" y="328803"/>
                </a:lnTo>
                <a:lnTo>
                  <a:pt x="1197483" y="280162"/>
                </a:lnTo>
                <a:lnTo>
                  <a:pt x="1196725" y="280439"/>
                </a:lnTo>
                <a:lnTo>
                  <a:pt x="1182604" y="284803"/>
                </a:lnTo>
                <a:lnTo>
                  <a:pt x="1172209" y="286258"/>
                </a:lnTo>
                <a:lnTo>
                  <a:pt x="1168019" y="286258"/>
                </a:lnTo>
                <a:lnTo>
                  <a:pt x="1164463" y="285115"/>
                </a:lnTo>
                <a:lnTo>
                  <a:pt x="1161669" y="283083"/>
                </a:lnTo>
                <a:lnTo>
                  <a:pt x="1158747" y="281051"/>
                </a:lnTo>
                <a:lnTo>
                  <a:pt x="1156081" y="275209"/>
                </a:lnTo>
                <a:lnTo>
                  <a:pt x="1154977" y="259668"/>
                </a:lnTo>
                <a:lnTo>
                  <a:pt x="1154810" y="241300"/>
                </a:lnTo>
                <a:lnTo>
                  <a:pt x="1154810" y="145796"/>
                </a:lnTo>
                <a:lnTo>
                  <a:pt x="1197609" y="145796"/>
                </a:lnTo>
                <a:lnTo>
                  <a:pt x="1197609" y="95758"/>
                </a:lnTo>
                <a:lnTo>
                  <a:pt x="1154810" y="95758"/>
                </a:lnTo>
                <a:close/>
              </a:path>
              <a:path w="2504947" h="338201">
                <a:moveTo>
                  <a:pt x="66078" y="277749"/>
                </a:moveTo>
                <a:lnTo>
                  <a:pt x="66078" y="8255"/>
                </a:lnTo>
                <a:lnTo>
                  <a:pt x="0" y="8255"/>
                </a:lnTo>
                <a:lnTo>
                  <a:pt x="0" y="332867"/>
                </a:lnTo>
                <a:lnTo>
                  <a:pt x="230377" y="332867"/>
                </a:lnTo>
                <a:lnTo>
                  <a:pt x="230377" y="277749"/>
                </a:lnTo>
                <a:lnTo>
                  <a:pt x="66078" y="277749"/>
                </a:lnTo>
                <a:close/>
              </a:path>
              <a:path w="2504947" h="338201">
                <a:moveTo>
                  <a:pt x="1247394" y="5588"/>
                </a:moveTo>
                <a:lnTo>
                  <a:pt x="1247394" y="63627"/>
                </a:lnTo>
                <a:lnTo>
                  <a:pt x="1310132" y="63627"/>
                </a:lnTo>
                <a:lnTo>
                  <a:pt x="1310132" y="5588"/>
                </a:lnTo>
                <a:lnTo>
                  <a:pt x="1247394" y="5588"/>
                </a:lnTo>
                <a:close/>
              </a:path>
              <a:path w="2504947" h="338201">
                <a:moveTo>
                  <a:pt x="2379983" y="62340"/>
                </a:moveTo>
                <a:lnTo>
                  <a:pt x="2379472" y="77978"/>
                </a:lnTo>
                <a:lnTo>
                  <a:pt x="2379472" y="95758"/>
                </a:lnTo>
                <a:lnTo>
                  <a:pt x="2344674" y="95758"/>
                </a:lnTo>
                <a:lnTo>
                  <a:pt x="2344674" y="145161"/>
                </a:lnTo>
                <a:lnTo>
                  <a:pt x="2379472" y="145161"/>
                </a:lnTo>
                <a:lnTo>
                  <a:pt x="2379472" y="332867"/>
                </a:lnTo>
                <a:lnTo>
                  <a:pt x="2442210" y="332867"/>
                </a:lnTo>
                <a:lnTo>
                  <a:pt x="2442210" y="145161"/>
                </a:lnTo>
                <a:lnTo>
                  <a:pt x="2489072" y="145161"/>
                </a:lnTo>
                <a:lnTo>
                  <a:pt x="2489072" y="95758"/>
                </a:lnTo>
                <a:lnTo>
                  <a:pt x="2442210" y="95758"/>
                </a:lnTo>
                <a:lnTo>
                  <a:pt x="2442210" y="66929"/>
                </a:lnTo>
                <a:lnTo>
                  <a:pt x="2444241" y="58801"/>
                </a:lnTo>
                <a:lnTo>
                  <a:pt x="2448179" y="54610"/>
                </a:lnTo>
                <a:lnTo>
                  <a:pt x="2452116" y="50292"/>
                </a:lnTo>
                <a:lnTo>
                  <a:pt x="2458593" y="48260"/>
                </a:lnTo>
                <a:lnTo>
                  <a:pt x="2471099" y="48311"/>
                </a:lnTo>
                <a:lnTo>
                  <a:pt x="2483557" y="49361"/>
                </a:lnTo>
                <a:lnTo>
                  <a:pt x="2496439" y="51816"/>
                </a:lnTo>
                <a:lnTo>
                  <a:pt x="2504947" y="8001"/>
                </a:lnTo>
                <a:lnTo>
                  <a:pt x="2490436" y="4125"/>
                </a:lnTo>
                <a:lnTo>
                  <a:pt x="2477938" y="1833"/>
                </a:lnTo>
                <a:lnTo>
                  <a:pt x="2465288" y="458"/>
                </a:lnTo>
                <a:lnTo>
                  <a:pt x="2452497" y="0"/>
                </a:lnTo>
                <a:lnTo>
                  <a:pt x="2445502" y="172"/>
                </a:lnTo>
                <a:lnTo>
                  <a:pt x="2431960" y="1660"/>
                </a:lnTo>
                <a:lnTo>
                  <a:pt x="2419905" y="4687"/>
                </a:lnTo>
                <a:lnTo>
                  <a:pt x="2409316" y="9271"/>
                </a:lnTo>
                <a:lnTo>
                  <a:pt x="2401670" y="14096"/>
                </a:lnTo>
                <a:lnTo>
                  <a:pt x="2392255" y="22918"/>
                </a:lnTo>
                <a:lnTo>
                  <a:pt x="2385949" y="33274"/>
                </a:lnTo>
                <a:lnTo>
                  <a:pt x="2384079" y="38248"/>
                </a:lnTo>
                <a:lnTo>
                  <a:pt x="2381519" y="49085"/>
                </a:lnTo>
                <a:lnTo>
                  <a:pt x="2379983" y="62340"/>
                </a:lnTo>
                <a:close/>
              </a:path>
              <a:path w="2504947" h="338201">
                <a:moveTo>
                  <a:pt x="1727327" y="332867"/>
                </a:moveTo>
                <a:lnTo>
                  <a:pt x="1727348" y="220068"/>
                </a:lnTo>
                <a:lnTo>
                  <a:pt x="1727750" y="203766"/>
                </a:lnTo>
                <a:lnTo>
                  <a:pt x="1728672" y="190159"/>
                </a:lnTo>
                <a:lnTo>
                  <a:pt x="1730133" y="179256"/>
                </a:lnTo>
                <a:lnTo>
                  <a:pt x="1732152" y="171069"/>
                </a:lnTo>
                <a:lnTo>
                  <a:pt x="1740220" y="156068"/>
                </a:lnTo>
                <a:lnTo>
                  <a:pt x="1749806" y="147320"/>
                </a:lnTo>
                <a:lnTo>
                  <a:pt x="1766156" y="139943"/>
                </a:lnTo>
                <a:lnTo>
                  <a:pt x="1779143" y="138430"/>
                </a:lnTo>
                <a:lnTo>
                  <a:pt x="1787525" y="138430"/>
                </a:lnTo>
                <a:lnTo>
                  <a:pt x="1794890" y="140462"/>
                </a:lnTo>
                <a:lnTo>
                  <a:pt x="1800859" y="144653"/>
                </a:lnTo>
                <a:lnTo>
                  <a:pt x="1806828" y="148844"/>
                </a:lnTo>
                <a:lnTo>
                  <a:pt x="1811274" y="154686"/>
                </a:lnTo>
                <a:lnTo>
                  <a:pt x="1813940" y="162179"/>
                </a:lnTo>
                <a:lnTo>
                  <a:pt x="1815610" y="168983"/>
                </a:lnTo>
                <a:lnTo>
                  <a:pt x="1816932" y="179759"/>
                </a:lnTo>
                <a:lnTo>
                  <a:pt x="1817734" y="194052"/>
                </a:lnTo>
                <a:lnTo>
                  <a:pt x="1818005" y="211836"/>
                </a:lnTo>
                <a:lnTo>
                  <a:pt x="1818005" y="332867"/>
                </a:lnTo>
                <a:lnTo>
                  <a:pt x="1880615" y="332867"/>
                </a:lnTo>
                <a:lnTo>
                  <a:pt x="1880582" y="180220"/>
                </a:lnTo>
                <a:lnTo>
                  <a:pt x="1880068" y="165640"/>
                </a:lnTo>
                <a:lnTo>
                  <a:pt x="1878936" y="153354"/>
                </a:lnTo>
                <a:lnTo>
                  <a:pt x="1877187" y="143383"/>
                </a:lnTo>
                <a:lnTo>
                  <a:pt x="1871629" y="127703"/>
                </a:lnTo>
                <a:lnTo>
                  <a:pt x="1864995" y="116967"/>
                </a:lnTo>
                <a:lnTo>
                  <a:pt x="1851167" y="104416"/>
                </a:lnTo>
                <a:lnTo>
                  <a:pt x="1838959" y="97917"/>
                </a:lnTo>
                <a:lnTo>
                  <a:pt x="1826727" y="93669"/>
                </a:lnTo>
                <a:lnTo>
                  <a:pt x="1814239" y="91239"/>
                </a:lnTo>
                <a:lnTo>
                  <a:pt x="1800987" y="90424"/>
                </a:lnTo>
                <a:lnTo>
                  <a:pt x="1788822" y="91123"/>
                </a:lnTo>
                <a:lnTo>
                  <a:pt x="1776158" y="93493"/>
                </a:lnTo>
                <a:lnTo>
                  <a:pt x="1764164" y="97540"/>
                </a:lnTo>
                <a:lnTo>
                  <a:pt x="1752839" y="103268"/>
                </a:lnTo>
                <a:lnTo>
                  <a:pt x="1742184" y="110678"/>
                </a:lnTo>
                <a:lnTo>
                  <a:pt x="1732198" y="119773"/>
                </a:lnTo>
                <a:lnTo>
                  <a:pt x="1722882" y="130556"/>
                </a:lnTo>
                <a:lnTo>
                  <a:pt x="1722882" y="95758"/>
                </a:lnTo>
                <a:lnTo>
                  <a:pt x="1664589" y="95758"/>
                </a:lnTo>
                <a:lnTo>
                  <a:pt x="1664589" y="332867"/>
                </a:lnTo>
                <a:lnTo>
                  <a:pt x="1727327" y="332867"/>
                </a:lnTo>
                <a:close/>
              </a:path>
              <a:path w="2504947" h="338201">
                <a:moveTo>
                  <a:pt x="874521" y="252730"/>
                </a:moveTo>
                <a:lnTo>
                  <a:pt x="878586" y="245364"/>
                </a:lnTo>
                <a:lnTo>
                  <a:pt x="886841" y="239522"/>
                </a:lnTo>
                <a:lnTo>
                  <a:pt x="893064" y="236379"/>
                </a:lnTo>
                <a:lnTo>
                  <a:pt x="904772" y="232506"/>
                </a:lnTo>
                <a:lnTo>
                  <a:pt x="921004" y="228600"/>
                </a:lnTo>
                <a:lnTo>
                  <a:pt x="922549" y="228271"/>
                </a:lnTo>
                <a:lnTo>
                  <a:pt x="937682" y="224887"/>
                </a:lnTo>
                <a:lnTo>
                  <a:pt x="949867" y="221821"/>
                </a:lnTo>
                <a:lnTo>
                  <a:pt x="959104" y="219075"/>
                </a:lnTo>
                <a:lnTo>
                  <a:pt x="959035" y="238863"/>
                </a:lnTo>
                <a:lnTo>
                  <a:pt x="958292" y="252984"/>
                </a:lnTo>
                <a:lnTo>
                  <a:pt x="956691" y="262128"/>
                </a:lnTo>
                <a:lnTo>
                  <a:pt x="951104" y="273494"/>
                </a:lnTo>
                <a:lnTo>
                  <a:pt x="941705" y="282829"/>
                </a:lnTo>
                <a:lnTo>
                  <a:pt x="933695" y="287879"/>
                </a:lnTo>
                <a:lnTo>
                  <a:pt x="921769" y="292480"/>
                </a:lnTo>
                <a:lnTo>
                  <a:pt x="909319" y="294005"/>
                </a:lnTo>
                <a:lnTo>
                  <a:pt x="907916" y="293983"/>
                </a:lnTo>
                <a:lnTo>
                  <a:pt x="905302" y="337201"/>
                </a:lnTo>
                <a:lnTo>
                  <a:pt x="917716" y="334632"/>
                </a:lnTo>
                <a:lnTo>
                  <a:pt x="929639" y="330454"/>
                </a:lnTo>
                <a:lnTo>
                  <a:pt x="932788" y="329056"/>
                </a:lnTo>
                <a:lnTo>
                  <a:pt x="943671" y="323142"/>
                </a:lnTo>
                <a:lnTo>
                  <a:pt x="954087" y="315769"/>
                </a:lnTo>
                <a:lnTo>
                  <a:pt x="964057" y="306959"/>
                </a:lnTo>
                <a:lnTo>
                  <a:pt x="965326" y="310642"/>
                </a:lnTo>
                <a:lnTo>
                  <a:pt x="966343" y="314325"/>
                </a:lnTo>
                <a:lnTo>
                  <a:pt x="968629" y="322580"/>
                </a:lnTo>
                <a:lnTo>
                  <a:pt x="970661" y="328676"/>
                </a:lnTo>
                <a:lnTo>
                  <a:pt x="972312" y="332867"/>
                </a:lnTo>
                <a:lnTo>
                  <a:pt x="1034414" y="332867"/>
                </a:lnTo>
                <a:lnTo>
                  <a:pt x="1030628" y="324633"/>
                </a:lnTo>
                <a:lnTo>
                  <a:pt x="1026126" y="312537"/>
                </a:lnTo>
                <a:lnTo>
                  <a:pt x="1023112" y="301117"/>
                </a:lnTo>
                <a:lnTo>
                  <a:pt x="1022136" y="295402"/>
                </a:lnTo>
                <a:lnTo>
                  <a:pt x="1020985" y="284415"/>
                </a:lnTo>
                <a:lnTo>
                  <a:pt x="1020294" y="270953"/>
                </a:lnTo>
                <a:lnTo>
                  <a:pt x="1020063" y="255016"/>
                </a:lnTo>
                <a:lnTo>
                  <a:pt x="1020826" y="181737"/>
                </a:lnTo>
                <a:lnTo>
                  <a:pt x="1020733" y="173457"/>
                </a:lnTo>
                <a:lnTo>
                  <a:pt x="1019920" y="157662"/>
                </a:lnTo>
                <a:lnTo>
                  <a:pt x="1018267" y="144409"/>
                </a:lnTo>
                <a:lnTo>
                  <a:pt x="1015775" y="133717"/>
                </a:lnTo>
                <a:lnTo>
                  <a:pt x="1012444" y="125603"/>
                </a:lnTo>
                <a:lnTo>
                  <a:pt x="1005356" y="115845"/>
                </a:lnTo>
                <a:lnTo>
                  <a:pt x="995753" y="107491"/>
                </a:lnTo>
                <a:lnTo>
                  <a:pt x="983488" y="100330"/>
                </a:lnTo>
                <a:lnTo>
                  <a:pt x="974552" y="96811"/>
                </a:lnTo>
                <a:lnTo>
                  <a:pt x="963745" y="94016"/>
                </a:lnTo>
                <a:lnTo>
                  <a:pt x="951217" y="92020"/>
                </a:lnTo>
                <a:lnTo>
                  <a:pt x="936970" y="90823"/>
                </a:lnTo>
                <a:lnTo>
                  <a:pt x="921004" y="90424"/>
                </a:lnTo>
                <a:lnTo>
                  <a:pt x="910767" y="90636"/>
                </a:lnTo>
                <a:lnTo>
                  <a:pt x="895997" y="91814"/>
                </a:lnTo>
                <a:lnTo>
                  <a:pt x="882663" y="94029"/>
                </a:lnTo>
                <a:lnTo>
                  <a:pt x="870766" y="97284"/>
                </a:lnTo>
                <a:lnTo>
                  <a:pt x="860305" y="101584"/>
                </a:lnTo>
                <a:lnTo>
                  <a:pt x="851281" y="106934"/>
                </a:lnTo>
                <a:lnTo>
                  <a:pt x="844014" y="112804"/>
                </a:lnTo>
                <a:lnTo>
                  <a:pt x="835775" y="121715"/>
                </a:lnTo>
                <a:lnTo>
                  <a:pt x="828746" y="132185"/>
                </a:lnTo>
                <a:lnTo>
                  <a:pt x="822912" y="144229"/>
                </a:lnTo>
                <a:lnTo>
                  <a:pt x="818261" y="157861"/>
                </a:lnTo>
                <a:lnTo>
                  <a:pt x="875283" y="168148"/>
                </a:lnTo>
                <a:lnTo>
                  <a:pt x="876225" y="165551"/>
                </a:lnTo>
                <a:lnTo>
                  <a:pt x="882549" y="153154"/>
                </a:lnTo>
                <a:lnTo>
                  <a:pt x="890396" y="145034"/>
                </a:lnTo>
                <a:lnTo>
                  <a:pt x="891518" y="144275"/>
                </a:lnTo>
                <a:lnTo>
                  <a:pt x="902395" y="139878"/>
                </a:lnTo>
                <a:lnTo>
                  <a:pt x="916558" y="138430"/>
                </a:lnTo>
                <a:lnTo>
                  <a:pt x="928543" y="138965"/>
                </a:lnTo>
                <a:lnTo>
                  <a:pt x="941510" y="141508"/>
                </a:lnTo>
                <a:lnTo>
                  <a:pt x="950213" y="146177"/>
                </a:lnTo>
                <a:lnTo>
                  <a:pt x="957190" y="157345"/>
                </a:lnTo>
                <a:lnTo>
                  <a:pt x="959104" y="171958"/>
                </a:lnTo>
                <a:lnTo>
                  <a:pt x="959104" y="178181"/>
                </a:lnTo>
                <a:lnTo>
                  <a:pt x="951669" y="180917"/>
                </a:lnTo>
                <a:lnTo>
                  <a:pt x="941620" y="183937"/>
                </a:lnTo>
                <a:lnTo>
                  <a:pt x="929366" y="187057"/>
                </a:lnTo>
                <a:lnTo>
                  <a:pt x="914914" y="190265"/>
                </a:lnTo>
                <a:lnTo>
                  <a:pt x="898270" y="193548"/>
                </a:lnTo>
                <a:lnTo>
                  <a:pt x="896770" y="193840"/>
                </a:lnTo>
                <a:lnTo>
                  <a:pt x="881941" y="197048"/>
                </a:lnTo>
                <a:lnTo>
                  <a:pt x="868929" y="200495"/>
                </a:lnTo>
                <a:lnTo>
                  <a:pt x="857735" y="204193"/>
                </a:lnTo>
                <a:lnTo>
                  <a:pt x="848360" y="208153"/>
                </a:lnTo>
                <a:lnTo>
                  <a:pt x="838724" y="213783"/>
                </a:lnTo>
                <a:lnTo>
                  <a:pt x="829109" y="222109"/>
                </a:lnTo>
                <a:lnTo>
                  <a:pt x="821436" y="232283"/>
                </a:lnTo>
                <a:lnTo>
                  <a:pt x="816347" y="242667"/>
                </a:lnTo>
                <a:lnTo>
                  <a:pt x="812935" y="254890"/>
                </a:lnTo>
                <a:lnTo>
                  <a:pt x="811783" y="268097"/>
                </a:lnTo>
                <a:lnTo>
                  <a:pt x="811883" y="272217"/>
                </a:lnTo>
                <a:lnTo>
                  <a:pt x="813714" y="285473"/>
                </a:lnTo>
                <a:lnTo>
                  <a:pt x="817834" y="297567"/>
                </a:lnTo>
                <a:lnTo>
                  <a:pt x="824224" y="308530"/>
                </a:lnTo>
                <a:lnTo>
                  <a:pt x="832866" y="318389"/>
                </a:lnTo>
                <a:lnTo>
                  <a:pt x="840430" y="324499"/>
                </a:lnTo>
                <a:lnTo>
                  <a:pt x="850985" y="330494"/>
                </a:lnTo>
                <a:lnTo>
                  <a:pt x="862878" y="334775"/>
                </a:lnTo>
                <a:lnTo>
                  <a:pt x="876102" y="337344"/>
                </a:lnTo>
                <a:lnTo>
                  <a:pt x="890651" y="338201"/>
                </a:lnTo>
                <a:lnTo>
                  <a:pt x="894957" y="291394"/>
                </a:lnTo>
                <a:lnTo>
                  <a:pt x="884427" y="284480"/>
                </a:lnTo>
                <a:lnTo>
                  <a:pt x="877824" y="278003"/>
                </a:lnTo>
                <a:lnTo>
                  <a:pt x="874521" y="270383"/>
                </a:lnTo>
                <a:lnTo>
                  <a:pt x="874521" y="252730"/>
                </a:lnTo>
                <a:close/>
              </a:path>
              <a:path w="2504947" h="338201">
                <a:moveTo>
                  <a:pt x="894957" y="291394"/>
                </a:moveTo>
                <a:lnTo>
                  <a:pt x="890651" y="338201"/>
                </a:lnTo>
                <a:lnTo>
                  <a:pt x="892371" y="338187"/>
                </a:lnTo>
                <a:lnTo>
                  <a:pt x="905302" y="337201"/>
                </a:lnTo>
                <a:lnTo>
                  <a:pt x="907916" y="293983"/>
                </a:lnTo>
                <a:lnTo>
                  <a:pt x="894957" y="291394"/>
                </a:lnTo>
                <a:close/>
              </a:path>
              <a:path w="2504947" h="338201">
                <a:moveTo>
                  <a:pt x="1247394" y="95758"/>
                </a:moveTo>
                <a:lnTo>
                  <a:pt x="1247394" y="332867"/>
                </a:lnTo>
                <a:lnTo>
                  <a:pt x="1310132" y="332867"/>
                </a:lnTo>
                <a:lnTo>
                  <a:pt x="1310132" y="95758"/>
                </a:lnTo>
                <a:lnTo>
                  <a:pt x="1247394" y="95758"/>
                </a:lnTo>
                <a:close/>
              </a:path>
              <a:path w="2504947" h="338201">
                <a:moveTo>
                  <a:pt x="2251018" y="235709"/>
                </a:moveTo>
                <a:lnTo>
                  <a:pt x="2247727" y="248294"/>
                </a:lnTo>
                <a:lnTo>
                  <a:pt x="2242790" y="259174"/>
                </a:lnTo>
                <a:lnTo>
                  <a:pt x="2236216" y="268351"/>
                </a:lnTo>
                <a:lnTo>
                  <a:pt x="2230658" y="273853"/>
                </a:lnTo>
                <a:lnTo>
                  <a:pt x="2219979" y="281216"/>
                </a:lnTo>
                <a:lnTo>
                  <a:pt x="2208079" y="285658"/>
                </a:lnTo>
                <a:lnTo>
                  <a:pt x="2195195" y="338201"/>
                </a:lnTo>
                <a:lnTo>
                  <a:pt x="2214727" y="336903"/>
                </a:lnTo>
                <a:lnTo>
                  <a:pt x="2227678" y="334435"/>
                </a:lnTo>
                <a:lnTo>
                  <a:pt x="2239968" y="330684"/>
                </a:lnTo>
                <a:lnTo>
                  <a:pt x="2251601" y="325653"/>
                </a:lnTo>
                <a:lnTo>
                  <a:pt x="2262578" y="319343"/>
                </a:lnTo>
                <a:lnTo>
                  <a:pt x="2272900" y="311756"/>
                </a:lnTo>
                <a:lnTo>
                  <a:pt x="2282571" y="302895"/>
                </a:lnTo>
                <a:lnTo>
                  <a:pt x="2295380" y="287614"/>
                </a:lnTo>
                <a:lnTo>
                  <a:pt x="2302106" y="276904"/>
                </a:lnTo>
                <a:lnTo>
                  <a:pt x="2307605" y="265547"/>
                </a:lnTo>
                <a:lnTo>
                  <a:pt x="2311879" y="253541"/>
                </a:lnTo>
                <a:lnTo>
                  <a:pt x="2314930" y="240885"/>
                </a:lnTo>
                <a:lnTo>
                  <a:pt x="2316759" y="227576"/>
                </a:lnTo>
                <a:lnTo>
                  <a:pt x="2317369" y="213614"/>
                </a:lnTo>
                <a:lnTo>
                  <a:pt x="2317237" y="207111"/>
                </a:lnTo>
                <a:lnTo>
                  <a:pt x="2316043" y="193452"/>
                </a:lnTo>
                <a:lnTo>
                  <a:pt x="2313608" y="180459"/>
                </a:lnTo>
                <a:lnTo>
                  <a:pt x="2309936" y="168127"/>
                </a:lnTo>
                <a:lnTo>
                  <a:pt x="2305031" y="156454"/>
                </a:lnTo>
                <a:lnTo>
                  <a:pt x="2298896" y="145436"/>
                </a:lnTo>
                <a:lnTo>
                  <a:pt x="2291535" y="135069"/>
                </a:lnTo>
                <a:lnTo>
                  <a:pt x="2282952" y="125349"/>
                </a:lnTo>
                <a:lnTo>
                  <a:pt x="2268732" y="113002"/>
                </a:lnTo>
                <a:lnTo>
                  <a:pt x="2258155" y="106110"/>
                </a:lnTo>
                <a:lnTo>
                  <a:pt x="2246876" y="100468"/>
                </a:lnTo>
                <a:lnTo>
                  <a:pt x="2234899" y="96076"/>
                </a:lnTo>
                <a:lnTo>
                  <a:pt x="2222227" y="92937"/>
                </a:lnTo>
                <a:lnTo>
                  <a:pt x="2208864" y="91052"/>
                </a:lnTo>
                <a:lnTo>
                  <a:pt x="2194814" y="90424"/>
                </a:lnTo>
                <a:lnTo>
                  <a:pt x="2193247" y="90431"/>
                </a:lnTo>
                <a:lnTo>
                  <a:pt x="2179922" y="91149"/>
                </a:lnTo>
                <a:lnTo>
                  <a:pt x="2167099" y="93038"/>
                </a:lnTo>
                <a:lnTo>
                  <a:pt x="2154783" y="96105"/>
                </a:lnTo>
                <a:lnTo>
                  <a:pt x="2142979" y="100353"/>
                </a:lnTo>
                <a:lnTo>
                  <a:pt x="2131695" y="105791"/>
                </a:lnTo>
                <a:lnTo>
                  <a:pt x="2121576" y="112052"/>
                </a:lnTo>
                <a:lnTo>
                  <a:pt x="2111601" y="119939"/>
                </a:lnTo>
                <a:lnTo>
                  <a:pt x="2102678" y="128971"/>
                </a:lnTo>
                <a:lnTo>
                  <a:pt x="2094810" y="139154"/>
                </a:lnTo>
                <a:lnTo>
                  <a:pt x="2088007" y="150495"/>
                </a:lnTo>
                <a:lnTo>
                  <a:pt x="2082864" y="161390"/>
                </a:lnTo>
                <a:lnTo>
                  <a:pt x="2078410" y="173519"/>
                </a:lnTo>
                <a:lnTo>
                  <a:pt x="2075213" y="185826"/>
                </a:lnTo>
                <a:lnTo>
                  <a:pt x="2073285" y="198304"/>
                </a:lnTo>
                <a:lnTo>
                  <a:pt x="2072639" y="210947"/>
                </a:lnTo>
                <a:lnTo>
                  <a:pt x="2072815" y="219483"/>
                </a:lnTo>
                <a:lnTo>
                  <a:pt x="2073900" y="233253"/>
                </a:lnTo>
                <a:lnTo>
                  <a:pt x="2075971" y="246218"/>
                </a:lnTo>
                <a:lnTo>
                  <a:pt x="2079018" y="258379"/>
                </a:lnTo>
                <a:lnTo>
                  <a:pt x="2083033" y="269736"/>
                </a:lnTo>
                <a:lnTo>
                  <a:pt x="2088007" y="280289"/>
                </a:lnTo>
                <a:lnTo>
                  <a:pt x="2094244" y="290398"/>
                </a:lnTo>
                <a:lnTo>
                  <a:pt x="2102181" y="300371"/>
                </a:lnTo>
                <a:lnTo>
                  <a:pt x="2111297" y="309215"/>
                </a:lnTo>
                <a:lnTo>
                  <a:pt x="2121598" y="316919"/>
                </a:lnTo>
                <a:lnTo>
                  <a:pt x="2133091" y="323469"/>
                </a:lnTo>
                <a:lnTo>
                  <a:pt x="2137748" y="229385"/>
                </a:lnTo>
                <a:lnTo>
                  <a:pt x="2136902" y="214376"/>
                </a:lnTo>
                <a:lnTo>
                  <a:pt x="2137080" y="207251"/>
                </a:lnTo>
                <a:lnTo>
                  <a:pt x="2138698" y="193003"/>
                </a:lnTo>
                <a:lnTo>
                  <a:pt x="2142001" y="180441"/>
                </a:lnTo>
                <a:lnTo>
                  <a:pt x="2146991" y="169540"/>
                </a:lnTo>
                <a:lnTo>
                  <a:pt x="2153666" y="160274"/>
                </a:lnTo>
                <a:lnTo>
                  <a:pt x="2159196" y="154810"/>
                </a:lnTo>
                <a:lnTo>
                  <a:pt x="2169917" y="147474"/>
                </a:lnTo>
                <a:lnTo>
                  <a:pt x="2181843" y="143072"/>
                </a:lnTo>
                <a:lnTo>
                  <a:pt x="2194941" y="141605"/>
                </a:lnTo>
                <a:lnTo>
                  <a:pt x="2202551" y="142076"/>
                </a:lnTo>
                <a:lnTo>
                  <a:pt x="2214998" y="145207"/>
                </a:lnTo>
                <a:lnTo>
                  <a:pt x="2226214" y="151273"/>
                </a:lnTo>
                <a:lnTo>
                  <a:pt x="2236216" y="160274"/>
                </a:lnTo>
                <a:lnTo>
                  <a:pt x="2239209" y="163988"/>
                </a:lnTo>
                <a:lnTo>
                  <a:pt x="2245165" y="174002"/>
                </a:lnTo>
                <a:lnTo>
                  <a:pt x="2249430" y="185642"/>
                </a:lnTo>
                <a:lnTo>
                  <a:pt x="2251995" y="198924"/>
                </a:lnTo>
                <a:lnTo>
                  <a:pt x="2252853" y="213868"/>
                </a:lnTo>
                <a:lnTo>
                  <a:pt x="2252656" y="221420"/>
                </a:lnTo>
                <a:lnTo>
                  <a:pt x="2251018" y="235709"/>
                </a:lnTo>
                <a:close/>
              </a:path>
              <a:path w="2504947" h="338201">
                <a:moveTo>
                  <a:pt x="2208079" y="285658"/>
                </a:moveTo>
                <a:lnTo>
                  <a:pt x="2194941" y="287147"/>
                </a:lnTo>
                <a:lnTo>
                  <a:pt x="2187327" y="286660"/>
                </a:lnTo>
                <a:lnTo>
                  <a:pt x="2174908" y="283481"/>
                </a:lnTo>
                <a:lnTo>
                  <a:pt x="2163676" y="277366"/>
                </a:lnTo>
                <a:lnTo>
                  <a:pt x="2153666" y="268351"/>
                </a:lnTo>
                <a:lnTo>
                  <a:pt x="2150445" y="264401"/>
                </a:lnTo>
                <a:lnTo>
                  <a:pt x="2144520" y="254407"/>
                </a:lnTo>
                <a:lnTo>
                  <a:pt x="2140287" y="242732"/>
                </a:lnTo>
                <a:lnTo>
                  <a:pt x="2137748" y="229385"/>
                </a:lnTo>
                <a:lnTo>
                  <a:pt x="2133394" y="323620"/>
                </a:lnTo>
                <a:lnTo>
                  <a:pt x="2145271" y="328901"/>
                </a:lnTo>
                <a:lnTo>
                  <a:pt x="2157390" y="332988"/>
                </a:lnTo>
                <a:lnTo>
                  <a:pt x="2169750" y="335892"/>
                </a:lnTo>
                <a:lnTo>
                  <a:pt x="2182352" y="337625"/>
                </a:lnTo>
                <a:lnTo>
                  <a:pt x="2195195" y="338201"/>
                </a:lnTo>
                <a:lnTo>
                  <a:pt x="2208079" y="285658"/>
                </a:lnTo>
                <a:close/>
              </a:path>
              <a:path w="2504947" h="338201">
                <a:moveTo>
                  <a:pt x="1543882" y="235709"/>
                </a:moveTo>
                <a:lnTo>
                  <a:pt x="1540591" y="248294"/>
                </a:lnTo>
                <a:lnTo>
                  <a:pt x="1535654" y="259174"/>
                </a:lnTo>
                <a:lnTo>
                  <a:pt x="1529080" y="268351"/>
                </a:lnTo>
                <a:lnTo>
                  <a:pt x="1523522" y="273853"/>
                </a:lnTo>
                <a:lnTo>
                  <a:pt x="1512843" y="281216"/>
                </a:lnTo>
                <a:lnTo>
                  <a:pt x="1500943" y="285658"/>
                </a:lnTo>
                <a:lnTo>
                  <a:pt x="1488058" y="338201"/>
                </a:lnTo>
                <a:lnTo>
                  <a:pt x="1507591" y="336903"/>
                </a:lnTo>
                <a:lnTo>
                  <a:pt x="1520542" y="334435"/>
                </a:lnTo>
                <a:lnTo>
                  <a:pt x="1532832" y="330684"/>
                </a:lnTo>
                <a:lnTo>
                  <a:pt x="1544465" y="325653"/>
                </a:lnTo>
                <a:lnTo>
                  <a:pt x="1555442" y="319343"/>
                </a:lnTo>
                <a:lnTo>
                  <a:pt x="1565764" y="311756"/>
                </a:lnTo>
                <a:lnTo>
                  <a:pt x="1575434" y="302895"/>
                </a:lnTo>
                <a:lnTo>
                  <a:pt x="1588244" y="287614"/>
                </a:lnTo>
                <a:lnTo>
                  <a:pt x="1594970" y="276904"/>
                </a:lnTo>
                <a:lnTo>
                  <a:pt x="1600469" y="265547"/>
                </a:lnTo>
                <a:lnTo>
                  <a:pt x="1604743" y="253541"/>
                </a:lnTo>
                <a:lnTo>
                  <a:pt x="1607794" y="240885"/>
                </a:lnTo>
                <a:lnTo>
                  <a:pt x="1609623" y="227576"/>
                </a:lnTo>
                <a:lnTo>
                  <a:pt x="1610233" y="213614"/>
                </a:lnTo>
                <a:lnTo>
                  <a:pt x="1610101" y="207111"/>
                </a:lnTo>
                <a:lnTo>
                  <a:pt x="1608907" y="193452"/>
                </a:lnTo>
                <a:lnTo>
                  <a:pt x="1606472" y="180459"/>
                </a:lnTo>
                <a:lnTo>
                  <a:pt x="1602800" y="168127"/>
                </a:lnTo>
                <a:lnTo>
                  <a:pt x="1597895" y="156454"/>
                </a:lnTo>
                <a:lnTo>
                  <a:pt x="1591760" y="145436"/>
                </a:lnTo>
                <a:lnTo>
                  <a:pt x="1584399" y="135069"/>
                </a:lnTo>
                <a:lnTo>
                  <a:pt x="1575815" y="125349"/>
                </a:lnTo>
                <a:lnTo>
                  <a:pt x="1561596" y="113002"/>
                </a:lnTo>
                <a:lnTo>
                  <a:pt x="1551019" y="106110"/>
                </a:lnTo>
                <a:lnTo>
                  <a:pt x="1539740" y="100468"/>
                </a:lnTo>
                <a:lnTo>
                  <a:pt x="1527763" y="96076"/>
                </a:lnTo>
                <a:lnTo>
                  <a:pt x="1515091" y="92937"/>
                </a:lnTo>
                <a:lnTo>
                  <a:pt x="1501728" y="91052"/>
                </a:lnTo>
                <a:lnTo>
                  <a:pt x="1487677" y="90424"/>
                </a:lnTo>
                <a:lnTo>
                  <a:pt x="1486111" y="90431"/>
                </a:lnTo>
                <a:lnTo>
                  <a:pt x="1472786" y="91149"/>
                </a:lnTo>
                <a:lnTo>
                  <a:pt x="1459963" y="93038"/>
                </a:lnTo>
                <a:lnTo>
                  <a:pt x="1447647" y="96105"/>
                </a:lnTo>
                <a:lnTo>
                  <a:pt x="1435843" y="100353"/>
                </a:lnTo>
                <a:lnTo>
                  <a:pt x="1424558" y="105791"/>
                </a:lnTo>
                <a:lnTo>
                  <a:pt x="1414440" y="112052"/>
                </a:lnTo>
                <a:lnTo>
                  <a:pt x="1404465" y="119939"/>
                </a:lnTo>
                <a:lnTo>
                  <a:pt x="1395542" y="128971"/>
                </a:lnTo>
                <a:lnTo>
                  <a:pt x="1387674" y="139154"/>
                </a:lnTo>
                <a:lnTo>
                  <a:pt x="1380870" y="150495"/>
                </a:lnTo>
                <a:lnTo>
                  <a:pt x="1375728" y="161390"/>
                </a:lnTo>
                <a:lnTo>
                  <a:pt x="1371274" y="173519"/>
                </a:lnTo>
                <a:lnTo>
                  <a:pt x="1368077" y="185826"/>
                </a:lnTo>
                <a:lnTo>
                  <a:pt x="1366149" y="198304"/>
                </a:lnTo>
                <a:lnTo>
                  <a:pt x="1365503" y="210947"/>
                </a:lnTo>
                <a:lnTo>
                  <a:pt x="1365679" y="219483"/>
                </a:lnTo>
                <a:lnTo>
                  <a:pt x="1366764" y="233253"/>
                </a:lnTo>
                <a:lnTo>
                  <a:pt x="1368835" y="246218"/>
                </a:lnTo>
                <a:lnTo>
                  <a:pt x="1371882" y="258379"/>
                </a:lnTo>
                <a:lnTo>
                  <a:pt x="1375897" y="269736"/>
                </a:lnTo>
                <a:lnTo>
                  <a:pt x="1380870" y="280289"/>
                </a:lnTo>
                <a:lnTo>
                  <a:pt x="1387108" y="290398"/>
                </a:lnTo>
                <a:lnTo>
                  <a:pt x="1395045" y="300371"/>
                </a:lnTo>
                <a:lnTo>
                  <a:pt x="1404161" y="309215"/>
                </a:lnTo>
                <a:lnTo>
                  <a:pt x="1414462" y="316919"/>
                </a:lnTo>
                <a:lnTo>
                  <a:pt x="1425956" y="323469"/>
                </a:lnTo>
                <a:lnTo>
                  <a:pt x="1430612" y="229385"/>
                </a:lnTo>
                <a:lnTo>
                  <a:pt x="1429765" y="214376"/>
                </a:lnTo>
                <a:lnTo>
                  <a:pt x="1429944" y="207251"/>
                </a:lnTo>
                <a:lnTo>
                  <a:pt x="1431562" y="193003"/>
                </a:lnTo>
                <a:lnTo>
                  <a:pt x="1434865" y="180441"/>
                </a:lnTo>
                <a:lnTo>
                  <a:pt x="1439855" y="169540"/>
                </a:lnTo>
                <a:lnTo>
                  <a:pt x="1446530" y="160274"/>
                </a:lnTo>
                <a:lnTo>
                  <a:pt x="1452060" y="154810"/>
                </a:lnTo>
                <a:lnTo>
                  <a:pt x="1462781" y="147474"/>
                </a:lnTo>
                <a:lnTo>
                  <a:pt x="1474707" y="143072"/>
                </a:lnTo>
                <a:lnTo>
                  <a:pt x="1487805" y="141605"/>
                </a:lnTo>
                <a:lnTo>
                  <a:pt x="1495415" y="142076"/>
                </a:lnTo>
                <a:lnTo>
                  <a:pt x="1507862" y="145207"/>
                </a:lnTo>
                <a:lnTo>
                  <a:pt x="1519078" y="151273"/>
                </a:lnTo>
                <a:lnTo>
                  <a:pt x="1529080" y="160274"/>
                </a:lnTo>
                <a:lnTo>
                  <a:pt x="1532073" y="163988"/>
                </a:lnTo>
                <a:lnTo>
                  <a:pt x="1538029" y="174002"/>
                </a:lnTo>
                <a:lnTo>
                  <a:pt x="1542294" y="185642"/>
                </a:lnTo>
                <a:lnTo>
                  <a:pt x="1544859" y="198924"/>
                </a:lnTo>
                <a:lnTo>
                  <a:pt x="1545716" y="213868"/>
                </a:lnTo>
                <a:lnTo>
                  <a:pt x="1545520" y="221420"/>
                </a:lnTo>
                <a:lnTo>
                  <a:pt x="1543882" y="2357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1086" y="6803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1086" y="5901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8214" y="803655"/>
            <a:ext cx="84582" cy="74930"/>
          </a:xfrm>
          <a:custGeom>
            <a:avLst/>
            <a:gdLst/>
            <a:ahLst/>
            <a:cxnLst/>
            <a:rect l="l" t="t" r="r" b="b"/>
            <a:pathLst>
              <a:path w="84582" h="74930">
                <a:moveTo>
                  <a:pt x="84582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2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9" y="20447"/>
                </a:lnTo>
                <a:lnTo>
                  <a:pt x="4064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2" y="58928"/>
                </a:lnTo>
                <a:lnTo>
                  <a:pt x="9906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8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3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2" y="12446"/>
                </a:lnTo>
                <a:lnTo>
                  <a:pt x="84582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0594" y="7261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13458" y="7261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9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4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9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4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6228" y="726186"/>
            <a:ext cx="115862" cy="145541"/>
          </a:xfrm>
          <a:custGeom>
            <a:avLst/>
            <a:gdLst/>
            <a:ahLst/>
            <a:cxnLst/>
            <a:rect l="l" t="t" r="r" b="b"/>
            <a:pathLst>
              <a:path w="115862" h="145541">
                <a:moveTo>
                  <a:pt x="58038" y="0"/>
                </a:moveTo>
                <a:lnTo>
                  <a:pt x="44891" y="1465"/>
                </a:lnTo>
                <a:lnTo>
                  <a:pt x="32969" y="5863"/>
                </a:lnTo>
                <a:lnTo>
                  <a:pt x="22274" y="13192"/>
                </a:lnTo>
                <a:lnTo>
                  <a:pt x="16738" y="18668"/>
                </a:lnTo>
                <a:lnTo>
                  <a:pt x="10071" y="27936"/>
                </a:lnTo>
                <a:lnTo>
                  <a:pt x="5089" y="38839"/>
                </a:lnTo>
                <a:lnTo>
                  <a:pt x="1791" y="51403"/>
                </a:lnTo>
                <a:lnTo>
                  <a:pt x="177" y="65654"/>
                </a:lnTo>
                <a:lnTo>
                  <a:pt x="0" y="72771"/>
                </a:lnTo>
                <a:lnTo>
                  <a:pt x="844" y="87782"/>
                </a:lnTo>
                <a:lnTo>
                  <a:pt x="3380" y="101130"/>
                </a:lnTo>
                <a:lnTo>
                  <a:pt x="7606" y="112806"/>
                </a:lnTo>
                <a:lnTo>
                  <a:pt x="13525" y="122801"/>
                </a:lnTo>
                <a:lnTo>
                  <a:pt x="16738" y="126746"/>
                </a:lnTo>
                <a:lnTo>
                  <a:pt x="26723" y="135758"/>
                </a:lnTo>
                <a:lnTo>
                  <a:pt x="37932" y="141871"/>
                </a:lnTo>
                <a:lnTo>
                  <a:pt x="50364" y="145053"/>
                </a:lnTo>
                <a:lnTo>
                  <a:pt x="58038" y="145541"/>
                </a:lnTo>
                <a:lnTo>
                  <a:pt x="71192" y="144048"/>
                </a:lnTo>
                <a:lnTo>
                  <a:pt x="83098" y="139590"/>
                </a:lnTo>
                <a:lnTo>
                  <a:pt x="93756" y="132201"/>
                </a:lnTo>
                <a:lnTo>
                  <a:pt x="99225" y="126746"/>
                </a:lnTo>
                <a:lnTo>
                  <a:pt x="105814" y="117569"/>
                </a:lnTo>
                <a:lnTo>
                  <a:pt x="110751" y="106689"/>
                </a:lnTo>
                <a:lnTo>
                  <a:pt x="114036" y="94104"/>
                </a:lnTo>
                <a:lnTo>
                  <a:pt x="115667" y="79815"/>
                </a:lnTo>
                <a:lnTo>
                  <a:pt x="115862" y="72262"/>
                </a:lnTo>
                <a:lnTo>
                  <a:pt x="115009" y="57319"/>
                </a:lnTo>
                <a:lnTo>
                  <a:pt x="112452" y="44037"/>
                </a:lnTo>
                <a:lnTo>
                  <a:pt x="108191" y="32397"/>
                </a:lnTo>
                <a:lnTo>
                  <a:pt x="102227" y="22383"/>
                </a:lnTo>
                <a:lnTo>
                  <a:pt x="89258" y="9655"/>
                </a:lnTo>
                <a:lnTo>
                  <a:pt x="78041" y="3586"/>
                </a:lnTo>
                <a:lnTo>
                  <a:pt x="65574" y="462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31086" y="6803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6332" y="6750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48281" y="675004"/>
            <a:ext cx="216026" cy="242443"/>
          </a:xfrm>
          <a:custGeom>
            <a:avLst/>
            <a:gdLst/>
            <a:ahLst/>
            <a:cxnLst/>
            <a:rect l="l" t="t" r="r" b="b"/>
            <a:pathLst>
              <a:path w="216026" h="242443">
                <a:moveTo>
                  <a:pt x="136398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6" y="95123"/>
                </a:lnTo>
                <a:lnTo>
                  <a:pt x="216026" y="242443"/>
                </a:lnTo>
                <a:lnTo>
                  <a:pt x="153416" y="242443"/>
                </a:lnTo>
                <a:lnTo>
                  <a:pt x="153416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1" y="71755"/>
                </a:lnTo>
                <a:lnTo>
                  <a:pt x="146685" y="64262"/>
                </a:lnTo>
                <a:lnTo>
                  <a:pt x="142239" y="58420"/>
                </a:lnTo>
                <a:lnTo>
                  <a:pt x="136270" y="54229"/>
                </a:lnTo>
                <a:lnTo>
                  <a:pt x="130301" y="50037"/>
                </a:lnTo>
                <a:lnTo>
                  <a:pt x="122936" y="48006"/>
                </a:lnTo>
                <a:lnTo>
                  <a:pt x="114554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49195" y="6750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5476" y="675004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20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4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2" y="91312"/>
                </a:lnTo>
                <a:lnTo>
                  <a:pt x="208280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8" y="210693"/>
                </a:lnTo>
                <a:lnTo>
                  <a:pt x="214342" y="222113"/>
                </a:lnTo>
                <a:lnTo>
                  <a:pt x="218844" y="234209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7" y="238252"/>
                </a:lnTo>
                <a:lnTo>
                  <a:pt x="156845" y="232156"/>
                </a:lnTo>
                <a:lnTo>
                  <a:pt x="154559" y="223900"/>
                </a:lnTo>
                <a:lnTo>
                  <a:pt x="153543" y="220218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7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2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2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6" y="117729"/>
                </a:lnTo>
                <a:lnTo>
                  <a:pt x="45951" y="113769"/>
                </a:lnTo>
                <a:lnTo>
                  <a:pt x="57145" y="110071"/>
                </a:lnTo>
                <a:lnTo>
                  <a:pt x="70157" y="106624"/>
                </a:lnTo>
                <a:lnTo>
                  <a:pt x="84986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20" y="87757"/>
                </a:lnTo>
                <a:lnTo>
                  <a:pt x="147320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7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6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7589" y="675004"/>
            <a:ext cx="223723" cy="247777"/>
          </a:xfrm>
          <a:custGeom>
            <a:avLst/>
            <a:gdLst/>
            <a:ahLst/>
            <a:cxnLst/>
            <a:rect l="l" t="t" r="r" b="b"/>
            <a:pathLst>
              <a:path w="223723" h="247777">
                <a:moveTo>
                  <a:pt x="114973" y="0"/>
                </a:moveTo>
                <a:lnTo>
                  <a:pt x="129826" y="591"/>
                </a:lnTo>
                <a:lnTo>
                  <a:pt x="143560" y="2365"/>
                </a:lnTo>
                <a:lnTo>
                  <a:pt x="156169" y="5322"/>
                </a:lnTo>
                <a:lnTo>
                  <a:pt x="167652" y="9461"/>
                </a:lnTo>
                <a:lnTo>
                  <a:pt x="178006" y="14783"/>
                </a:lnTo>
                <a:lnTo>
                  <a:pt x="183845" y="18669"/>
                </a:lnTo>
                <a:lnTo>
                  <a:pt x="192937" y="26369"/>
                </a:lnTo>
                <a:lnTo>
                  <a:pt x="201024" y="35441"/>
                </a:lnTo>
                <a:lnTo>
                  <a:pt x="208096" y="45885"/>
                </a:lnTo>
                <a:lnTo>
                  <a:pt x="214142" y="57700"/>
                </a:lnTo>
                <a:lnTo>
                  <a:pt x="219153" y="70887"/>
                </a:lnTo>
                <a:lnTo>
                  <a:pt x="220548" y="75437"/>
                </a:lnTo>
                <a:lnTo>
                  <a:pt x="158699" y="86614"/>
                </a:lnTo>
                <a:lnTo>
                  <a:pt x="154907" y="73113"/>
                </a:lnTo>
                <a:lnTo>
                  <a:pt x="148480" y="62574"/>
                </a:lnTo>
                <a:lnTo>
                  <a:pt x="144602" y="58674"/>
                </a:lnTo>
                <a:lnTo>
                  <a:pt x="134138" y="52455"/>
                </a:lnTo>
                <a:lnTo>
                  <a:pt x="121341" y="49519"/>
                </a:lnTo>
                <a:lnTo>
                  <a:pt x="115862" y="49275"/>
                </a:lnTo>
                <a:lnTo>
                  <a:pt x="102181" y="50861"/>
                </a:lnTo>
                <a:lnTo>
                  <a:pt x="90339" y="55604"/>
                </a:lnTo>
                <a:lnTo>
                  <a:pt x="80340" y="63479"/>
                </a:lnTo>
                <a:lnTo>
                  <a:pt x="72847" y="74015"/>
                </a:lnTo>
                <a:lnTo>
                  <a:pt x="68666" y="84742"/>
                </a:lnTo>
                <a:lnTo>
                  <a:pt x="65927" y="97713"/>
                </a:lnTo>
                <a:lnTo>
                  <a:pt x="64630" y="112928"/>
                </a:lnTo>
                <a:lnTo>
                  <a:pt x="64515" y="119634"/>
                </a:lnTo>
                <a:lnTo>
                  <a:pt x="65123" y="136068"/>
                </a:lnTo>
                <a:lnTo>
                  <a:pt x="66945" y="150360"/>
                </a:lnTo>
                <a:lnTo>
                  <a:pt x="69982" y="162524"/>
                </a:lnTo>
                <a:lnTo>
                  <a:pt x="74233" y="172574"/>
                </a:lnTo>
                <a:lnTo>
                  <a:pt x="78689" y="179324"/>
                </a:lnTo>
                <a:lnTo>
                  <a:pt x="88194" y="188262"/>
                </a:lnTo>
                <a:lnTo>
                  <a:pt x="99481" y="194022"/>
                </a:lnTo>
                <a:lnTo>
                  <a:pt x="112550" y="196582"/>
                </a:lnTo>
                <a:lnTo>
                  <a:pt x="116751" y="196723"/>
                </a:lnTo>
                <a:lnTo>
                  <a:pt x="130307" y="195001"/>
                </a:lnTo>
                <a:lnTo>
                  <a:pt x="141688" y="189870"/>
                </a:lnTo>
                <a:lnTo>
                  <a:pt x="145999" y="186562"/>
                </a:lnTo>
                <a:lnTo>
                  <a:pt x="152803" y="178225"/>
                </a:lnTo>
                <a:lnTo>
                  <a:pt x="158139" y="166760"/>
                </a:lnTo>
                <a:lnTo>
                  <a:pt x="162036" y="152112"/>
                </a:lnTo>
                <a:lnTo>
                  <a:pt x="162128" y="151637"/>
                </a:lnTo>
                <a:lnTo>
                  <a:pt x="223723" y="162052"/>
                </a:lnTo>
                <a:lnTo>
                  <a:pt x="219879" y="176024"/>
                </a:lnTo>
                <a:lnTo>
                  <a:pt x="215017" y="188765"/>
                </a:lnTo>
                <a:lnTo>
                  <a:pt x="209128" y="200277"/>
                </a:lnTo>
                <a:lnTo>
                  <a:pt x="202205" y="210565"/>
                </a:lnTo>
                <a:lnTo>
                  <a:pt x="194239" y="219633"/>
                </a:lnTo>
                <a:lnTo>
                  <a:pt x="186893" y="226187"/>
                </a:lnTo>
                <a:lnTo>
                  <a:pt x="177289" y="232772"/>
                </a:lnTo>
                <a:lnTo>
                  <a:pt x="166650" y="238167"/>
                </a:lnTo>
                <a:lnTo>
                  <a:pt x="154980" y="242369"/>
                </a:lnTo>
                <a:lnTo>
                  <a:pt x="142281" y="245373"/>
                </a:lnTo>
                <a:lnTo>
                  <a:pt x="128556" y="247177"/>
                </a:lnTo>
                <a:lnTo>
                  <a:pt x="113855" y="247777"/>
                </a:lnTo>
                <a:lnTo>
                  <a:pt x="99468" y="247112"/>
                </a:lnTo>
                <a:lnTo>
                  <a:pt x="85937" y="245118"/>
                </a:lnTo>
                <a:lnTo>
                  <a:pt x="73260" y="241795"/>
                </a:lnTo>
                <a:lnTo>
                  <a:pt x="61439" y="237142"/>
                </a:lnTo>
                <a:lnTo>
                  <a:pt x="50474" y="231160"/>
                </a:lnTo>
                <a:lnTo>
                  <a:pt x="40364" y="223849"/>
                </a:lnTo>
                <a:lnTo>
                  <a:pt x="31111" y="215208"/>
                </a:lnTo>
                <a:lnTo>
                  <a:pt x="23288" y="205899"/>
                </a:lnTo>
                <a:lnTo>
                  <a:pt x="16732" y="195897"/>
                </a:lnTo>
                <a:lnTo>
                  <a:pt x="11258" y="185006"/>
                </a:lnTo>
                <a:lnTo>
                  <a:pt x="6864" y="173228"/>
                </a:lnTo>
                <a:lnTo>
                  <a:pt x="3551" y="160564"/>
                </a:lnTo>
                <a:lnTo>
                  <a:pt x="1320" y="147016"/>
                </a:lnTo>
                <a:lnTo>
                  <a:pt x="171" y="132586"/>
                </a:lnTo>
                <a:lnTo>
                  <a:pt x="0" y="124079"/>
                </a:lnTo>
                <a:lnTo>
                  <a:pt x="538" y="109075"/>
                </a:lnTo>
                <a:lnTo>
                  <a:pt x="2153" y="94972"/>
                </a:lnTo>
                <a:lnTo>
                  <a:pt x="4845" y="81772"/>
                </a:lnTo>
                <a:lnTo>
                  <a:pt x="8613" y="69474"/>
                </a:lnTo>
                <a:lnTo>
                  <a:pt x="13457" y="58083"/>
                </a:lnTo>
                <a:lnTo>
                  <a:pt x="19377" y="47598"/>
                </a:lnTo>
                <a:lnTo>
                  <a:pt x="26373" y="38023"/>
                </a:lnTo>
                <a:lnTo>
                  <a:pt x="40217" y="24180"/>
                </a:lnTo>
                <a:lnTo>
                  <a:pt x="50267" y="16896"/>
                </a:lnTo>
                <a:lnTo>
                  <a:pt x="61187" y="10914"/>
                </a:lnTo>
                <a:lnTo>
                  <a:pt x="72978" y="6234"/>
                </a:lnTo>
                <a:lnTo>
                  <a:pt x="85638" y="2856"/>
                </a:lnTo>
                <a:lnTo>
                  <a:pt x="99167" y="780"/>
                </a:lnTo>
                <a:lnTo>
                  <a:pt x="113564" y="5"/>
                </a:lnTo>
                <a:lnTo>
                  <a:pt x="1149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1928" y="675004"/>
            <a:ext cx="244678" cy="247777"/>
          </a:xfrm>
          <a:custGeom>
            <a:avLst/>
            <a:gdLst/>
            <a:ahLst/>
            <a:cxnLst/>
            <a:rect l="l" t="t" r="r" b="b"/>
            <a:pathLst>
              <a:path w="244678" h="247777">
                <a:moveTo>
                  <a:pt x="122123" y="0"/>
                </a:moveTo>
                <a:lnTo>
                  <a:pt x="136182" y="628"/>
                </a:lnTo>
                <a:lnTo>
                  <a:pt x="149545" y="2511"/>
                </a:lnTo>
                <a:lnTo>
                  <a:pt x="162211" y="5648"/>
                </a:lnTo>
                <a:lnTo>
                  <a:pt x="174181" y="10037"/>
                </a:lnTo>
                <a:lnTo>
                  <a:pt x="185455" y="15675"/>
                </a:lnTo>
                <a:lnTo>
                  <a:pt x="196033" y="22561"/>
                </a:lnTo>
                <a:lnTo>
                  <a:pt x="205915" y="30693"/>
                </a:lnTo>
                <a:lnTo>
                  <a:pt x="218901" y="44646"/>
                </a:lnTo>
                <a:lnTo>
                  <a:pt x="226266" y="55015"/>
                </a:lnTo>
                <a:lnTo>
                  <a:pt x="232395" y="66035"/>
                </a:lnTo>
                <a:lnTo>
                  <a:pt x="237287" y="77710"/>
                </a:lnTo>
                <a:lnTo>
                  <a:pt x="240943" y="90044"/>
                </a:lnTo>
                <a:lnTo>
                  <a:pt x="243363" y="103040"/>
                </a:lnTo>
                <a:lnTo>
                  <a:pt x="244548" y="116701"/>
                </a:lnTo>
                <a:lnTo>
                  <a:pt x="244678" y="123190"/>
                </a:lnTo>
                <a:lnTo>
                  <a:pt x="244068" y="137157"/>
                </a:lnTo>
                <a:lnTo>
                  <a:pt x="242237" y="150470"/>
                </a:lnTo>
                <a:lnTo>
                  <a:pt x="239187" y="163130"/>
                </a:lnTo>
                <a:lnTo>
                  <a:pt x="234916" y="175139"/>
                </a:lnTo>
                <a:lnTo>
                  <a:pt x="229425" y="186499"/>
                </a:lnTo>
                <a:lnTo>
                  <a:pt x="222714" y="197211"/>
                </a:lnTo>
                <a:lnTo>
                  <a:pt x="214782" y="207278"/>
                </a:lnTo>
                <a:lnTo>
                  <a:pt x="200285" y="221330"/>
                </a:lnTo>
                <a:lnTo>
                  <a:pt x="189950" y="228916"/>
                </a:lnTo>
                <a:lnTo>
                  <a:pt x="178964" y="235225"/>
                </a:lnTo>
                <a:lnTo>
                  <a:pt x="167326" y="240256"/>
                </a:lnTo>
                <a:lnTo>
                  <a:pt x="155036" y="244007"/>
                </a:lnTo>
                <a:lnTo>
                  <a:pt x="142095" y="246476"/>
                </a:lnTo>
                <a:lnTo>
                  <a:pt x="128503" y="247662"/>
                </a:lnTo>
                <a:lnTo>
                  <a:pt x="122567" y="247777"/>
                </a:lnTo>
                <a:lnTo>
                  <a:pt x="109730" y="247203"/>
                </a:lnTo>
                <a:lnTo>
                  <a:pt x="97131" y="245473"/>
                </a:lnTo>
                <a:lnTo>
                  <a:pt x="84769" y="242576"/>
                </a:lnTo>
                <a:lnTo>
                  <a:pt x="72645" y="238499"/>
                </a:lnTo>
                <a:lnTo>
                  <a:pt x="60759" y="233230"/>
                </a:lnTo>
                <a:lnTo>
                  <a:pt x="48931" y="226487"/>
                </a:lnTo>
                <a:lnTo>
                  <a:pt x="38647" y="218772"/>
                </a:lnTo>
                <a:lnTo>
                  <a:pt x="29538" y="209914"/>
                </a:lnTo>
                <a:lnTo>
                  <a:pt x="21603" y="199924"/>
                </a:lnTo>
                <a:lnTo>
                  <a:pt x="15405" y="189865"/>
                </a:lnTo>
                <a:lnTo>
                  <a:pt x="10392" y="179313"/>
                </a:lnTo>
                <a:lnTo>
                  <a:pt x="6361" y="167957"/>
                </a:lnTo>
                <a:lnTo>
                  <a:pt x="3314" y="155798"/>
                </a:lnTo>
                <a:lnTo>
                  <a:pt x="1251" y="142835"/>
                </a:lnTo>
                <a:lnTo>
                  <a:pt x="173" y="129068"/>
                </a:lnTo>
                <a:lnTo>
                  <a:pt x="0" y="120523"/>
                </a:lnTo>
                <a:lnTo>
                  <a:pt x="639" y="107882"/>
                </a:lnTo>
                <a:lnTo>
                  <a:pt x="2556" y="95406"/>
                </a:lnTo>
                <a:lnTo>
                  <a:pt x="5749" y="83101"/>
                </a:lnTo>
                <a:lnTo>
                  <a:pt x="10218" y="70973"/>
                </a:lnTo>
                <a:lnTo>
                  <a:pt x="15405" y="60071"/>
                </a:lnTo>
                <a:lnTo>
                  <a:pt x="22199" y="48726"/>
                </a:lnTo>
                <a:lnTo>
                  <a:pt x="30052" y="38539"/>
                </a:lnTo>
                <a:lnTo>
                  <a:pt x="38966" y="29505"/>
                </a:lnTo>
                <a:lnTo>
                  <a:pt x="48942" y="21616"/>
                </a:lnTo>
                <a:lnTo>
                  <a:pt x="59054" y="15367"/>
                </a:lnTo>
                <a:lnTo>
                  <a:pt x="70355" y="9926"/>
                </a:lnTo>
                <a:lnTo>
                  <a:pt x="82162" y="5675"/>
                </a:lnTo>
                <a:lnTo>
                  <a:pt x="94474" y="2609"/>
                </a:lnTo>
                <a:lnTo>
                  <a:pt x="107290" y="721"/>
                </a:lnTo>
                <a:lnTo>
                  <a:pt x="120609" y="7"/>
                </a:lnTo>
                <a:lnTo>
                  <a:pt x="12212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46682" y="5966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0" y="0"/>
                </a:moveTo>
                <a:lnTo>
                  <a:pt x="91820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0" y="133730"/>
                </a:lnTo>
                <a:lnTo>
                  <a:pt x="91820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3" y="266318"/>
                </a:lnTo>
                <a:lnTo>
                  <a:pt x="98679" y="271017"/>
                </a:lnTo>
                <a:lnTo>
                  <a:pt x="101473" y="273050"/>
                </a:lnTo>
                <a:lnTo>
                  <a:pt x="105029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3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5" y="316611"/>
                </a:lnTo>
                <a:lnTo>
                  <a:pt x="43942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9" y="237108"/>
                </a:lnTo>
                <a:lnTo>
                  <a:pt x="28829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3692" y="592836"/>
            <a:ext cx="230377" cy="324612"/>
          </a:xfrm>
          <a:custGeom>
            <a:avLst/>
            <a:gdLst/>
            <a:ahLst/>
            <a:cxnLst/>
            <a:rect l="l" t="t" r="r" b="b"/>
            <a:pathLst>
              <a:path w="230377" h="324612">
                <a:moveTo>
                  <a:pt x="0" y="0"/>
                </a:moveTo>
                <a:lnTo>
                  <a:pt x="66078" y="0"/>
                </a:lnTo>
                <a:lnTo>
                  <a:pt x="66078" y="269493"/>
                </a:lnTo>
                <a:lnTo>
                  <a:pt x="230377" y="269493"/>
                </a:lnTo>
                <a:lnTo>
                  <a:pt x="23037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31086" y="5901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28366" y="584580"/>
            <a:ext cx="160273" cy="332867"/>
          </a:xfrm>
          <a:custGeom>
            <a:avLst/>
            <a:gdLst/>
            <a:ahLst/>
            <a:cxnLst/>
            <a:rect l="l" t="t" r="r" b="b"/>
            <a:pathLst>
              <a:path w="160273" h="332867">
                <a:moveTo>
                  <a:pt x="107822" y="0"/>
                </a:moveTo>
                <a:lnTo>
                  <a:pt x="120614" y="458"/>
                </a:lnTo>
                <a:lnTo>
                  <a:pt x="133264" y="1833"/>
                </a:lnTo>
                <a:lnTo>
                  <a:pt x="145762" y="4125"/>
                </a:lnTo>
                <a:lnTo>
                  <a:pt x="158098" y="7334"/>
                </a:lnTo>
                <a:lnTo>
                  <a:pt x="160273" y="8001"/>
                </a:lnTo>
                <a:lnTo>
                  <a:pt x="151764" y="51816"/>
                </a:lnTo>
                <a:lnTo>
                  <a:pt x="138883" y="49361"/>
                </a:lnTo>
                <a:lnTo>
                  <a:pt x="126425" y="48311"/>
                </a:lnTo>
                <a:lnTo>
                  <a:pt x="123062" y="48260"/>
                </a:lnTo>
                <a:lnTo>
                  <a:pt x="113918" y="48260"/>
                </a:lnTo>
                <a:lnTo>
                  <a:pt x="107441" y="50292"/>
                </a:lnTo>
                <a:lnTo>
                  <a:pt x="103504" y="54610"/>
                </a:lnTo>
                <a:lnTo>
                  <a:pt x="99567" y="58801"/>
                </a:lnTo>
                <a:lnTo>
                  <a:pt x="97535" y="66929"/>
                </a:lnTo>
                <a:lnTo>
                  <a:pt x="97535" y="78994"/>
                </a:lnTo>
                <a:lnTo>
                  <a:pt x="97535" y="95758"/>
                </a:lnTo>
                <a:lnTo>
                  <a:pt x="144398" y="95758"/>
                </a:lnTo>
                <a:lnTo>
                  <a:pt x="144398" y="145161"/>
                </a:lnTo>
                <a:lnTo>
                  <a:pt x="97535" y="145161"/>
                </a:lnTo>
                <a:lnTo>
                  <a:pt x="97535" y="332867"/>
                </a:lnTo>
                <a:lnTo>
                  <a:pt x="34797" y="332867"/>
                </a:lnTo>
                <a:lnTo>
                  <a:pt x="34797" y="145161"/>
                </a:lnTo>
                <a:lnTo>
                  <a:pt x="0" y="145161"/>
                </a:lnTo>
                <a:lnTo>
                  <a:pt x="0" y="95758"/>
                </a:lnTo>
                <a:lnTo>
                  <a:pt x="34797" y="95758"/>
                </a:lnTo>
                <a:lnTo>
                  <a:pt x="34797" y="77978"/>
                </a:lnTo>
                <a:lnTo>
                  <a:pt x="35309" y="62340"/>
                </a:lnTo>
                <a:lnTo>
                  <a:pt x="36845" y="49085"/>
                </a:lnTo>
                <a:lnTo>
                  <a:pt x="39405" y="38248"/>
                </a:lnTo>
                <a:lnTo>
                  <a:pt x="41275" y="33274"/>
                </a:lnTo>
                <a:lnTo>
                  <a:pt x="47581" y="22918"/>
                </a:lnTo>
                <a:lnTo>
                  <a:pt x="56996" y="14096"/>
                </a:lnTo>
                <a:lnTo>
                  <a:pt x="64642" y="9271"/>
                </a:lnTo>
                <a:lnTo>
                  <a:pt x="75231" y="4687"/>
                </a:lnTo>
                <a:lnTo>
                  <a:pt x="87286" y="1660"/>
                </a:lnTo>
                <a:lnTo>
                  <a:pt x="100828" y="172"/>
                </a:lnTo>
                <a:lnTo>
                  <a:pt x="10782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22498" y="596646"/>
            <a:ext cx="1603375" cy="326136"/>
          </a:xfrm>
          <a:custGeom>
            <a:avLst/>
            <a:gdLst/>
            <a:ahLst/>
            <a:cxnLst/>
            <a:rect l="l" t="t" r="r" b="b"/>
            <a:pathLst>
              <a:path w="1603375" h="326136">
                <a:moveTo>
                  <a:pt x="1507998" y="117475"/>
                </a:moveTo>
                <a:lnTo>
                  <a:pt x="1507998" y="83692"/>
                </a:lnTo>
                <a:lnTo>
                  <a:pt x="1449704" y="83692"/>
                </a:lnTo>
                <a:lnTo>
                  <a:pt x="1449704" y="320801"/>
                </a:lnTo>
                <a:lnTo>
                  <a:pt x="1512442" y="320801"/>
                </a:lnTo>
                <a:lnTo>
                  <a:pt x="1512452" y="242504"/>
                </a:lnTo>
                <a:lnTo>
                  <a:pt x="1512660" y="224827"/>
                </a:lnTo>
                <a:lnTo>
                  <a:pt x="1513139" y="209256"/>
                </a:lnTo>
                <a:lnTo>
                  <a:pt x="1513891" y="195797"/>
                </a:lnTo>
                <a:lnTo>
                  <a:pt x="1514914" y="184454"/>
                </a:lnTo>
                <a:lnTo>
                  <a:pt x="1516209" y="175236"/>
                </a:lnTo>
                <a:lnTo>
                  <a:pt x="1517777" y="168148"/>
                </a:lnTo>
                <a:lnTo>
                  <a:pt x="1519436" y="162631"/>
                </a:lnTo>
                <a:lnTo>
                  <a:pt x="1525068" y="150121"/>
                </a:lnTo>
                <a:lnTo>
                  <a:pt x="1532127" y="141858"/>
                </a:lnTo>
                <a:lnTo>
                  <a:pt x="1538224" y="137032"/>
                </a:lnTo>
                <a:lnTo>
                  <a:pt x="1545716" y="134619"/>
                </a:lnTo>
                <a:lnTo>
                  <a:pt x="1554479" y="134619"/>
                </a:lnTo>
                <a:lnTo>
                  <a:pt x="1559605" y="134976"/>
                </a:lnTo>
                <a:lnTo>
                  <a:pt x="1571407" y="138238"/>
                </a:lnTo>
                <a:lnTo>
                  <a:pt x="1583943" y="144906"/>
                </a:lnTo>
                <a:lnTo>
                  <a:pt x="1603375" y="90169"/>
                </a:lnTo>
                <a:lnTo>
                  <a:pt x="1598756" y="87608"/>
                </a:lnTo>
                <a:lnTo>
                  <a:pt x="1586761" y="82469"/>
                </a:lnTo>
                <a:lnTo>
                  <a:pt x="1574513" y="79386"/>
                </a:lnTo>
                <a:lnTo>
                  <a:pt x="1561973" y="78358"/>
                </a:lnTo>
                <a:lnTo>
                  <a:pt x="1559105" y="78429"/>
                </a:lnTo>
                <a:lnTo>
                  <a:pt x="1546391" y="80648"/>
                </a:lnTo>
                <a:lnTo>
                  <a:pt x="1534922" y="85978"/>
                </a:lnTo>
                <a:lnTo>
                  <a:pt x="1525218" y="94288"/>
                </a:lnTo>
                <a:lnTo>
                  <a:pt x="1516908" y="104328"/>
                </a:lnTo>
                <a:lnTo>
                  <a:pt x="1507998" y="117475"/>
                </a:lnTo>
                <a:close/>
              </a:path>
              <a:path w="1603375" h="326136">
                <a:moveTo>
                  <a:pt x="1046296" y="223644"/>
                </a:moveTo>
                <a:lnTo>
                  <a:pt x="1043005" y="236229"/>
                </a:lnTo>
                <a:lnTo>
                  <a:pt x="1038068" y="247109"/>
                </a:lnTo>
                <a:lnTo>
                  <a:pt x="1031493" y="256286"/>
                </a:lnTo>
                <a:lnTo>
                  <a:pt x="1025936" y="261788"/>
                </a:lnTo>
                <a:lnTo>
                  <a:pt x="1015257" y="269151"/>
                </a:lnTo>
                <a:lnTo>
                  <a:pt x="1003357" y="273593"/>
                </a:lnTo>
                <a:lnTo>
                  <a:pt x="990473" y="326136"/>
                </a:lnTo>
                <a:lnTo>
                  <a:pt x="1010005" y="324838"/>
                </a:lnTo>
                <a:lnTo>
                  <a:pt x="1022956" y="322370"/>
                </a:lnTo>
                <a:lnTo>
                  <a:pt x="1035246" y="318619"/>
                </a:lnTo>
                <a:lnTo>
                  <a:pt x="1046879" y="313588"/>
                </a:lnTo>
                <a:lnTo>
                  <a:pt x="1057856" y="307278"/>
                </a:lnTo>
                <a:lnTo>
                  <a:pt x="1068178" y="299691"/>
                </a:lnTo>
                <a:lnTo>
                  <a:pt x="1077849" y="290829"/>
                </a:lnTo>
                <a:lnTo>
                  <a:pt x="1090658" y="275549"/>
                </a:lnTo>
                <a:lnTo>
                  <a:pt x="1097384" y="264839"/>
                </a:lnTo>
                <a:lnTo>
                  <a:pt x="1102883" y="253482"/>
                </a:lnTo>
                <a:lnTo>
                  <a:pt x="1107157" y="241476"/>
                </a:lnTo>
                <a:lnTo>
                  <a:pt x="1110208" y="228820"/>
                </a:lnTo>
                <a:lnTo>
                  <a:pt x="1112037" y="215511"/>
                </a:lnTo>
                <a:lnTo>
                  <a:pt x="1112647" y="201549"/>
                </a:lnTo>
                <a:lnTo>
                  <a:pt x="1112515" y="195046"/>
                </a:lnTo>
                <a:lnTo>
                  <a:pt x="1111321" y="181387"/>
                </a:lnTo>
                <a:lnTo>
                  <a:pt x="1108886" y="168394"/>
                </a:lnTo>
                <a:lnTo>
                  <a:pt x="1105214" y="156062"/>
                </a:lnTo>
                <a:lnTo>
                  <a:pt x="1100309" y="144389"/>
                </a:lnTo>
                <a:lnTo>
                  <a:pt x="1094174" y="133371"/>
                </a:lnTo>
                <a:lnTo>
                  <a:pt x="1086813" y="123004"/>
                </a:lnTo>
                <a:lnTo>
                  <a:pt x="1078229" y="113283"/>
                </a:lnTo>
                <a:lnTo>
                  <a:pt x="1064010" y="100937"/>
                </a:lnTo>
                <a:lnTo>
                  <a:pt x="1053433" y="94045"/>
                </a:lnTo>
                <a:lnTo>
                  <a:pt x="1042154" y="88403"/>
                </a:lnTo>
                <a:lnTo>
                  <a:pt x="1030177" y="84011"/>
                </a:lnTo>
                <a:lnTo>
                  <a:pt x="1017505" y="80872"/>
                </a:lnTo>
                <a:lnTo>
                  <a:pt x="1004142" y="78987"/>
                </a:lnTo>
                <a:lnTo>
                  <a:pt x="990091" y="78358"/>
                </a:lnTo>
                <a:lnTo>
                  <a:pt x="988525" y="78366"/>
                </a:lnTo>
                <a:lnTo>
                  <a:pt x="975200" y="79084"/>
                </a:lnTo>
                <a:lnTo>
                  <a:pt x="962377" y="80973"/>
                </a:lnTo>
                <a:lnTo>
                  <a:pt x="950061" y="84040"/>
                </a:lnTo>
                <a:lnTo>
                  <a:pt x="938257" y="88288"/>
                </a:lnTo>
                <a:lnTo>
                  <a:pt x="926973" y="93725"/>
                </a:lnTo>
                <a:lnTo>
                  <a:pt x="916854" y="99987"/>
                </a:lnTo>
                <a:lnTo>
                  <a:pt x="906879" y="107874"/>
                </a:lnTo>
                <a:lnTo>
                  <a:pt x="897956" y="116906"/>
                </a:lnTo>
                <a:lnTo>
                  <a:pt x="890088" y="127089"/>
                </a:lnTo>
                <a:lnTo>
                  <a:pt x="883285" y="138429"/>
                </a:lnTo>
                <a:lnTo>
                  <a:pt x="878142" y="149325"/>
                </a:lnTo>
                <a:lnTo>
                  <a:pt x="873688" y="161454"/>
                </a:lnTo>
                <a:lnTo>
                  <a:pt x="870491" y="173761"/>
                </a:lnTo>
                <a:lnTo>
                  <a:pt x="868563" y="186239"/>
                </a:lnTo>
                <a:lnTo>
                  <a:pt x="867917" y="198881"/>
                </a:lnTo>
                <a:lnTo>
                  <a:pt x="868093" y="207418"/>
                </a:lnTo>
                <a:lnTo>
                  <a:pt x="869178" y="221188"/>
                </a:lnTo>
                <a:lnTo>
                  <a:pt x="871249" y="234153"/>
                </a:lnTo>
                <a:lnTo>
                  <a:pt x="874296" y="246314"/>
                </a:lnTo>
                <a:lnTo>
                  <a:pt x="878311" y="257671"/>
                </a:lnTo>
                <a:lnTo>
                  <a:pt x="883285" y="268224"/>
                </a:lnTo>
                <a:lnTo>
                  <a:pt x="889522" y="278333"/>
                </a:lnTo>
                <a:lnTo>
                  <a:pt x="897459" y="288306"/>
                </a:lnTo>
                <a:lnTo>
                  <a:pt x="906575" y="297150"/>
                </a:lnTo>
                <a:lnTo>
                  <a:pt x="916876" y="304854"/>
                </a:lnTo>
                <a:lnTo>
                  <a:pt x="928369" y="311403"/>
                </a:lnTo>
                <a:lnTo>
                  <a:pt x="933026" y="217320"/>
                </a:lnTo>
                <a:lnTo>
                  <a:pt x="932179" y="202311"/>
                </a:lnTo>
                <a:lnTo>
                  <a:pt x="932358" y="195186"/>
                </a:lnTo>
                <a:lnTo>
                  <a:pt x="933976" y="180938"/>
                </a:lnTo>
                <a:lnTo>
                  <a:pt x="937279" y="168376"/>
                </a:lnTo>
                <a:lnTo>
                  <a:pt x="942269" y="157475"/>
                </a:lnTo>
                <a:lnTo>
                  <a:pt x="948943" y="148208"/>
                </a:lnTo>
                <a:lnTo>
                  <a:pt x="954474" y="142745"/>
                </a:lnTo>
                <a:lnTo>
                  <a:pt x="965195" y="135409"/>
                </a:lnTo>
                <a:lnTo>
                  <a:pt x="977121" y="131007"/>
                </a:lnTo>
                <a:lnTo>
                  <a:pt x="990218" y="129539"/>
                </a:lnTo>
                <a:lnTo>
                  <a:pt x="997829" y="130011"/>
                </a:lnTo>
                <a:lnTo>
                  <a:pt x="1010276" y="133142"/>
                </a:lnTo>
                <a:lnTo>
                  <a:pt x="1021492" y="139208"/>
                </a:lnTo>
                <a:lnTo>
                  <a:pt x="1031493" y="148208"/>
                </a:lnTo>
                <a:lnTo>
                  <a:pt x="1034487" y="151923"/>
                </a:lnTo>
                <a:lnTo>
                  <a:pt x="1040443" y="161937"/>
                </a:lnTo>
                <a:lnTo>
                  <a:pt x="1044708" y="173577"/>
                </a:lnTo>
                <a:lnTo>
                  <a:pt x="1047273" y="186859"/>
                </a:lnTo>
                <a:lnTo>
                  <a:pt x="1048130" y="201802"/>
                </a:lnTo>
                <a:lnTo>
                  <a:pt x="1047934" y="209355"/>
                </a:lnTo>
                <a:lnTo>
                  <a:pt x="1046296" y="223644"/>
                </a:lnTo>
                <a:close/>
              </a:path>
              <a:path w="1603375" h="326136">
                <a:moveTo>
                  <a:pt x="1003357" y="273593"/>
                </a:moveTo>
                <a:lnTo>
                  <a:pt x="990218" y="275081"/>
                </a:lnTo>
                <a:lnTo>
                  <a:pt x="982605" y="274595"/>
                </a:lnTo>
                <a:lnTo>
                  <a:pt x="970186" y="271416"/>
                </a:lnTo>
                <a:lnTo>
                  <a:pt x="958954" y="265301"/>
                </a:lnTo>
                <a:lnTo>
                  <a:pt x="948943" y="256286"/>
                </a:lnTo>
                <a:lnTo>
                  <a:pt x="945723" y="252336"/>
                </a:lnTo>
                <a:lnTo>
                  <a:pt x="939798" y="242342"/>
                </a:lnTo>
                <a:lnTo>
                  <a:pt x="935565" y="230667"/>
                </a:lnTo>
                <a:lnTo>
                  <a:pt x="933026" y="217320"/>
                </a:lnTo>
                <a:lnTo>
                  <a:pt x="928672" y="311555"/>
                </a:lnTo>
                <a:lnTo>
                  <a:pt x="940549" y="316836"/>
                </a:lnTo>
                <a:lnTo>
                  <a:pt x="952668" y="320923"/>
                </a:lnTo>
                <a:lnTo>
                  <a:pt x="965028" y="323827"/>
                </a:lnTo>
                <a:lnTo>
                  <a:pt x="977630" y="325560"/>
                </a:lnTo>
                <a:lnTo>
                  <a:pt x="990473" y="326136"/>
                </a:lnTo>
                <a:lnTo>
                  <a:pt x="1003357" y="273593"/>
                </a:lnTo>
                <a:close/>
              </a:path>
              <a:path w="1603375" h="326136">
                <a:moveTo>
                  <a:pt x="663448" y="116077"/>
                </a:moveTo>
                <a:lnTo>
                  <a:pt x="655085" y="103770"/>
                </a:lnTo>
                <a:lnTo>
                  <a:pt x="646183" y="94762"/>
                </a:lnTo>
                <a:lnTo>
                  <a:pt x="636015" y="87756"/>
                </a:lnTo>
                <a:lnTo>
                  <a:pt x="622616" y="82055"/>
                </a:lnTo>
                <a:lnTo>
                  <a:pt x="610138" y="79287"/>
                </a:lnTo>
                <a:lnTo>
                  <a:pt x="596518" y="78358"/>
                </a:lnTo>
                <a:lnTo>
                  <a:pt x="589591" y="78610"/>
                </a:lnTo>
                <a:lnTo>
                  <a:pt x="577044" y="80438"/>
                </a:lnTo>
                <a:lnTo>
                  <a:pt x="565049" y="84032"/>
                </a:lnTo>
                <a:lnTo>
                  <a:pt x="553608" y="89393"/>
                </a:lnTo>
                <a:lnTo>
                  <a:pt x="542720" y="96521"/>
                </a:lnTo>
                <a:lnTo>
                  <a:pt x="532386" y="105416"/>
                </a:lnTo>
                <a:lnTo>
                  <a:pt x="522604" y="116077"/>
                </a:lnTo>
                <a:lnTo>
                  <a:pt x="522604" y="83692"/>
                </a:lnTo>
                <a:lnTo>
                  <a:pt x="464692" y="83692"/>
                </a:lnTo>
                <a:lnTo>
                  <a:pt x="464692" y="320801"/>
                </a:lnTo>
                <a:lnTo>
                  <a:pt x="527430" y="320801"/>
                </a:lnTo>
                <a:lnTo>
                  <a:pt x="527430" y="205612"/>
                </a:lnTo>
                <a:lnTo>
                  <a:pt x="527698" y="191238"/>
                </a:lnTo>
                <a:lnTo>
                  <a:pt x="528648" y="177130"/>
                </a:lnTo>
                <a:lnTo>
                  <a:pt x="530261" y="165615"/>
                </a:lnTo>
                <a:lnTo>
                  <a:pt x="532511" y="156717"/>
                </a:lnTo>
                <a:lnTo>
                  <a:pt x="533514" y="153987"/>
                </a:lnTo>
                <a:lnTo>
                  <a:pt x="539969" y="142638"/>
                </a:lnTo>
                <a:lnTo>
                  <a:pt x="549148" y="134112"/>
                </a:lnTo>
                <a:lnTo>
                  <a:pt x="562372" y="128028"/>
                </a:lnTo>
                <a:lnTo>
                  <a:pt x="575310" y="126364"/>
                </a:lnTo>
                <a:lnTo>
                  <a:pt x="583311" y="126364"/>
                </a:lnTo>
                <a:lnTo>
                  <a:pt x="589661" y="128015"/>
                </a:lnTo>
                <a:lnTo>
                  <a:pt x="594360" y="131317"/>
                </a:lnTo>
                <a:lnTo>
                  <a:pt x="599059" y="134492"/>
                </a:lnTo>
                <a:lnTo>
                  <a:pt x="604774" y="146176"/>
                </a:lnTo>
                <a:lnTo>
                  <a:pt x="606998" y="159517"/>
                </a:lnTo>
                <a:lnTo>
                  <a:pt x="607803" y="173220"/>
                </a:lnTo>
                <a:lnTo>
                  <a:pt x="608076" y="190880"/>
                </a:lnTo>
                <a:lnTo>
                  <a:pt x="608076" y="320801"/>
                </a:lnTo>
                <a:lnTo>
                  <a:pt x="670813" y="320801"/>
                </a:lnTo>
                <a:lnTo>
                  <a:pt x="670813" y="207009"/>
                </a:lnTo>
                <a:lnTo>
                  <a:pt x="671070" y="192716"/>
                </a:lnTo>
                <a:lnTo>
                  <a:pt x="671991" y="178733"/>
                </a:lnTo>
                <a:lnTo>
                  <a:pt x="673595" y="167152"/>
                </a:lnTo>
                <a:lnTo>
                  <a:pt x="675893" y="157987"/>
                </a:lnTo>
                <a:lnTo>
                  <a:pt x="683713" y="142846"/>
                </a:lnTo>
                <a:lnTo>
                  <a:pt x="692657" y="134365"/>
                </a:lnTo>
                <a:lnTo>
                  <a:pt x="704957" y="128270"/>
                </a:lnTo>
                <a:lnTo>
                  <a:pt x="717423" y="126364"/>
                </a:lnTo>
                <a:lnTo>
                  <a:pt x="722692" y="126670"/>
                </a:lnTo>
                <a:lnTo>
                  <a:pt x="735181" y="130784"/>
                </a:lnTo>
                <a:lnTo>
                  <a:pt x="744219" y="139700"/>
                </a:lnTo>
                <a:lnTo>
                  <a:pt x="748726" y="153971"/>
                </a:lnTo>
                <a:lnTo>
                  <a:pt x="750204" y="167740"/>
                </a:lnTo>
                <a:lnTo>
                  <a:pt x="750697" y="185292"/>
                </a:lnTo>
                <a:lnTo>
                  <a:pt x="750697" y="320801"/>
                </a:lnTo>
                <a:lnTo>
                  <a:pt x="813435" y="320801"/>
                </a:lnTo>
                <a:lnTo>
                  <a:pt x="813435" y="169163"/>
                </a:lnTo>
                <a:lnTo>
                  <a:pt x="813093" y="154584"/>
                </a:lnTo>
                <a:lnTo>
                  <a:pt x="811903" y="140612"/>
                </a:lnTo>
                <a:lnTo>
                  <a:pt x="809857" y="129126"/>
                </a:lnTo>
                <a:lnTo>
                  <a:pt x="806957" y="120141"/>
                </a:lnTo>
                <a:lnTo>
                  <a:pt x="798772" y="105852"/>
                </a:lnTo>
                <a:lnTo>
                  <a:pt x="790249" y="96471"/>
                </a:lnTo>
                <a:lnTo>
                  <a:pt x="780034" y="89026"/>
                </a:lnTo>
                <a:lnTo>
                  <a:pt x="762425" y="81670"/>
                </a:lnTo>
                <a:lnTo>
                  <a:pt x="749710" y="79186"/>
                </a:lnTo>
                <a:lnTo>
                  <a:pt x="735711" y="78358"/>
                </a:lnTo>
                <a:lnTo>
                  <a:pt x="734036" y="78375"/>
                </a:lnTo>
                <a:lnTo>
                  <a:pt x="721263" y="79592"/>
                </a:lnTo>
                <a:lnTo>
                  <a:pt x="708935" y="82728"/>
                </a:lnTo>
                <a:lnTo>
                  <a:pt x="697102" y="87756"/>
                </a:lnTo>
                <a:lnTo>
                  <a:pt x="682275" y="97355"/>
                </a:lnTo>
                <a:lnTo>
                  <a:pt x="672662" y="105900"/>
                </a:lnTo>
                <a:lnTo>
                  <a:pt x="663448" y="116077"/>
                </a:lnTo>
                <a:close/>
              </a:path>
              <a:path w="1603375" h="326136">
                <a:moveTo>
                  <a:pt x="91821" y="83692"/>
                </a:moveTo>
                <a:lnTo>
                  <a:pt x="91821" y="0"/>
                </a:lnTo>
                <a:lnTo>
                  <a:pt x="28828" y="36575"/>
                </a:lnTo>
                <a:lnTo>
                  <a:pt x="28828" y="83692"/>
                </a:lnTo>
                <a:lnTo>
                  <a:pt x="0" y="83692"/>
                </a:lnTo>
                <a:lnTo>
                  <a:pt x="0" y="133730"/>
                </a:lnTo>
                <a:lnTo>
                  <a:pt x="28828" y="133730"/>
                </a:lnTo>
                <a:lnTo>
                  <a:pt x="28872" y="245887"/>
                </a:lnTo>
                <a:lnTo>
                  <a:pt x="29224" y="261334"/>
                </a:lnTo>
                <a:lnTo>
                  <a:pt x="29898" y="273140"/>
                </a:lnTo>
                <a:lnTo>
                  <a:pt x="30861" y="281304"/>
                </a:lnTo>
                <a:lnTo>
                  <a:pt x="34400" y="295375"/>
                </a:lnTo>
                <a:lnTo>
                  <a:pt x="39750" y="305688"/>
                </a:lnTo>
                <a:lnTo>
                  <a:pt x="43941" y="311784"/>
                </a:lnTo>
                <a:lnTo>
                  <a:pt x="50546" y="316611"/>
                </a:lnTo>
                <a:lnTo>
                  <a:pt x="59689" y="320420"/>
                </a:lnTo>
                <a:lnTo>
                  <a:pt x="64801" y="322332"/>
                </a:lnTo>
                <a:lnTo>
                  <a:pt x="76990" y="325185"/>
                </a:lnTo>
                <a:lnTo>
                  <a:pt x="90297" y="326136"/>
                </a:lnTo>
                <a:lnTo>
                  <a:pt x="103449" y="325586"/>
                </a:lnTo>
                <a:lnTo>
                  <a:pt x="116300" y="323853"/>
                </a:lnTo>
                <a:lnTo>
                  <a:pt x="128426" y="320912"/>
                </a:lnTo>
                <a:lnTo>
                  <a:pt x="139826" y="316738"/>
                </a:lnTo>
                <a:lnTo>
                  <a:pt x="134492" y="268096"/>
                </a:lnTo>
                <a:lnTo>
                  <a:pt x="133735" y="268374"/>
                </a:lnTo>
                <a:lnTo>
                  <a:pt x="119614" y="272738"/>
                </a:lnTo>
                <a:lnTo>
                  <a:pt x="109219" y="274192"/>
                </a:lnTo>
                <a:lnTo>
                  <a:pt x="105028" y="274192"/>
                </a:lnTo>
                <a:lnTo>
                  <a:pt x="101473" y="273050"/>
                </a:lnTo>
                <a:lnTo>
                  <a:pt x="98678" y="271017"/>
                </a:lnTo>
                <a:lnTo>
                  <a:pt x="95757" y="268986"/>
                </a:lnTo>
                <a:lnTo>
                  <a:pt x="93090" y="263143"/>
                </a:lnTo>
                <a:lnTo>
                  <a:pt x="91987" y="247603"/>
                </a:lnTo>
                <a:lnTo>
                  <a:pt x="91821" y="229234"/>
                </a:lnTo>
                <a:lnTo>
                  <a:pt x="91821" y="133730"/>
                </a:lnTo>
                <a:lnTo>
                  <a:pt x="134619" y="133730"/>
                </a:lnTo>
                <a:lnTo>
                  <a:pt x="134619" y="83692"/>
                </a:lnTo>
                <a:lnTo>
                  <a:pt x="91821" y="83692"/>
                </a:lnTo>
                <a:close/>
              </a:path>
              <a:path w="1603375" h="326136">
                <a:moveTo>
                  <a:pt x="1238757" y="267462"/>
                </a:moveTo>
                <a:lnTo>
                  <a:pt x="1234566" y="261492"/>
                </a:lnTo>
                <a:lnTo>
                  <a:pt x="1232280" y="254000"/>
                </a:lnTo>
                <a:lnTo>
                  <a:pt x="1230170" y="239798"/>
                </a:lnTo>
                <a:lnTo>
                  <a:pt x="1229438" y="227405"/>
                </a:lnTo>
                <a:lnTo>
                  <a:pt x="1228998" y="211699"/>
                </a:lnTo>
                <a:lnTo>
                  <a:pt x="1228852" y="192658"/>
                </a:lnTo>
                <a:lnTo>
                  <a:pt x="1228852" y="83692"/>
                </a:lnTo>
                <a:lnTo>
                  <a:pt x="1166114" y="83692"/>
                </a:lnTo>
                <a:lnTo>
                  <a:pt x="1166131" y="236748"/>
                </a:lnTo>
                <a:lnTo>
                  <a:pt x="1166796" y="251595"/>
                </a:lnTo>
                <a:lnTo>
                  <a:pt x="1168425" y="264795"/>
                </a:lnTo>
                <a:lnTo>
                  <a:pt x="1171031" y="276350"/>
                </a:lnTo>
                <a:lnTo>
                  <a:pt x="1174623" y="286257"/>
                </a:lnTo>
                <a:lnTo>
                  <a:pt x="1182262" y="299043"/>
                </a:lnTo>
                <a:lnTo>
                  <a:pt x="1191097" y="308190"/>
                </a:lnTo>
                <a:lnTo>
                  <a:pt x="1202054" y="315721"/>
                </a:lnTo>
                <a:lnTo>
                  <a:pt x="1218960" y="322691"/>
                </a:lnTo>
                <a:lnTo>
                  <a:pt x="1231508" y="325277"/>
                </a:lnTo>
                <a:lnTo>
                  <a:pt x="1244853" y="326136"/>
                </a:lnTo>
                <a:lnTo>
                  <a:pt x="1252747" y="325817"/>
                </a:lnTo>
                <a:lnTo>
                  <a:pt x="1265325" y="323943"/>
                </a:lnTo>
                <a:lnTo>
                  <a:pt x="1277553" y="320403"/>
                </a:lnTo>
                <a:lnTo>
                  <a:pt x="1289430" y="315213"/>
                </a:lnTo>
                <a:lnTo>
                  <a:pt x="1306388" y="304089"/>
                </a:lnTo>
                <a:lnTo>
                  <a:pt x="1315565" y="295345"/>
                </a:lnTo>
                <a:lnTo>
                  <a:pt x="1323466" y="285368"/>
                </a:lnTo>
                <a:lnTo>
                  <a:pt x="1323466" y="320801"/>
                </a:lnTo>
                <a:lnTo>
                  <a:pt x="1381760" y="320801"/>
                </a:lnTo>
                <a:lnTo>
                  <a:pt x="1381760" y="83692"/>
                </a:lnTo>
                <a:lnTo>
                  <a:pt x="1319022" y="83692"/>
                </a:lnTo>
                <a:lnTo>
                  <a:pt x="1319021" y="184645"/>
                </a:lnTo>
                <a:lnTo>
                  <a:pt x="1318825" y="203201"/>
                </a:lnTo>
                <a:lnTo>
                  <a:pt x="1318262" y="218786"/>
                </a:lnTo>
                <a:lnTo>
                  <a:pt x="1317329" y="231393"/>
                </a:lnTo>
                <a:lnTo>
                  <a:pt x="1316017" y="241016"/>
                </a:lnTo>
                <a:lnTo>
                  <a:pt x="1314323" y="247650"/>
                </a:lnTo>
                <a:lnTo>
                  <a:pt x="1313363" y="250073"/>
                </a:lnTo>
                <a:lnTo>
                  <a:pt x="1306794" y="260700"/>
                </a:lnTo>
                <a:lnTo>
                  <a:pt x="1296924" y="269620"/>
                </a:lnTo>
                <a:lnTo>
                  <a:pt x="1292839" y="272156"/>
                </a:lnTo>
                <a:lnTo>
                  <a:pt x="1281087" y="276827"/>
                </a:lnTo>
                <a:lnTo>
                  <a:pt x="1268094" y="278383"/>
                </a:lnTo>
                <a:lnTo>
                  <a:pt x="1258697" y="278383"/>
                </a:lnTo>
                <a:lnTo>
                  <a:pt x="1250950" y="276225"/>
                </a:lnTo>
                <a:lnTo>
                  <a:pt x="1244853" y="271779"/>
                </a:lnTo>
                <a:lnTo>
                  <a:pt x="1238757" y="267462"/>
                </a:lnTo>
                <a:close/>
              </a:path>
              <a:path w="1603375" h="326136">
                <a:moveTo>
                  <a:pt x="255777" y="267462"/>
                </a:moveTo>
                <a:lnTo>
                  <a:pt x="251587" y="261492"/>
                </a:lnTo>
                <a:lnTo>
                  <a:pt x="249300" y="254000"/>
                </a:lnTo>
                <a:lnTo>
                  <a:pt x="247190" y="239798"/>
                </a:lnTo>
                <a:lnTo>
                  <a:pt x="246458" y="227405"/>
                </a:lnTo>
                <a:lnTo>
                  <a:pt x="246018" y="211699"/>
                </a:lnTo>
                <a:lnTo>
                  <a:pt x="245872" y="192658"/>
                </a:lnTo>
                <a:lnTo>
                  <a:pt x="245872" y="83692"/>
                </a:lnTo>
                <a:lnTo>
                  <a:pt x="183134" y="83692"/>
                </a:lnTo>
                <a:lnTo>
                  <a:pt x="183151" y="236748"/>
                </a:lnTo>
                <a:lnTo>
                  <a:pt x="183816" y="251595"/>
                </a:lnTo>
                <a:lnTo>
                  <a:pt x="185445" y="264795"/>
                </a:lnTo>
                <a:lnTo>
                  <a:pt x="188051" y="276350"/>
                </a:lnTo>
                <a:lnTo>
                  <a:pt x="191642" y="286257"/>
                </a:lnTo>
                <a:lnTo>
                  <a:pt x="199282" y="299043"/>
                </a:lnTo>
                <a:lnTo>
                  <a:pt x="208117" y="308190"/>
                </a:lnTo>
                <a:lnTo>
                  <a:pt x="219075" y="315721"/>
                </a:lnTo>
                <a:lnTo>
                  <a:pt x="235980" y="322691"/>
                </a:lnTo>
                <a:lnTo>
                  <a:pt x="248528" y="325277"/>
                </a:lnTo>
                <a:lnTo>
                  <a:pt x="261874" y="326136"/>
                </a:lnTo>
                <a:lnTo>
                  <a:pt x="269767" y="325817"/>
                </a:lnTo>
                <a:lnTo>
                  <a:pt x="282345" y="323943"/>
                </a:lnTo>
                <a:lnTo>
                  <a:pt x="294573" y="320403"/>
                </a:lnTo>
                <a:lnTo>
                  <a:pt x="306450" y="315213"/>
                </a:lnTo>
                <a:lnTo>
                  <a:pt x="323408" y="304089"/>
                </a:lnTo>
                <a:lnTo>
                  <a:pt x="332585" y="295345"/>
                </a:lnTo>
                <a:lnTo>
                  <a:pt x="340487" y="285368"/>
                </a:lnTo>
                <a:lnTo>
                  <a:pt x="340487" y="320801"/>
                </a:lnTo>
                <a:lnTo>
                  <a:pt x="398779" y="320801"/>
                </a:lnTo>
                <a:lnTo>
                  <a:pt x="398779" y="83692"/>
                </a:lnTo>
                <a:lnTo>
                  <a:pt x="336041" y="83692"/>
                </a:lnTo>
                <a:lnTo>
                  <a:pt x="336041" y="184645"/>
                </a:lnTo>
                <a:lnTo>
                  <a:pt x="335845" y="203201"/>
                </a:lnTo>
                <a:lnTo>
                  <a:pt x="335282" y="218786"/>
                </a:lnTo>
                <a:lnTo>
                  <a:pt x="334349" y="231393"/>
                </a:lnTo>
                <a:lnTo>
                  <a:pt x="333037" y="241016"/>
                </a:lnTo>
                <a:lnTo>
                  <a:pt x="331342" y="247650"/>
                </a:lnTo>
                <a:lnTo>
                  <a:pt x="330383" y="250073"/>
                </a:lnTo>
                <a:lnTo>
                  <a:pt x="323814" y="260700"/>
                </a:lnTo>
                <a:lnTo>
                  <a:pt x="313943" y="269620"/>
                </a:lnTo>
                <a:lnTo>
                  <a:pt x="309859" y="272156"/>
                </a:lnTo>
                <a:lnTo>
                  <a:pt x="298107" y="276827"/>
                </a:lnTo>
                <a:lnTo>
                  <a:pt x="285114" y="278383"/>
                </a:lnTo>
                <a:lnTo>
                  <a:pt x="275716" y="278383"/>
                </a:lnTo>
                <a:lnTo>
                  <a:pt x="267969" y="276225"/>
                </a:lnTo>
                <a:lnTo>
                  <a:pt x="261874" y="271779"/>
                </a:lnTo>
                <a:lnTo>
                  <a:pt x="255777" y="26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4678" y="7261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8612" y="680338"/>
            <a:ext cx="215646" cy="242443"/>
          </a:xfrm>
          <a:custGeom>
            <a:avLst/>
            <a:gdLst/>
            <a:ahLst/>
            <a:cxnLst/>
            <a:rect l="l" t="t" r="r" b="b"/>
            <a:pathLst>
              <a:path w="215646" h="242443">
                <a:moveTo>
                  <a:pt x="0" y="0"/>
                </a:moveTo>
                <a:lnTo>
                  <a:pt x="62737" y="0"/>
                </a:lnTo>
                <a:lnTo>
                  <a:pt x="62737" y="108965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6" y="170307"/>
                </a:lnTo>
                <a:lnTo>
                  <a:pt x="68452" y="177800"/>
                </a:lnTo>
                <a:lnTo>
                  <a:pt x="72643" y="183769"/>
                </a:lnTo>
                <a:lnTo>
                  <a:pt x="78739" y="188087"/>
                </a:lnTo>
                <a:lnTo>
                  <a:pt x="84836" y="192532"/>
                </a:lnTo>
                <a:lnTo>
                  <a:pt x="92583" y="194690"/>
                </a:lnTo>
                <a:lnTo>
                  <a:pt x="101980" y="194690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8" y="100075"/>
                </a:lnTo>
                <a:lnTo>
                  <a:pt x="152908" y="0"/>
                </a:lnTo>
                <a:lnTo>
                  <a:pt x="215646" y="0"/>
                </a:lnTo>
                <a:lnTo>
                  <a:pt x="215646" y="237109"/>
                </a:lnTo>
                <a:lnTo>
                  <a:pt x="157352" y="237109"/>
                </a:lnTo>
                <a:lnTo>
                  <a:pt x="157352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6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39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0" y="232028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05632" y="680338"/>
            <a:ext cx="215645" cy="242443"/>
          </a:xfrm>
          <a:custGeom>
            <a:avLst/>
            <a:gdLst/>
            <a:ahLst/>
            <a:cxnLst/>
            <a:rect l="l" t="t" r="r" b="b"/>
            <a:pathLst>
              <a:path w="215645" h="242443">
                <a:moveTo>
                  <a:pt x="0" y="0"/>
                </a:moveTo>
                <a:lnTo>
                  <a:pt x="62737" y="0"/>
                </a:lnTo>
                <a:lnTo>
                  <a:pt x="62737" y="108965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6" y="170307"/>
                </a:lnTo>
                <a:lnTo>
                  <a:pt x="68452" y="177800"/>
                </a:lnTo>
                <a:lnTo>
                  <a:pt x="72643" y="183769"/>
                </a:lnTo>
                <a:lnTo>
                  <a:pt x="78739" y="188087"/>
                </a:lnTo>
                <a:lnTo>
                  <a:pt x="84835" y="192532"/>
                </a:lnTo>
                <a:lnTo>
                  <a:pt x="92582" y="194690"/>
                </a:lnTo>
                <a:lnTo>
                  <a:pt x="101980" y="194690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7" y="100075"/>
                </a:lnTo>
                <a:lnTo>
                  <a:pt x="152907" y="0"/>
                </a:lnTo>
                <a:lnTo>
                  <a:pt x="215645" y="0"/>
                </a:lnTo>
                <a:lnTo>
                  <a:pt x="215645" y="237109"/>
                </a:lnTo>
                <a:lnTo>
                  <a:pt x="157352" y="237109"/>
                </a:lnTo>
                <a:lnTo>
                  <a:pt x="157352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6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39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0" y="232028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2203" y="675004"/>
            <a:ext cx="153670" cy="242443"/>
          </a:xfrm>
          <a:custGeom>
            <a:avLst/>
            <a:gdLst/>
            <a:ahLst/>
            <a:cxnLst/>
            <a:rect l="l" t="t" r="r" b="b"/>
            <a:pathLst>
              <a:path w="153670" h="242443">
                <a:moveTo>
                  <a:pt x="112268" y="0"/>
                </a:moveTo>
                <a:lnTo>
                  <a:pt x="124808" y="1027"/>
                </a:lnTo>
                <a:lnTo>
                  <a:pt x="137056" y="4110"/>
                </a:lnTo>
                <a:lnTo>
                  <a:pt x="149051" y="9249"/>
                </a:lnTo>
                <a:lnTo>
                  <a:pt x="153670" y="11811"/>
                </a:lnTo>
                <a:lnTo>
                  <a:pt x="134238" y="66548"/>
                </a:lnTo>
                <a:lnTo>
                  <a:pt x="121702" y="59879"/>
                </a:lnTo>
                <a:lnTo>
                  <a:pt x="109900" y="56617"/>
                </a:lnTo>
                <a:lnTo>
                  <a:pt x="104775" y="56261"/>
                </a:lnTo>
                <a:lnTo>
                  <a:pt x="96012" y="56261"/>
                </a:lnTo>
                <a:lnTo>
                  <a:pt x="88519" y="58674"/>
                </a:lnTo>
                <a:lnTo>
                  <a:pt x="82423" y="63500"/>
                </a:lnTo>
                <a:lnTo>
                  <a:pt x="75363" y="71762"/>
                </a:lnTo>
                <a:lnTo>
                  <a:pt x="69731" y="84272"/>
                </a:lnTo>
                <a:lnTo>
                  <a:pt x="66504" y="96877"/>
                </a:lnTo>
                <a:lnTo>
                  <a:pt x="65209" y="106095"/>
                </a:lnTo>
                <a:lnTo>
                  <a:pt x="64186" y="117438"/>
                </a:lnTo>
                <a:lnTo>
                  <a:pt x="63434" y="130897"/>
                </a:lnTo>
                <a:lnTo>
                  <a:pt x="62955" y="146468"/>
                </a:lnTo>
                <a:lnTo>
                  <a:pt x="62747" y="164145"/>
                </a:lnTo>
                <a:lnTo>
                  <a:pt x="62737" y="16916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39116"/>
                </a:lnTo>
                <a:lnTo>
                  <a:pt x="67203" y="25969"/>
                </a:lnTo>
                <a:lnTo>
                  <a:pt x="75513" y="15929"/>
                </a:lnTo>
                <a:lnTo>
                  <a:pt x="83267" y="8950"/>
                </a:lnTo>
                <a:lnTo>
                  <a:pt x="85217" y="7620"/>
                </a:lnTo>
                <a:lnTo>
                  <a:pt x="96686" y="2289"/>
                </a:lnTo>
                <a:lnTo>
                  <a:pt x="109400" y="70"/>
                </a:lnTo>
                <a:lnTo>
                  <a:pt x="11226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90416" y="6750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7191" y="675004"/>
            <a:ext cx="348742" cy="242443"/>
          </a:xfrm>
          <a:custGeom>
            <a:avLst/>
            <a:gdLst/>
            <a:ahLst/>
            <a:cxnLst/>
            <a:rect l="l" t="t" r="r" b="b"/>
            <a:pathLst>
              <a:path w="348742" h="242443">
                <a:moveTo>
                  <a:pt x="131825" y="0"/>
                </a:moveTo>
                <a:lnTo>
                  <a:pt x="145445" y="928"/>
                </a:lnTo>
                <a:lnTo>
                  <a:pt x="157923" y="3696"/>
                </a:lnTo>
                <a:lnTo>
                  <a:pt x="169235" y="8283"/>
                </a:lnTo>
                <a:lnTo>
                  <a:pt x="171323" y="9398"/>
                </a:lnTo>
                <a:lnTo>
                  <a:pt x="181490" y="16403"/>
                </a:lnTo>
                <a:lnTo>
                  <a:pt x="190392" y="25411"/>
                </a:lnTo>
                <a:lnTo>
                  <a:pt x="198029" y="36446"/>
                </a:lnTo>
                <a:lnTo>
                  <a:pt x="198755" y="37719"/>
                </a:lnTo>
                <a:lnTo>
                  <a:pt x="207969" y="27541"/>
                </a:lnTo>
                <a:lnTo>
                  <a:pt x="217582" y="18996"/>
                </a:lnTo>
                <a:lnTo>
                  <a:pt x="227614" y="12066"/>
                </a:lnTo>
                <a:lnTo>
                  <a:pt x="244242" y="4369"/>
                </a:lnTo>
                <a:lnTo>
                  <a:pt x="256570" y="1233"/>
                </a:lnTo>
                <a:lnTo>
                  <a:pt x="269343" y="16"/>
                </a:lnTo>
                <a:lnTo>
                  <a:pt x="271018" y="0"/>
                </a:lnTo>
                <a:lnTo>
                  <a:pt x="285017" y="827"/>
                </a:lnTo>
                <a:lnTo>
                  <a:pt x="297732" y="3311"/>
                </a:lnTo>
                <a:lnTo>
                  <a:pt x="309178" y="7451"/>
                </a:lnTo>
                <a:lnTo>
                  <a:pt x="325556" y="18112"/>
                </a:lnTo>
                <a:lnTo>
                  <a:pt x="334079" y="27493"/>
                </a:lnTo>
                <a:lnTo>
                  <a:pt x="340889" y="38790"/>
                </a:lnTo>
                <a:lnTo>
                  <a:pt x="345164" y="50767"/>
                </a:lnTo>
                <a:lnTo>
                  <a:pt x="347210" y="62253"/>
                </a:lnTo>
                <a:lnTo>
                  <a:pt x="348400" y="76225"/>
                </a:lnTo>
                <a:lnTo>
                  <a:pt x="348742" y="90805"/>
                </a:lnTo>
                <a:lnTo>
                  <a:pt x="348742" y="242443"/>
                </a:lnTo>
                <a:lnTo>
                  <a:pt x="286004" y="242443"/>
                </a:lnTo>
                <a:lnTo>
                  <a:pt x="286004" y="106934"/>
                </a:lnTo>
                <a:lnTo>
                  <a:pt x="285511" y="89381"/>
                </a:lnTo>
                <a:lnTo>
                  <a:pt x="284033" y="75612"/>
                </a:lnTo>
                <a:lnTo>
                  <a:pt x="281570" y="65642"/>
                </a:lnTo>
                <a:lnTo>
                  <a:pt x="270488" y="52425"/>
                </a:lnTo>
                <a:lnTo>
                  <a:pt x="257999" y="48311"/>
                </a:lnTo>
                <a:lnTo>
                  <a:pt x="252730" y="48006"/>
                </a:lnTo>
                <a:lnTo>
                  <a:pt x="240264" y="49911"/>
                </a:lnTo>
                <a:lnTo>
                  <a:pt x="228524" y="55627"/>
                </a:lnTo>
                <a:lnTo>
                  <a:pt x="219020" y="64487"/>
                </a:lnTo>
                <a:lnTo>
                  <a:pt x="212565" y="75898"/>
                </a:lnTo>
                <a:lnTo>
                  <a:pt x="208902" y="88793"/>
                </a:lnTo>
                <a:lnTo>
                  <a:pt x="207298" y="100374"/>
                </a:lnTo>
                <a:lnTo>
                  <a:pt x="206377" y="114357"/>
                </a:lnTo>
                <a:lnTo>
                  <a:pt x="206121" y="128650"/>
                </a:lnTo>
                <a:lnTo>
                  <a:pt x="206121" y="242443"/>
                </a:lnTo>
                <a:lnTo>
                  <a:pt x="143383" y="242443"/>
                </a:lnTo>
                <a:lnTo>
                  <a:pt x="143383" y="112522"/>
                </a:lnTo>
                <a:lnTo>
                  <a:pt x="143110" y="94861"/>
                </a:lnTo>
                <a:lnTo>
                  <a:pt x="142305" y="81158"/>
                </a:lnTo>
                <a:lnTo>
                  <a:pt x="140983" y="71397"/>
                </a:lnTo>
                <a:lnTo>
                  <a:pt x="137795" y="61214"/>
                </a:lnTo>
                <a:lnTo>
                  <a:pt x="129667" y="52959"/>
                </a:lnTo>
                <a:lnTo>
                  <a:pt x="124968" y="49657"/>
                </a:lnTo>
                <a:lnTo>
                  <a:pt x="118618" y="48006"/>
                </a:lnTo>
                <a:lnTo>
                  <a:pt x="110617" y="48006"/>
                </a:lnTo>
                <a:lnTo>
                  <a:pt x="97679" y="49669"/>
                </a:lnTo>
                <a:lnTo>
                  <a:pt x="86073" y="54712"/>
                </a:lnTo>
                <a:lnTo>
                  <a:pt x="75276" y="64279"/>
                </a:lnTo>
                <a:lnTo>
                  <a:pt x="68821" y="75628"/>
                </a:lnTo>
                <a:lnTo>
                  <a:pt x="65568" y="87256"/>
                </a:lnTo>
                <a:lnTo>
                  <a:pt x="63955" y="98771"/>
                </a:lnTo>
                <a:lnTo>
                  <a:pt x="63005" y="112879"/>
                </a:lnTo>
                <a:lnTo>
                  <a:pt x="62737" y="12725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22498" y="5966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1" y="0"/>
                </a:moveTo>
                <a:lnTo>
                  <a:pt x="91821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1" y="133730"/>
                </a:lnTo>
                <a:lnTo>
                  <a:pt x="91821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2" y="266318"/>
                </a:lnTo>
                <a:lnTo>
                  <a:pt x="98678" y="271017"/>
                </a:lnTo>
                <a:lnTo>
                  <a:pt x="101473" y="273050"/>
                </a:lnTo>
                <a:lnTo>
                  <a:pt x="105028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2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1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8" y="237108"/>
                </a:lnTo>
                <a:lnTo>
                  <a:pt x="28828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8" y="83692"/>
                </a:lnTo>
                <a:lnTo>
                  <a:pt x="28828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87798" y="767467"/>
            <a:ext cx="123229" cy="62731"/>
          </a:xfrm>
          <a:custGeom>
            <a:avLst/>
            <a:gdLst/>
            <a:ahLst/>
            <a:cxnLst/>
            <a:rect l="l" t="t" r="r" b="b"/>
            <a:pathLst>
              <a:path w="123229" h="62731">
                <a:moveTo>
                  <a:pt x="0" y="62731"/>
                </a:moveTo>
                <a:lnTo>
                  <a:pt x="123229" y="62731"/>
                </a:lnTo>
                <a:lnTo>
                  <a:pt x="123229" y="0"/>
                </a:lnTo>
                <a:lnTo>
                  <a:pt x="0" y="0"/>
                </a:lnTo>
                <a:lnTo>
                  <a:pt x="0" y="627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87798" y="767467"/>
            <a:ext cx="123229" cy="62731"/>
          </a:xfrm>
          <a:custGeom>
            <a:avLst/>
            <a:gdLst/>
            <a:ahLst/>
            <a:cxnLst/>
            <a:rect l="l" t="t" r="r" b="b"/>
            <a:pathLst>
              <a:path w="123229" h="62731">
                <a:moveTo>
                  <a:pt x="0" y="62731"/>
                </a:moveTo>
                <a:lnTo>
                  <a:pt x="123229" y="62731"/>
                </a:lnTo>
                <a:lnTo>
                  <a:pt x="123229" y="0"/>
                </a:lnTo>
                <a:lnTo>
                  <a:pt x="0" y="0"/>
                </a:lnTo>
                <a:lnTo>
                  <a:pt x="0" y="62731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4531" y="584580"/>
            <a:ext cx="2422905" cy="338455"/>
          </a:xfrm>
          <a:custGeom>
            <a:avLst/>
            <a:gdLst/>
            <a:ahLst/>
            <a:cxnLst/>
            <a:rect l="l" t="t" r="r" b="b"/>
            <a:pathLst>
              <a:path w="2422905" h="338455">
                <a:moveTo>
                  <a:pt x="1427479" y="203327"/>
                </a:moveTo>
                <a:lnTo>
                  <a:pt x="1407160" y="258572"/>
                </a:lnTo>
                <a:lnTo>
                  <a:pt x="1537970" y="258572"/>
                </a:lnTo>
                <a:lnTo>
                  <a:pt x="1516761" y="203327"/>
                </a:lnTo>
                <a:lnTo>
                  <a:pt x="1427479" y="203327"/>
                </a:lnTo>
                <a:close/>
              </a:path>
              <a:path w="2422905" h="338455">
                <a:moveTo>
                  <a:pt x="1006729" y="5588"/>
                </a:moveTo>
                <a:lnTo>
                  <a:pt x="1006729" y="332867"/>
                </a:lnTo>
                <a:lnTo>
                  <a:pt x="1072769" y="332867"/>
                </a:lnTo>
                <a:lnTo>
                  <a:pt x="1072769" y="196215"/>
                </a:lnTo>
                <a:lnTo>
                  <a:pt x="1086104" y="196215"/>
                </a:lnTo>
                <a:lnTo>
                  <a:pt x="1096404" y="196435"/>
                </a:lnTo>
                <a:lnTo>
                  <a:pt x="1109666" y="197652"/>
                </a:lnTo>
                <a:lnTo>
                  <a:pt x="1119378" y="199898"/>
                </a:lnTo>
                <a:lnTo>
                  <a:pt x="1126363" y="202438"/>
                </a:lnTo>
                <a:lnTo>
                  <a:pt x="1133094" y="206883"/>
                </a:lnTo>
                <a:lnTo>
                  <a:pt x="1139317" y="213487"/>
                </a:lnTo>
                <a:lnTo>
                  <a:pt x="1142353" y="216991"/>
                </a:lnTo>
                <a:lnTo>
                  <a:pt x="1148073" y="224307"/>
                </a:lnTo>
                <a:lnTo>
                  <a:pt x="1155268" y="234179"/>
                </a:lnTo>
                <a:lnTo>
                  <a:pt x="1163946" y="246614"/>
                </a:lnTo>
                <a:lnTo>
                  <a:pt x="1174115" y="261620"/>
                </a:lnTo>
                <a:lnTo>
                  <a:pt x="1221867" y="332867"/>
                </a:lnTo>
                <a:lnTo>
                  <a:pt x="1300861" y="332867"/>
                </a:lnTo>
                <a:lnTo>
                  <a:pt x="1260983" y="268986"/>
                </a:lnTo>
                <a:lnTo>
                  <a:pt x="1259863" y="267185"/>
                </a:lnTo>
                <a:lnTo>
                  <a:pt x="1251092" y="253394"/>
                </a:lnTo>
                <a:lnTo>
                  <a:pt x="1243054" y="241359"/>
                </a:lnTo>
                <a:lnTo>
                  <a:pt x="1235754" y="231090"/>
                </a:lnTo>
                <a:lnTo>
                  <a:pt x="1229197" y="222600"/>
                </a:lnTo>
                <a:lnTo>
                  <a:pt x="1223391" y="215900"/>
                </a:lnTo>
                <a:lnTo>
                  <a:pt x="1219013" y="211452"/>
                </a:lnTo>
                <a:lnTo>
                  <a:pt x="1209860" y="203362"/>
                </a:lnTo>
                <a:lnTo>
                  <a:pt x="1199525" y="195700"/>
                </a:lnTo>
                <a:lnTo>
                  <a:pt x="1187958" y="188468"/>
                </a:lnTo>
                <a:lnTo>
                  <a:pt x="1197300" y="186842"/>
                </a:lnTo>
                <a:lnTo>
                  <a:pt x="1199515" y="126111"/>
                </a:lnTo>
                <a:lnTo>
                  <a:pt x="1195070" y="132715"/>
                </a:lnTo>
                <a:lnTo>
                  <a:pt x="1188974" y="137287"/>
                </a:lnTo>
                <a:lnTo>
                  <a:pt x="1181100" y="139954"/>
                </a:lnTo>
                <a:lnTo>
                  <a:pt x="1176802" y="141049"/>
                </a:lnTo>
                <a:lnTo>
                  <a:pt x="1167875" y="142337"/>
                </a:lnTo>
                <a:lnTo>
                  <a:pt x="1155724" y="143266"/>
                </a:lnTo>
                <a:lnTo>
                  <a:pt x="1140327" y="143828"/>
                </a:lnTo>
                <a:lnTo>
                  <a:pt x="1121664" y="144018"/>
                </a:lnTo>
                <a:lnTo>
                  <a:pt x="1072769" y="144018"/>
                </a:lnTo>
                <a:lnTo>
                  <a:pt x="1072769" y="60960"/>
                </a:lnTo>
                <a:lnTo>
                  <a:pt x="1124331" y="60960"/>
                </a:lnTo>
                <a:lnTo>
                  <a:pt x="1145794" y="5588"/>
                </a:lnTo>
                <a:lnTo>
                  <a:pt x="1006729" y="5588"/>
                </a:lnTo>
                <a:close/>
              </a:path>
              <a:path w="2422905" h="338455">
                <a:moveTo>
                  <a:pt x="1172591" y="62103"/>
                </a:moveTo>
                <a:lnTo>
                  <a:pt x="1175503" y="62664"/>
                </a:lnTo>
                <a:lnTo>
                  <a:pt x="1187939" y="67272"/>
                </a:lnTo>
                <a:lnTo>
                  <a:pt x="1197483" y="74930"/>
                </a:lnTo>
                <a:lnTo>
                  <a:pt x="1199072" y="76911"/>
                </a:lnTo>
                <a:lnTo>
                  <a:pt x="1204452" y="87930"/>
                </a:lnTo>
                <a:lnTo>
                  <a:pt x="1206246" y="101600"/>
                </a:lnTo>
                <a:lnTo>
                  <a:pt x="1204592" y="115102"/>
                </a:lnTo>
                <a:lnTo>
                  <a:pt x="1199515" y="126111"/>
                </a:lnTo>
                <a:lnTo>
                  <a:pt x="1197300" y="186842"/>
                </a:lnTo>
                <a:lnTo>
                  <a:pt x="1211080" y="183338"/>
                </a:lnTo>
                <a:lnTo>
                  <a:pt x="1223513" y="178718"/>
                </a:lnTo>
                <a:lnTo>
                  <a:pt x="1234598" y="172989"/>
                </a:lnTo>
                <a:lnTo>
                  <a:pt x="1244336" y="166161"/>
                </a:lnTo>
                <a:lnTo>
                  <a:pt x="1252727" y="158242"/>
                </a:lnTo>
                <a:lnTo>
                  <a:pt x="1260929" y="147429"/>
                </a:lnTo>
                <a:lnTo>
                  <a:pt x="1266778" y="136404"/>
                </a:lnTo>
                <a:lnTo>
                  <a:pt x="1270963" y="124389"/>
                </a:lnTo>
                <a:lnTo>
                  <a:pt x="1273478" y="111388"/>
                </a:lnTo>
                <a:lnTo>
                  <a:pt x="1274318" y="97409"/>
                </a:lnTo>
                <a:lnTo>
                  <a:pt x="1274279" y="94371"/>
                </a:lnTo>
                <a:lnTo>
                  <a:pt x="1273134" y="81111"/>
                </a:lnTo>
                <a:lnTo>
                  <a:pt x="1270396" y="68596"/>
                </a:lnTo>
                <a:lnTo>
                  <a:pt x="1266052" y="56806"/>
                </a:lnTo>
                <a:lnTo>
                  <a:pt x="1260094" y="45720"/>
                </a:lnTo>
                <a:lnTo>
                  <a:pt x="1253083" y="36181"/>
                </a:lnTo>
                <a:lnTo>
                  <a:pt x="1243982" y="27116"/>
                </a:lnTo>
                <a:lnTo>
                  <a:pt x="1233618" y="19844"/>
                </a:lnTo>
                <a:lnTo>
                  <a:pt x="1221994" y="14351"/>
                </a:lnTo>
                <a:lnTo>
                  <a:pt x="1212950" y="11593"/>
                </a:lnTo>
                <a:lnTo>
                  <a:pt x="1202652" y="9431"/>
                </a:lnTo>
                <a:lnTo>
                  <a:pt x="1190787" y="7750"/>
                </a:lnTo>
                <a:lnTo>
                  <a:pt x="1177356" y="6548"/>
                </a:lnTo>
                <a:lnTo>
                  <a:pt x="1162358" y="5828"/>
                </a:lnTo>
                <a:lnTo>
                  <a:pt x="1145794" y="5588"/>
                </a:lnTo>
                <a:lnTo>
                  <a:pt x="1124331" y="60960"/>
                </a:lnTo>
                <a:lnTo>
                  <a:pt x="1139850" y="61010"/>
                </a:lnTo>
                <a:lnTo>
                  <a:pt x="1155223" y="61216"/>
                </a:lnTo>
                <a:lnTo>
                  <a:pt x="1166141" y="61580"/>
                </a:lnTo>
                <a:lnTo>
                  <a:pt x="1172591" y="62103"/>
                </a:lnTo>
                <a:close/>
              </a:path>
              <a:path w="2422905" h="338455">
                <a:moveTo>
                  <a:pt x="570357" y="5588"/>
                </a:moveTo>
                <a:lnTo>
                  <a:pt x="504317" y="5588"/>
                </a:lnTo>
                <a:lnTo>
                  <a:pt x="504317" y="134366"/>
                </a:lnTo>
                <a:lnTo>
                  <a:pt x="374777" y="134366"/>
                </a:lnTo>
                <a:lnTo>
                  <a:pt x="374777" y="5588"/>
                </a:lnTo>
                <a:lnTo>
                  <a:pt x="308737" y="5588"/>
                </a:lnTo>
                <a:lnTo>
                  <a:pt x="308737" y="332867"/>
                </a:lnTo>
                <a:lnTo>
                  <a:pt x="374777" y="332867"/>
                </a:lnTo>
                <a:lnTo>
                  <a:pt x="374777" y="189738"/>
                </a:lnTo>
                <a:lnTo>
                  <a:pt x="504317" y="189738"/>
                </a:lnTo>
                <a:lnTo>
                  <a:pt x="504317" y="332867"/>
                </a:lnTo>
                <a:lnTo>
                  <a:pt x="570357" y="332867"/>
                </a:lnTo>
                <a:lnTo>
                  <a:pt x="570357" y="5588"/>
                </a:lnTo>
                <a:close/>
              </a:path>
              <a:path w="2422905" h="338455">
                <a:moveTo>
                  <a:pt x="97155" y="332867"/>
                </a:moveTo>
                <a:lnTo>
                  <a:pt x="163195" y="332867"/>
                </a:lnTo>
                <a:lnTo>
                  <a:pt x="163195" y="60960"/>
                </a:lnTo>
                <a:lnTo>
                  <a:pt x="260096" y="60960"/>
                </a:lnTo>
                <a:lnTo>
                  <a:pt x="260096" y="5588"/>
                </a:lnTo>
                <a:lnTo>
                  <a:pt x="0" y="5588"/>
                </a:lnTo>
                <a:lnTo>
                  <a:pt x="0" y="60960"/>
                </a:lnTo>
                <a:lnTo>
                  <a:pt x="97155" y="60960"/>
                </a:lnTo>
                <a:lnTo>
                  <a:pt x="97155" y="332867"/>
                </a:lnTo>
                <a:close/>
              </a:path>
              <a:path w="2422905" h="338455">
                <a:moveTo>
                  <a:pt x="1731359" y="312312"/>
                </a:moveTo>
                <a:lnTo>
                  <a:pt x="1742015" y="319248"/>
                </a:lnTo>
                <a:lnTo>
                  <a:pt x="1753230" y="325117"/>
                </a:lnTo>
                <a:lnTo>
                  <a:pt x="1765002" y="329918"/>
                </a:lnTo>
                <a:lnTo>
                  <a:pt x="1777330" y="333653"/>
                </a:lnTo>
                <a:lnTo>
                  <a:pt x="1790210" y="336320"/>
                </a:lnTo>
                <a:lnTo>
                  <a:pt x="1803642" y="337921"/>
                </a:lnTo>
                <a:lnTo>
                  <a:pt x="1817624" y="338455"/>
                </a:lnTo>
                <a:lnTo>
                  <a:pt x="1819687" y="338444"/>
                </a:lnTo>
                <a:lnTo>
                  <a:pt x="1833962" y="337793"/>
                </a:lnTo>
                <a:lnTo>
                  <a:pt x="1847527" y="336123"/>
                </a:lnTo>
                <a:lnTo>
                  <a:pt x="1860377" y="333432"/>
                </a:lnTo>
                <a:lnTo>
                  <a:pt x="1872505" y="329718"/>
                </a:lnTo>
                <a:lnTo>
                  <a:pt x="1883904" y="324980"/>
                </a:lnTo>
                <a:lnTo>
                  <a:pt x="1894568" y="319214"/>
                </a:lnTo>
                <a:lnTo>
                  <a:pt x="1904492" y="312420"/>
                </a:lnTo>
                <a:lnTo>
                  <a:pt x="1916519" y="301875"/>
                </a:lnTo>
                <a:lnTo>
                  <a:pt x="1924495" y="292926"/>
                </a:lnTo>
                <a:lnTo>
                  <a:pt x="1931749" y="282951"/>
                </a:lnTo>
                <a:lnTo>
                  <a:pt x="1938280" y="271950"/>
                </a:lnTo>
                <a:lnTo>
                  <a:pt x="1944085" y="259923"/>
                </a:lnTo>
                <a:lnTo>
                  <a:pt x="1949164" y="246870"/>
                </a:lnTo>
                <a:lnTo>
                  <a:pt x="1953514" y="232791"/>
                </a:lnTo>
                <a:lnTo>
                  <a:pt x="1889505" y="212598"/>
                </a:lnTo>
                <a:lnTo>
                  <a:pt x="1886906" y="222421"/>
                </a:lnTo>
                <a:lnTo>
                  <a:pt x="1882200" y="235736"/>
                </a:lnTo>
                <a:lnTo>
                  <a:pt x="1876524" y="247300"/>
                </a:lnTo>
                <a:lnTo>
                  <a:pt x="1869863" y="257113"/>
                </a:lnTo>
                <a:lnTo>
                  <a:pt x="1862201" y="265176"/>
                </a:lnTo>
                <a:lnTo>
                  <a:pt x="1853869" y="271525"/>
                </a:lnTo>
                <a:lnTo>
                  <a:pt x="1842585" y="277311"/>
                </a:lnTo>
                <a:lnTo>
                  <a:pt x="1830249" y="280782"/>
                </a:lnTo>
                <a:lnTo>
                  <a:pt x="1816862" y="281940"/>
                </a:lnTo>
                <a:lnTo>
                  <a:pt x="1816621" y="281939"/>
                </a:lnTo>
                <a:lnTo>
                  <a:pt x="1802966" y="280859"/>
                </a:lnTo>
                <a:lnTo>
                  <a:pt x="1790365" y="277691"/>
                </a:lnTo>
                <a:lnTo>
                  <a:pt x="1778812" y="272433"/>
                </a:lnTo>
                <a:lnTo>
                  <a:pt x="1768299" y="265086"/>
                </a:lnTo>
                <a:lnTo>
                  <a:pt x="1758823" y="255651"/>
                </a:lnTo>
                <a:lnTo>
                  <a:pt x="1752118" y="246059"/>
                </a:lnTo>
                <a:lnTo>
                  <a:pt x="1747367" y="236385"/>
                </a:lnTo>
                <a:lnTo>
                  <a:pt x="1743484" y="225319"/>
                </a:lnTo>
                <a:lnTo>
                  <a:pt x="1740468" y="212867"/>
                </a:lnTo>
                <a:lnTo>
                  <a:pt x="1738316" y="199036"/>
                </a:lnTo>
                <a:lnTo>
                  <a:pt x="1737027" y="183831"/>
                </a:lnTo>
                <a:lnTo>
                  <a:pt x="1736598" y="167259"/>
                </a:lnTo>
                <a:lnTo>
                  <a:pt x="1736983" y="152506"/>
                </a:lnTo>
                <a:lnTo>
                  <a:pt x="1738309" y="137467"/>
                </a:lnTo>
                <a:lnTo>
                  <a:pt x="1740583" y="123784"/>
                </a:lnTo>
                <a:lnTo>
                  <a:pt x="1743807" y="111452"/>
                </a:lnTo>
                <a:lnTo>
                  <a:pt x="1747984" y="100471"/>
                </a:lnTo>
                <a:lnTo>
                  <a:pt x="1753115" y="90838"/>
                </a:lnTo>
                <a:lnTo>
                  <a:pt x="1759203" y="82550"/>
                </a:lnTo>
                <a:lnTo>
                  <a:pt x="1769477" y="72628"/>
                </a:lnTo>
                <a:lnTo>
                  <a:pt x="1780079" y="65570"/>
                </a:lnTo>
                <a:lnTo>
                  <a:pt x="1791743" y="60535"/>
                </a:lnTo>
                <a:lnTo>
                  <a:pt x="1804470" y="57519"/>
                </a:lnTo>
                <a:lnTo>
                  <a:pt x="1818259" y="56515"/>
                </a:lnTo>
                <a:lnTo>
                  <a:pt x="1827999" y="57042"/>
                </a:lnTo>
                <a:lnTo>
                  <a:pt x="1840824" y="59608"/>
                </a:lnTo>
                <a:lnTo>
                  <a:pt x="1852488" y="64333"/>
                </a:lnTo>
                <a:lnTo>
                  <a:pt x="1862963" y="71247"/>
                </a:lnTo>
                <a:lnTo>
                  <a:pt x="1869450" y="77135"/>
                </a:lnTo>
                <a:lnTo>
                  <a:pt x="1877248" y="86990"/>
                </a:lnTo>
                <a:lnTo>
                  <a:pt x="1883176" y="98414"/>
                </a:lnTo>
                <a:lnTo>
                  <a:pt x="1887220" y="111379"/>
                </a:lnTo>
                <a:lnTo>
                  <a:pt x="1952625" y="95758"/>
                </a:lnTo>
                <a:lnTo>
                  <a:pt x="1946050" y="76443"/>
                </a:lnTo>
                <a:lnTo>
                  <a:pt x="1940488" y="64355"/>
                </a:lnTo>
                <a:lnTo>
                  <a:pt x="1934160" y="53512"/>
                </a:lnTo>
                <a:lnTo>
                  <a:pt x="1927070" y="43913"/>
                </a:lnTo>
                <a:lnTo>
                  <a:pt x="1919224" y="35560"/>
                </a:lnTo>
                <a:lnTo>
                  <a:pt x="1907895" y="26002"/>
                </a:lnTo>
                <a:lnTo>
                  <a:pt x="1897591" y="19095"/>
                </a:lnTo>
                <a:lnTo>
                  <a:pt x="1886613" y="13254"/>
                </a:lnTo>
                <a:lnTo>
                  <a:pt x="1874960" y="8479"/>
                </a:lnTo>
                <a:lnTo>
                  <a:pt x="1862629" y="4767"/>
                </a:lnTo>
                <a:lnTo>
                  <a:pt x="1849620" y="2118"/>
                </a:lnTo>
                <a:lnTo>
                  <a:pt x="1835931" y="529"/>
                </a:lnTo>
                <a:lnTo>
                  <a:pt x="1821561" y="0"/>
                </a:lnTo>
                <a:lnTo>
                  <a:pt x="1815372" y="93"/>
                </a:lnTo>
                <a:lnTo>
                  <a:pt x="1801340" y="1039"/>
                </a:lnTo>
                <a:lnTo>
                  <a:pt x="1787909" y="3004"/>
                </a:lnTo>
                <a:lnTo>
                  <a:pt x="1775077" y="5987"/>
                </a:lnTo>
                <a:lnTo>
                  <a:pt x="1762846" y="9987"/>
                </a:lnTo>
                <a:lnTo>
                  <a:pt x="1751214" y="15004"/>
                </a:lnTo>
                <a:lnTo>
                  <a:pt x="1740183" y="21035"/>
                </a:lnTo>
                <a:lnTo>
                  <a:pt x="1729752" y="28081"/>
                </a:lnTo>
                <a:lnTo>
                  <a:pt x="1719921" y="36140"/>
                </a:lnTo>
                <a:lnTo>
                  <a:pt x="1710690" y="45212"/>
                </a:lnTo>
                <a:lnTo>
                  <a:pt x="1699316" y="59081"/>
                </a:lnTo>
                <a:lnTo>
                  <a:pt x="1692840" y="68997"/>
                </a:lnTo>
                <a:lnTo>
                  <a:pt x="1687131" y="79572"/>
                </a:lnTo>
                <a:lnTo>
                  <a:pt x="1682187" y="90808"/>
                </a:lnTo>
                <a:lnTo>
                  <a:pt x="1678007" y="102704"/>
                </a:lnTo>
                <a:lnTo>
                  <a:pt x="1674590" y="115260"/>
                </a:lnTo>
                <a:lnTo>
                  <a:pt x="1671935" y="128476"/>
                </a:lnTo>
                <a:lnTo>
                  <a:pt x="1670040" y="142352"/>
                </a:lnTo>
                <a:lnTo>
                  <a:pt x="1668904" y="156888"/>
                </a:lnTo>
                <a:lnTo>
                  <a:pt x="1668526" y="172085"/>
                </a:lnTo>
                <a:lnTo>
                  <a:pt x="1668534" y="174242"/>
                </a:lnTo>
                <a:lnTo>
                  <a:pt x="1669057" y="189081"/>
                </a:lnTo>
                <a:lnTo>
                  <a:pt x="1670395" y="203277"/>
                </a:lnTo>
                <a:lnTo>
                  <a:pt x="1672548" y="216832"/>
                </a:lnTo>
                <a:lnTo>
                  <a:pt x="1675516" y="229746"/>
                </a:lnTo>
                <a:lnTo>
                  <a:pt x="1679298" y="242022"/>
                </a:lnTo>
                <a:lnTo>
                  <a:pt x="1683896" y="253662"/>
                </a:lnTo>
                <a:lnTo>
                  <a:pt x="1689308" y="264665"/>
                </a:lnTo>
                <a:lnTo>
                  <a:pt x="1695536" y="275035"/>
                </a:lnTo>
                <a:lnTo>
                  <a:pt x="1702578" y="284772"/>
                </a:lnTo>
                <a:lnTo>
                  <a:pt x="1710436" y="293878"/>
                </a:lnTo>
                <a:lnTo>
                  <a:pt x="1721264" y="304310"/>
                </a:lnTo>
                <a:lnTo>
                  <a:pt x="1731359" y="312312"/>
                </a:lnTo>
                <a:close/>
              </a:path>
              <a:path w="2422905" h="338455">
                <a:moveTo>
                  <a:pt x="2200751" y="312312"/>
                </a:moveTo>
                <a:lnTo>
                  <a:pt x="2211407" y="319248"/>
                </a:lnTo>
                <a:lnTo>
                  <a:pt x="2222622" y="325117"/>
                </a:lnTo>
                <a:lnTo>
                  <a:pt x="2234394" y="329918"/>
                </a:lnTo>
                <a:lnTo>
                  <a:pt x="2246722" y="333653"/>
                </a:lnTo>
                <a:lnTo>
                  <a:pt x="2259602" y="336320"/>
                </a:lnTo>
                <a:lnTo>
                  <a:pt x="2273034" y="337921"/>
                </a:lnTo>
                <a:lnTo>
                  <a:pt x="2287016" y="338455"/>
                </a:lnTo>
                <a:lnTo>
                  <a:pt x="2289079" y="338444"/>
                </a:lnTo>
                <a:lnTo>
                  <a:pt x="2303354" y="337793"/>
                </a:lnTo>
                <a:lnTo>
                  <a:pt x="2316919" y="336123"/>
                </a:lnTo>
                <a:lnTo>
                  <a:pt x="2329769" y="333432"/>
                </a:lnTo>
                <a:lnTo>
                  <a:pt x="2341897" y="329718"/>
                </a:lnTo>
                <a:lnTo>
                  <a:pt x="2353296" y="324980"/>
                </a:lnTo>
                <a:lnTo>
                  <a:pt x="2363960" y="319214"/>
                </a:lnTo>
                <a:lnTo>
                  <a:pt x="2373884" y="312420"/>
                </a:lnTo>
                <a:lnTo>
                  <a:pt x="2385911" y="301875"/>
                </a:lnTo>
                <a:lnTo>
                  <a:pt x="2393887" y="292926"/>
                </a:lnTo>
                <a:lnTo>
                  <a:pt x="2401141" y="282951"/>
                </a:lnTo>
                <a:lnTo>
                  <a:pt x="2407672" y="271950"/>
                </a:lnTo>
                <a:lnTo>
                  <a:pt x="2413477" y="259923"/>
                </a:lnTo>
                <a:lnTo>
                  <a:pt x="2418556" y="246870"/>
                </a:lnTo>
                <a:lnTo>
                  <a:pt x="2422905" y="232791"/>
                </a:lnTo>
                <a:lnTo>
                  <a:pt x="2358898" y="212598"/>
                </a:lnTo>
                <a:lnTo>
                  <a:pt x="2356298" y="222421"/>
                </a:lnTo>
                <a:lnTo>
                  <a:pt x="2351592" y="235736"/>
                </a:lnTo>
                <a:lnTo>
                  <a:pt x="2345916" y="247300"/>
                </a:lnTo>
                <a:lnTo>
                  <a:pt x="2339255" y="257113"/>
                </a:lnTo>
                <a:lnTo>
                  <a:pt x="2331593" y="265176"/>
                </a:lnTo>
                <a:lnTo>
                  <a:pt x="2323261" y="271525"/>
                </a:lnTo>
                <a:lnTo>
                  <a:pt x="2311977" y="277311"/>
                </a:lnTo>
                <a:lnTo>
                  <a:pt x="2299641" y="280782"/>
                </a:lnTo>
                <a:lnTo>
                  <a:pt x="2286254" y="281940"/>
                </a:lnTo>
                <a:lnTo>
                  <a:pt x="2286013" y="281939"/>
                </a:lnTo>
                <a:lnTo>
                  <a:pt x="2272358" y="280859"/>
                </a:lnTo>
                <a:lnTo>
                  <a:pt x="2259757" y="277691"/>
                </a:lnTo>
                <a:lnTo>
                  <a:pt x="2248204" y="272433"/>
                </a:lnTo>
                <a:lnTo>
                  <a:pt x="2237691" y="265086"/>
                </a:lnTo>
                <a:lnTo>
                  <a:pt x="2228215" y="255651"/>
                </a:lnTo>
                <a:lnTo>
                  <a:pt x="2221510" y="246059"/>
                </a:lnTo>
                <a:lnTo>
                  <a:pt x="2216759" y="236385"/>
                </a:lnTo>
                <a:lnTo>
                  <a:pt x="2212876" y="225319"/>
                </a:lnTo>
                <a:lnTo>
                  <a:pt x="2209860" y="212867"/>
                </a:lnTo>
                <a:lnTo>
                  <a:pt x="2207708" y="199036"/>
                </a:lnTo>
                <a:lnTo>
                  <a:pt x="2206419" y="183831"/>
                </a:lnTo>
                <a:lnTo>
                  <a:pt x="2205990" y="167259"/>
                </a:lnTo>
                <a:lnTo>
                  <a:pt x="2206375" y="152506"/>
                </a:lnTo>
                <a:lnTo>
                  <a:pt x="2207701" y="137467"/>
                </a:lnTo>
                <a:lnTo>
                  <a:pt x="2209975" y="123784"/>
                </a:lnTo>
                <a:lnTo>
                  <a:pt x="2213199" y="111452"/>
                </a:lnTo>
                <a:lnTo>
                  <a:pt x="2217376" y="100471"/>
                </a:lnTo>
                <a:lnTo>
                  <a:pt x="2222507" y="90838"/>
                </a:lnTo>
                <a:lnTo>
                  <a:pt x="2228596" y="82550"/>
                </a:lnTo>
                <a:lnTo>
                  <a:pt x="2238869" y="72628"/>
                </a:lnTo>
                <a:lnTo>
                  <a:pt x="2249471" y="65570"/>
                </a:lnTo>
                <a:lnTo>
                  <a:pt x="2261135" y="60535"/>
                </a:lnTo>
                <a:lnTo>
                  <a:pt x="2273862" y="57519"/>
                </a:lnTo>
                <a:lnTo>
                  <a:pt x="2287651" y="56515"/>
                </a:lnTo>
                <a:lnTo>
                  <a:pt x="2297391" y="57042"/>
                </a:lnTo>
                <a:lnTo>
                  <a:pt x="2310216" y="59608"/>
                </a:lnTo>
                <a:lnTo>
                  <a:pt x="2321880" y="64333"/>
                </a:lnTo>
                <a:lnTo>
                  <a:pt x="2332354" y="71247"/>
                </a:lnTo>
                <a:lnTo>
                  <a:pt x="2338842" y="77135"/>
                </a:lnTo>
                <a:lnTo>
                  <a:pt x="2346640" y="86990"/>
                </a:lnTo>
                <a:lnTo>
                  <a:pt x="2352568" y="98414"/>
                </a:lnTo>
                <a:lnTo>
                  <a:pt x="2356612" y="111379"/>
                </a:lnTo>
                <a:lnTo>
                  <a:pt x="2422017" y="95758"/>
                </a:lnTo>
                <a:lnTo>
                  <a:pt x="2415442" y="76443"/>
                </a:lnTo>
                <a:lnTo>
                  <a:pt x="2409880" y="64355"/>
                </a:lnTo>
                <a:lnTo>
                  <a:pt x="2403552" y="53512"/>
                </a:lnTo>
                <a:lnTo>
                  <a:pt x="2396462" y="43913"/>
                </a:lnTo>
                <a:lnTo>
                  <a:pt x="2388616" y="35560"/>
                </a:lnTo>
                <a:lnTo>
                  <a:pt x="2377287" y="26002"/>
                </a:lnTo>
                <a:lnTo>
                  <a:pt x="2366983" y="19095"/>
                </a:lnTo>
                <a:lnTo>
                  <a:pt x="2356005" y="13254"/>
                </a:lnTo>
                <a:lnTo>
                  <a:pt x="2344352" y="8479"/>
                </a:lnTo>
                <a:lnTo>
                  <a:pt x="2332021" y="4767"/>
                </a:lnTo>
                <a:lnTo>
                  <a:pt x="2319012" y="2118"/>
                </a:lnTo>
                <a:lnTo>
                  <a:pt x="2305323" y="529"/>
                </a:lnTo>
                <a:lnTo>
                  <a:pt x="2290953" y="0"/>
                </a:lnTo>
                <a:lnTo>
                  <a:pt x="2284764" y="93"/>
                </a:lnTo>
                <a:lnTo>
                  <a:pt x="2270732" y="1039"/>
                </a:lnTo>
                <a:lnTo>
                  <a:pt x="2257301" y="3004"/>
                </a:lnTo>
                <a:lnTo>
                  <a:pt x="2244469" y="5987"/>
                </a:lnTo>
                <a:lnTo>
                  <a:pt x="2232238" y="9987"/>
                </a:lnTo>
                <a:lnTo>
                  <a:pt x="2220606" y="15004"/>
                </a:lnTo>
                <a:lnTo>
                  <a:pt x="2209575" y="21035"/>
                </a:lnTo>
                <a:lnTo>
                  <a:pt x="2199144" y="28081"/>
                </a:lnTo>
                <a:lnTo>
                  <a:pt x="2189313" y="36140"/>
                </a:lnTo>
                <a:lnTo>
                  <a:pt x="2180082" y="45212"/>
                </a:lnTo>
                <a:lnTo>
                  <a:pt x="2168708" y="59081"/>
                </a:lnTo>
                <a:lnTo>
                  <a:pt x="2162232" y="68997"/>
                </a:lnTo>
                <a:lnTo>
                  <a:pt x="2156523" y="79572"/>
                </a:lnTo>
                <a:lnTo>
                  <a:pt x="2151579" y="90808"/>
                </a:lnTo>
                <a:lnTo>
                  <a:pt x="2147399" y="102704"/>
                </a:lnTo>
                <a:lnTo>
                  <a:pt x="2143982" y="115260"/>
                </a:lnTo>
                <a:lnTo>
                  <a:pt x="2141327" y="128476"/>
                </a:lnTo>
                <a:lnTo>
                  <a:pt x="2139432" y="142352"/>
                </a:lnTo>
                <a:lnTo>
                  <a:pt x="2138296" y="156888"/>
                </a:lnTo>
                <a:lnTo>
                  <a:pt x="2137918" y="172085"/>
                </a:lnTo>
                <a:lnTo>
                  <a:pt x="2137926" y="174242"/>
                </a:lnTo>
                <a:lnTo>
                  <a:pt x="2138449" y="189081"/>
                </a:lnTo>
                <a:lnTo>
                  <a:pt x="2139787" y="203277"/>
                </a:lnTo>
                <a:lnTo>
                  <a:pt x="2141940" y="216832"/>
                </a:lnTo>
                <a:lnTo>
                  <a:pt x="2144908" y="229746"/>
                </a:lnTo>
                <a:lnTo>
                  <a:pt x="2148690" y="242022"/>
                </a:lnTo>
                <a:lnTo>
                  <a:pt x="2153288" y="253662"/>
                </a:lnTo>
                <a:lnTo>
                  <a:pt x="2158700" y="264665"/>
                </a:lnTo>
                <a:lnTo>
                  <a:pt x="2164928" y="275035"/>
                </a:lnTo>
                <a:lnTo>
                  <a:pt x="2171970" y="284772"/>
                </a:lnTo>
                <a:lnTo>
                  <a:pt x="2179828" y="293878"/>
                </a:lnTo>
                <a:lnTo>
                  <a:pt x="2190656" y="304310"/>
                </a:lnTo>
                <a:lnTo>
                  <a:pt x="2200751" y="312312"/>
                </a:lnTo>
                <a:close/>
              </a:path>
              <a:path w="2422905" h="338455">
                <a:moveTo>
                  <a:pt x="712848" y="321714"/>
                </a:moveTo>
                <a:lnTo>
                  <a:pt x="713356" y="235216"/>
                </a:lnTo>
                <a:lnTo>
                  <a:pt x="708550" y="224233"/>
                </a:lnTo>
                <a:lnTo>
                  <a:pt x="704816" y="212123"/>
                </a:lnTo>
                <a:lnTo>
                  <a:pt x="702152" y="198887"/>
                </a:lnTo>
                <a:lnTo>
                  <a:pt x="701991" y="315668"/>
                </a:lnTo>
                <a:lnTo>
                  <a:pt x="712848" y="321714"/>
                </a:lnTo>
                <a:close/>
              </a:path>
              <a:path w="2422905" h="338455">
                <a:moveTo>
                  <a:pt x="631825" y="171196"/>
                </a:moveTo>
                <a:lnTo>
                  <a:pt x="632462" y="189631"/>
                </a:lnTo>
                <a:lnTo>
                  <a:pt x="633901" y="203772"/>
                </a:lnTo>
                <a:lnTo>
                  <a:pt x="636166" y="217273"/>
                </a:lnTo>
                <a:lnTo>
                  <a:pt x="639255" y="230134"/>
                </a:lnTo>
                <a:lnTo>
                  <a:pt x="643166" y="242357"/>
                </a:lnTo>
                <a:lnTo>
                  <a:pt x="647897" y="253940"/>
                </a:lnTo>
                <a:lnTo>
                  <a:pt x="653449" y="264883"/>
                </a:lnTo>
                <a:lnTo>
                  <a:pt x="659818" y="275187"/>
                </a:lnTo>
                <a:lnTo>
                  <a:pt x="667004" y="284852"/>
                </a:lnTo>
                <a:lnTo>
                  <a:pt x="675005" y="293878"/>
                </a:lnTo>
                <a:lnTo>
                  <a:pt x="682156" y="300788"/>
                </a:lnTo>
                <a:lnTo>
                  <a:pt x="691760" y="308693"/>
                </a:lnTo>
                <a:lnTo>
                  <a:pt x="701991" y="315668"/>
                </a:lnTo>
                <a:lnTo>
                  <a:pt x="702152" y="198887"/>
                </a:lnTo>
                <a:lnTo>
                  <a:pt x="700555" y="184525"/>
                </a:lnTo>
                <a:lnTo>
                  <a:pt x="700024" y="169037"/>
                </a:lnTo>
                <a:lnTo>
                  <a:pt x="700480" y="154208"/>
                </a:lnTo>
                <a:lnTo>
                  <a:pt x="701965" y="139635"/>
                </a:lnTo>
                <a:lnTo>
                  <a:pt x="704482" y="126249"/>
                </a:lnTo>
                <a:lnTo>
                  <a:pt x="708033" y="114046"/>
                </a:lnTo>
                <a:lnTo>
                  <a:pt x="712621" y="103016"/>
                </a:lnTo>
                <a:lnTo>
                  <a:pt x="718248" y="93155"/>
                </a:lnTo>
                <a:lnTo>
                  <a:pt x="724916" y="84455"/>
                </a:lnTo>
                <a:lnTo>
                  <a:pt x="730798" y="78485"/>
                </a:lnTo>
                <a:lnTo>
                  <a:pt x="740838" y="70564"/>
                </a:lnTo>
                <a:lnTo>
                  <a:pt x="751861" y="64411"/>
                </a:lnTo>
                <a:lnTo>
                  <a:pt x="763867" y="60021"/>
                </a:lnTo>
                <a:lnTo>
                  <a:pt x="776856" y="57390"/>
                </a:lnTo>
                <a:lnTo>
                  <a:pt x="790829" y="56515"/>
                </a:lnTo>
                <a:lnTo>
                  <a:pt x="799401" y="56831"/>
                </a:lnTo>
                <a:lnTo>
                  <a:pt x="812832" y="58763"/>
                </a:lnTo>
                <a:lnTo>
                  <a:pt x="825244" y="62457"/>
                </a:lnTo>
                <a:lnTo>
                  <a:pt x="836636" y="67922"/>
                </a:lnTo>
                <a:lnTo>
                  <a:pt x="847008" y="75167"/>
                </a:lnTo>
                <a:lnTo>
                  <a:pt x="856361" y="84201"/>
                </a:lnTo>
                <a:lnTo>
                  <a:pt x="862296" y="91804"/>
                </a:lnTo>
                <a:lnTo>
                  <a:pt x="868001" y="101499"/>
                </a:lnTo>
                <a:lnTo>
                  <a:pt x="872674" y="112402"/>
                </a:lnTo>
                <a:lnTo>
                  <a:pt x="876312" y="124516"/>
                </a:lnTo>
                <a:lnTo>
                  <a:pt x="878914" y="137843"/>
                </a:lnTo>
                <a:lnTo>
                  <a:pt x="880477" y="152386"/>
                </a:lnTo>
                <a:lnTo>
                  <a:pt x="880999" y="168148"/>
                </a:lnTo>
                <a:lnTo>
                  <a:pt x="880998" y="168285"/>
                </a:lnTo>
                <a:lnTo>
                  <a:pt x="880477" y="183948"/>
                </a:lnTo>
                <a:lnTo>
                  <a:pt x="878930" y="198447"/>
                </a:lnTo>
                <a:lnTo>
                  <a:pt x="876355" y="211783"/>
                </a:lnTo>
                <a:lnTo>
                  <a:pt x="872749" y="223955"/>
                </a:lnTo>
                <a:lnTo>
                  <a:pt x="868110" y="234964"/>
                </a:lnTo>
                <a:lnTo>
                  <a:pt x="862436" y="244810"/>
                </a:lnTo>
                <a:lnTo>
                  <a:pt x="855726" y="253492"/>
                </a:lnTo>
                <a:lnTo>
                  <a:pt x="850307" y="259114"/>
                </a:lnTo>
                <a:lnTo>
                  <a:pt x="840227" y="267355"/>
                </a:lnTo>
                <a:lnTo>
                  <a:pt x="829230" y="273749"/>
                </a:lnTo>
                <a:lnTo>
                  <a:pt x="817325" y="278305"/>
                </a:lnTo>
                <a:lnTo>
                  <a:pt x="804522" y="281032"/>
                </a:lnTo>
                <a:lnTo>
                  <a:pt x="790829" y="281940"/>
                </a:lnTo>
                <a:lnTo>
                  <a:pt x="782462" y="281606"/>
                </a:lnTo>
                <a:lnTo>
                  <a:pt x="769340" y="279592"/>
                </a:lnTo>
                <a:lnTo>
                  <a:pt x="757088" y="275752"/>
                </a:lnTo>
                <a:lnTo>
                  <a:pt x="745718" y="270083"/>
                </a:lnTo>
                <a:lnTo>
                  <a:pt x="735243" y="262580"/>
                </a:lnTo>
                <a:lnTo>
                  <a:pt x="725678" y="253238"/>
                </a:lnTo>
                <a:lnTo>
                  <a:pt x="719236" y="245074"/>
                </a:lnTo>
                <a:lnTo>
                  <a:pt x="713356" y="235216"/>
                </a:lnTo>
                <a:lnTo>
                  <a:pt x="712848" y="321714"/>
                </a:lnTo>
                <a:lnTo>
                  <a:pt x="724329" y="326829"/>
                </a:lnTo>
                <a:lnTo>
                  <a:pt x="736435" y="331014"/>
                </a:lnTo>
                <a:lnTo>
                  <a:pt x="749164" y="334269"/>
                </a:lnTo>
                <a:lnTo>
                  <a:pt x="762515" y="336594"/>
                </a:lnTo>
                <a:lnTo>
                  <a:pt x="776489" y="337989"/>
                </a:lnTo>
                <a:lnTo>
                  <a:pt x="791083" y="338455"/>
                </a:lnTo>
                <a:lnTo>
                  <a:pt x="801715" y="338202"/>
                </a:lnTo>
                <a:lnTo>
                  <a:pt x="815774" y="337036"/>
                </a:lnTo>
                <a:lnTo>
                  <a:pt x="829227" y="334923"/>
                </a:lnTo>
                <a:lnTo>
                  <a:pt x="842071" y="331864"/>
                </a:lnTo>
                <a:lnTo>
                  <a:pt x="854306" y="327861"/>
                </a:lnTo>
                <a:lnTo>
                  <a:pt x="865929" y="322917"/>
                </a:lnTo>
                <a:lnTo>
                  <a:pt x="876938" y="317032"/>
                </a:lnTo>
                <a:lnTo>
                  <a:pt x="887333" y="310208"/>
                </a:lnTo>
                <a:lnTo>
                  <a:pt x="897111" y="302447"/>
                </a:lnTo>
                <a:lnTo>
                  <a:pt x="906272" y="293751"/>
                </a:lnTo>
                <a:lnTo>
                  <a:pt x="916716" y="281554"/>
                </a:lnTo>
                <a:lnTo>
                  <a:pt x="923560" y="271703"/>
                </a:lnTo>
                <a:lnTo>
                  <a:pt x="929599" y="261205"/>
                </a:lnTo>
                <a:lnTo>
                  <a:pt x="934832" y="250062"/>
                </a:lnTo>
                <a:lnTo>
                  <a:pt x="939260" y="238273"/>
                </a:lnTo>
                <a:lnTo>
                  <a:pt x="942883" y="225839"/>
                </a:lnTo>
                <a:lnTo>
                  <a:pt x="945701" y="212762"/>
                </a:lnTo>
                <a:lnTo>
                  <a:pt x="947714" y="199041"/>
                </a:lnTo>
                <a:lnTo>
                  <a:pt x="948922" y="184677"/>
                </a:lnTo>
                <a:lnTo>
                  <a:pt x="949325" y="169672"/>
                </a:lnTo>
                <a:lnTo>
                  <a:pt x="949258" y="163468"/>
                </a:lnTo>
                <a:lnTo>
                  <a:pt x="948530" y="148711"/>
                </a:lnTo>
                <a:lnTo>
                  <a:pt x="947000" y="134595"/>
                </a:lnTo>
                <a:lnTo>
                  <a:pt x="944668" y="121122"/>
                </a:lnTo>
                <a:lnTo>
                  <a:pt x="941534" y="108290"/>
                </a:lnTo>
                <a:lnTo>
                  <a:pt x="937598" y="96102"/>
                </a:lnTo>
                <a:lnTo>
                  <a:pt x="932860" y="84557"/>
                </a:lnTo>
                <a:lnTo>
                  <a:pt x="927321" y="73657"/>
                </a:lnTo>
                <a:lnTo>
                  <a:pt x="920979" y="63402"/>
                </a:lnTo>
                <a:lnTo>
                  <a:pt x="913836" y="53793"/>
                </a:lnTo>
                <a:lnTo>
                  <a:pt x="905891" y="44831"/>
                </a:lnTo>
                <a:lnTo>
                  <a:pt x="889203" y="30074"/>
                </a:lnTo>
                <a:lnTo>
                  <a:pt x="878937" y="23032"/>
                </a:lnTo>
                <a:lnTo>
                  <a:pt x="868066" y="16926"/>
                </a:lnTo>
                <a:lnTo>
                  <a:pt x="856592" y="11757"/>
                </a:lnTo>
                <a:lnTo>
                  <a:pt x="844514" y="7527"/>
                </a:lnTo>
                <a:lnTo>
                  <a:pt x="831835" y="4235"/>
                </a:lnTo>
                <a:lnTo>
                  <a:pt x="818555" y="1882"/>
                </a:lnTo>
                <a:lnTo>
                  <a:pt x="804674" y="470"/>
                </a:lnTo>
                <a:lnTo>
                  <a:pt x="790194" y="0"/>
                </a:lnTo>
                <a:lnTo>
                  <a:pt x="781081" y="172"/>
                </a:lnTo>
                <a:lnTo>
                  <a:pt x="767611" y="1107"/>
                </a:lnTo>
                <a:lnTo>
                  <a:pt x="754730" y="2852"/>
                </a:lnTo>
                <a:lnTo>
                  <a:pt x="742435" y="5409"/>
                </a:lnTo>
                <a:lnTo>
                  <a:pt x="730720" y="8776"/>
                </a:lnTo>
                <a:lnTo>
                  <a:pt x="719582" y="12954"/>
                </a:lnTo>
                <a:lnTo>
                  <a:pt x="707891" y="18643"/>
                </a:lnTo>
                <a:lnTo>
                  <a:pt x="697274" y="25327"/>
                </a:lnTo>
                <a:lnTo>
                  <a:pt x="687074" y="33259"/>
                </a:lnTo>
                <a:lnTo>
                  <a:pt x="677291" y="42418"/>
                </a:lnTo>
                <a:lnTo>
                  <a:pt x="666561" y="54661"/>
                </a:lnTo>
                <a:lnTo>
                  <a:pt x="659099" y="64964"/>
                </a:lnTo>
                <a:lnTo>
                  <a:pt x="652516" y="75829"/>
                </a:lnTo>
                <a:lnTo>
                  <a:pt x="646811" y="87249"/>
                </a:lnTo>
                <a:lnTo>
                  <a:pt x="640170" y="105683"/>
                </a:lnTo>
                <a:lnTo>
                  <a:pt x="637179" y="117381"/>
                </a:lnTo>
                <a:lnTo>
                  <a:pt x="634844" y="129779"/>
                </a:lnTo>
                <a:lnTo>
                  <a:pt x="633170" y="142879"/>
                </a:lnTo>
                <a:lnTo>
                  <a:pt x="632162" y="156683"/>
                </a:lnTo>
                <a:lnTo>
                  <a:pt x="631825" y="171196"/>
                </a:lnTo>
                <a:close/>
              </a:path>
              <a:path w="2422905" h="338455">
                <a:moveTo>
                  <a:pt x="2014854" y="5588"/>
                </a:moveTo>
                <a:lnTo>
                  <a:pt x="2014854" y="332867"/>
                </a:lnTo>
                <a:lnTo>
                  <a:pt x="2080895" y="332867"/>
                </a:lnTo>
                <a:lnTo>
                  <a:pt x="2080895" y="5588"/>
                </a:lnTo>
                <a:lnTo>
                  <a:pt x="2014854" y="5588"/>
                </a:lnTo>
                <a:close/>
              </a:path>
              <a:path w="2422905" h="338455">
                <a:moveTo>
                  <a:pt x="1407160" y="258572"/>
                </a:moveTo>
                <a:lnTo>
                  <a:pt x="1427479" y="203327"/>
                </a:lnTo>
                <a:lnTo>
                  <a:pt x="1471676" y="81915"/>
                </a:lnTo>
                <a:lnTo>
                  <a:pt x="1516761" y="203327"/>
                </a:lnTo>
                <a:lnTo>
                  <a:pt x="1537970" y="258572"/>
                </a:lnTo>
                <a:lnTo>
                  <a:pt x="1566545" y="332867"/>
                </a:lnTo>
                <a:lnTo>
                  <a:pt x="1638427" y="332867"/>
                </a:lnTo>
                <a:lnTo>
                  <a:pt x="1507363" y="5588"/>
                </a:lnTo>
                <a:lnTo>
                  <a:pt x="1437513" y="5588"/>
                </a:lnTo>
                <a:lnTo>
                  <a:pt x="1310004" y="332867"/>
                </a:lnTo>
                <a:lnTo>
                  <a:pt x="1380109" y="332867"/>
                </a:lnTo>
                <a:lnTo>
                  <a:pt x="1407160" y="2585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92010" y="666496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6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37300" y="645540"/>
            <a:ext cx="133476" cy="83058"/>
          </a:xfrm>
          <a:custGeom>
            <a:avLst/>
            <a:gdLst/>
            <a:ahLst/>
            <a:cxnLst/>
            <a:rect l="l" t="t" r="r" b="b"/>
            <a:pathLst>
              <a:path w="133476" h="83058">
                <a:moveTo>
                  <a:pt x="0" y="0"/>
                </a:moveTo>
                <a:lnTo>
                  <a:pt x="0" y="83058"/>
                </a:lnTo>
                <a:lnTo>
                  <a:pt x="48895" y="83058"/>
                </a:lnTo>
                <a:lnTo>
                  <a:pt x="67558" y="82868"/>
                </a:lnTo>
                <a:lnTo>
                  <a:pt x="82955" y="82306"/>
                </a:lnTo>
                <a:lnTo>
                  <a:pt x="95106" y="81377"/>
                </a:lnTo>
                <a:lnTo>
                  <a:pt x="104033" y="80089"/>
                </a:lnTo>
                <a:lnTo>
                  <a:pt x="116204" y="76326"/>
                </a:lnTo>
                <a:lnTo>
                  <a:pt x="122300" y="71755"/>
                </a:lnTo>
                <a:lnTo>
                  <a:pt x="126746" y="65150"/>
                </a:lnTo>
                <a:lnTo>
                  <a:pt x="131823" y="54142"/>
                </a:lnTo>
                <a:lnTo>
                  <a:pt x="133476" y="40639"/>
                </a:lnTo>
                <a:lnTo>
                  <a:pt x="131683" y="26970"/>
                </a:lnTo>
                <a:lnTo>
                  <a:pt x="126303" y="15951"/>
                </a:lnTo>
                <a:lnTo>
                  <a:pt x="115170" y="6312"/>
                </a:lnTo>
                <a:lnTo>
                  <a:pt x="102734" y="1704"/>
                </a:lnTo>
                <a:lnTo>
                  <a:pt x="93372" y="620"/>
                </a:lnTo>
                <a:lnTo>
                  <a:pt x="82454" y="256"/>
                </a:lnTo>
                <a:lnTo>
                  <a:pt x="67081" y="50"/>
                </a:lnTo>
                <a:lnTo>
                  <a:pt x="5156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64555" y="641096"/>
            <a:ext cx="180975" cy="225425"/>
          </a:xfrm>
          <a:custGeom>
            <a:avLst/>
            <a:gdLst/>
            <a:ahLst/>
            <a:cxnLst/>
            <a:rect l="l" t="t" r="r" b="b"/>
            <a:pathLst>
              <a:path w="180975" h="225425">
                <a:moveTo>
                  <a:pt x="90805" y="0"/>
                </a:moveTo>
                <a:lnTo>
                  <a:pt x="76832" y="875"/>
                </a:lnTo>
                <a:lnTo>
                  <a:pt x="63843" y="3506"/>
                </a:lnTo>
                <a:lnTo>
                  <a:pt x="51837" y="7896"/>
                </a:lnTo>
                <a:lnTo>
                  <a:pt x="40814" y="14049"/>
                </a:lnTo>
                <a:lnTo>
                  <a:pt x="30774" y="21970"/>
                </a:lnTo>
                <a:lnTo>
                  <a:pt x="24892" y="27939"/>
                </a:lnTo>
                <a:lnTo>
                  <a:pt x="18224" y="36640"/>
                </a:lnTo>
                <a:lnTo>
                  <a:pt x="12597" y="46501"/>
                </a:lnTo>
                <a:lnTo>
                  <a:pt x="8009" y="57531"/>
                </a:lnTo>
                <a:lnTo>
                  <a:pt x="4458" y="69734"/>
                </a:lnTo>
                <a:lnTo>
                  <a:pt x="1941" y="83120"/>
                </a:lnTo>
                <a:lnTo>
                  <a:pt x="456" y="97693"/>
                </a:lnTo>
                <a:lnTo>
                  <a:pt x="0" y="112521"/>
                </a:lnTo>
                <a:lnTo>
                  <a:pt x="531" y="128010"/>
                </a:lnTo>
                <a:lnTo>
                  <a:pt x="2128" y="142372"/>
                </a:lnTo>
                <a:lnTo>
                  <a:pt x="4792" y="155608"/>
                </a:lnTo>
                <a:lnTo>
                  <a:pt x="8526" y="167718"/>
                </a:lnTo>
                <a:lnTo>
                  <a:pt x="13332" y="178701"/>
                </a:lnTo>
                <a:lnTo>
                  <a:pt x="19212" y="188559"/>
                </a:lnTo>
                <a:lnTo>
                  <a:pt x="25654" y="196723"/>
                </a:lnTo>
                <a:lnTo>
                  <a:pt x="35219" y="206065"/>
                </a:lnTo>
                <a:lnTo>
                  <a:pt x="45694" y="213568"/>
                </a:lnTo>
                <a:lnTo>
                  <a:pt x="57064" y="219237"/>
                </a:lnTo>
                <a:lnTo>
                  <a:pt x="69316" y="223077"/>
                </a:lnTo>
                <a:lnTo>
                  <a:pt x="82438" y="225091"/>
                </a:lnTo>
                <a:lnTo>
                  <a:pt x="90805" y="225425"/>
                </a:lnTo>
                <a:lnTo>
                  <a:pt x="104498" y="224517"/>
                </a:lnTo>
                <a:lnTo>
                  <a:pt x="117301" y="221790"/>
                </a:lnTo>
                <a:lnTo>
                  <a:pt x="129206" y="217234"/>
                </a:lnTo>
                <a:lnTo>
                  <a:pt x="140203" y="210840"/>
                </a:lnTo>
                <a:lnTo>
                  <a:pt x="150283" y="202599"/>
                </a:lnTo>
                <a:lnTo>
                  <a:pt x="155702" y="196976"/>
                </a:lnTo>
                <a:lnTo>
                  <a:pt x="162412" y="188295"/>
                </a:lnTo>
                <a:lnTo>
                  <a:pt x="168086" y="178449"/>
                </a:lnTo>
                <a:lnTo>
                  <a:pt x="172725" y="167440"/>
                </a:lnTo>
                <a:lnTo>
                  <a:pt x="176331" y="155268"/>
                </a:lnTo>
                <a:lnTo>
                  <a:pt x="178906" y="141932"/>
                </a:lnTo>
                <a:lnTo>
                  <a:pt x="180453" y="127433"/>
                </a:lnTo>
                <a:lnTo>
                  <a:pt x="180974" y="111770"/>
                </a:lnTo>
                <a:lnTo>
                  <a:pt x="180975" y="111632"/>
                </a:lnTo>
                <a:lnTo>
                  <a:pt x="180453" y="95871"/>
                </a:lnTo>
                <a:lnTo>
                  <a:pt x="178890" y="81328"/>
                </a:lnTo>
                <a:lnTo>
                  <a:pt x="176288" y="68001"/>
                </a:lnTo>
                <a:lnTo>
                  <a:pt x="172650" y="55887"/>
                </a:lnTo>
                <a:lnTo>
                  <a:pt x="167977" y="44984"/>
                </a:lnTo>
                <a:lnTo>
                  <a:pt x="162272" y="35289"/>
                </a:lnTo>
                <a:lnTo>
                  <a:pt x="156337" y="27686"/>
                </a:lnTo>
                <a:lnTo>
                  <a:pt x="146984" y="18652"/>
                </a:lnTo>
                <a:lnTo>
                  <a:pt x="136612" y="11407"/>
                </a:lnTo>
                <a:lnTo>
                  <a:pt x="125220" y="5942"/>
                </a:lnTo>
                <a:lnTo>
                  <a:pt x="112808" y="2248"/>
                </a:lnTo>
                <a:lnTo>
                  <a:pt x="99377" y="316"/>
                </a:lnTo>
                <a:lnTo>
                  <a:pt x="908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79385" y="590169"/>
            <a:ext cx="66040" cy="327278"/>
          </a:xfrm>
          <a:custGeom>
            <a:avLst/>
            <a:gdLst/>
            <a:ahLst/>
            <a:cxnLst/>
            <a:rect l="l" t="t" r="r" b="b"/>
            <a:pathLst>
              <a:path w="66040" h="327278">
                <a:moveTo>
                  <a:pt x="0" y="0"/>
                </a:moveTo>
                <a:lnTo>
                  <a:pt x="66040" y="0"/>
                </a:lnTo>
                <a:lnTo>
                  <a:pt x="6604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74535" y="590169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40" y="327278"/>
                </a:lnTo>
                <a:lnTo>
                  <a:pt x="227965" y="252983"/>
                </a:lnTo>
                <a:lnTo>
                  <a:pt x="97155" y="252983"/>
                </a:lnTo>
                <a:lnTo>
                  <a:pt x="70104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71260" y="590169"/>
            <a:ext cx="294132" cy="327278"/>
          </a:xfrm>
          <a:custGeom>
            <a:avLst/>
            <a:gdLst/>
            <a:ahLst/>
            <a:cxnLst/>
            <a:rect l="l" t="t" r="r" b="b"/>
            <a:pathLst>
              <a:path w="294132" h="327278">
                <a:moveTo>
                  <a:pt x="0" y="0"/>
                </a:moveTo>
                <a:lnTo>
                  <a:pt x="139064" y="0"/>
                </a:lnTo>
                <a:lnTo>
                  <a:pt x="155629" y="240"/>
                </a:lnTo>
                <a:lnTo>
                  <a:pt x="170627" y="960"/>
                </a:lnTo>
                <a:lnTo>
                  <a:pt x="184058" y="2162"/>
                </a:lnTo>
                <a:lnTo>
                  <a:pt x="195923" y="3843"/>
                </a:lnTo>
                <a:lnTo>
                  <a:pt x="206221" y="6005"/>
                </a:lnTo>
                <a:lnTo>
                  <a:pt x="214951" y="8648"/>
                </a:lnTo>
                <a:lnTo>
                  <a:pt x="226889" y="14256"/>
                </a:lnTo>
                <a:lnTo>
                  <a:pt x="237253" y="21528"/>
                </a:lnTo>
                <a:lnTo>
                  <a:pt x="246354" y="30593"/>
                </a:lnTo>
                <a:lnTo>
                  <a:pt x="253364" y="40131"/>
                </a:lnTo>
                <a:lnTo>
                  <a:pt x="259323" y="51218"/>
                </a:lnTo>
                <a:lnTo>
                  <a:pt x="263667" y="63008"/>
                </a:lnTo>
                <a:lnTo>
                  <a:pt x="266405" y="75523"/>
                </a:lnTo>
                <a:lnTo>
                  <a:pt x="267550" y="88783"/>
                </a:lnTo>
                <a:lnTo>
                  <a:pt x="267588" y="91820"/>
                </a:lnTo>
                <a:lnTo>
                  <a:pt x="266749" y="105800"/>
                </a:lnTo>
                <a:lnTo>
                  <a:pt x="264234" y="118801"/>
                </a:lnTo>
                <a:lnTo>
                  <a:pt x="260049" y="130816"/>
                </a:lnTo>
                <a:lnTo>
                  <a:pt x="254200" y="141841"/>
                </a:lnTo>
                <a:lnTo>
                  <a:pt x="246694" y="151869"/>
                </a:lnTo>
                <a:lnTo>
                  <a:pt x="237607" y="160573"/>
                </a:lnTo>
                <a:lnTo>
                  <a:pt x="227869" y="167401"/>
                </a:lnTo>
                <a:lnTo>
                  <a:pt x="216784" y="173130"/>
                </a:lnTo>
                <a:lnTo>
                  <a:pt x="204351" y="177750"/>
                </a:lnTo>
                <a:lnTo>
                  <a:pt x="190571" y="181254"/>
                </a:lnTo>
                <a:lnTo>
                  <a:pt x="181228" y="182879"/>
                </a:lnTo>
                <a:lnTo>
                  <a:pt x="192796" y="190112"/>
                </a:lnTo>
                <a:lnTo>
                  <a:pt x="203131" y="197774"/>
                </a:lnTo>
                <a:lnTo>
                  <a:pt x="212284" y="205864"/>
                </a:lnTo>
                <a:lnTo>
                  <a:pt x="216662" y="210311"/>
                </a:lnTo>
                <a:lnTo>
                  <a:pt x="222468" y="217012"/>
                </a:lnTo>
                <a:lnTo>
                  <a:pt x="229025" y="225502"/>
                </a:lnTo>
                <a:lnTo>
                  <a:pt x="236325" y="235771"/>
                </a:lnTo>
                <a:lnTo>
                  <a:pt x="244363" y="247806"/>
                </a:lnTo>
                <a:lnTo>
                  <a:pt x="253134" y="261597"/>
                </a:lnTo>
                <a:lnTo>
                  <a:pt x="254254" y="263397"/>
                </a:lnTo>
                <a:lnTo>
                  <a:pt x="294132" y="327278"/>
                </a:lnTo>
                <a:lnTo>
                  <a:pt x="215137" y="327278"/>
                </a:lnTo>
                <a:lnTo>
                  <a:pt x="167386" y="256031"/>
                </a:lnTo>
                <a:lnTo>
                  <a:pt x="157217" y="241026"/>
                </a:lnTo>
                <a:lnTo>
                  <a:pt x="148539" y="228591"/>
                </a:lnTo>
                <a:lnTo>
                  <a:pt x="141344" y="218719"/>
                </a:lnTo>
                <a:lnTo>
                  <a:pt x="135624" y="211403"/>
                </a:lnTo>
                <a:lnTo>
                  <a:pt x="132587" y="207898"/>
                </a:lnTo>
                <a:lnTo>
                  <a:pt x="126364" y="201294"/>
                </a:lnTo>
                <a:lnTo>
                  <a:pt x="119634" y="196850"/>
                </a:lnTo>
                <a:lnTo>
                  <a:pt x="112649" y="194309"/>
                </a:lnTo>
                <a:lnTo>
                  <a:pt x="102937" y="192064"/>
                </a:lnTo>
                <a:lnTo>
                  <a:pt x="89675" y="190847"/>
                </a:lnTo>
                <a:lnTo>
                  <a:pt x="79375" y="190626"/>
                </a:lnTo>
                <a:lnTo>
                  <a:pt x="66039" y="190626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73268" y="590169"/>
            <a:ext cx="261620" cy="327278"/>
          </a:xfrm>
          <a:custGeom>
            <a:avLst/>
            <a:gdLst/>
            <a:ahLst/>
            <a:cxnLst/>
            <a:rect l="l" t="t" r="r" b="b"/>
            <a:pathLst>
              <a:path w="261620" h="327278">
                <a:moveTo>
                  <a:pt x="0" y="0"/>
                </a:moveTo>
                <a:lnTo>
                  <a:pt x="66040" y="0"/>
                </a:lnTo>
                <a:lnTo>
                  <a:pt x="66040" y="128777"/>
                </a:lnTo>
                <a:lnTo>
                  <a:pt x="195580" y="128777"/>
                </a:lnTo>
                <a:lnTo>
                  <a:pt x="195580" y="0"/>
                </a:lnTo>
                <a:lnTo>
                  <a:pt x="261620" y="0"/>
                </a:lnTo>
                <a:lnTo>
                  <a:pt x="261620" y="327278"/>
                </a:lnTo>
                <a:lnTo>
                  <a:pt x="195580" y="327278"/>
                </a:lnTo>
                <a:lnTo>
                  <a:pt x="195580" y="184150"/>
                </a:lnTo>
                <a:lnTo>
                  <a:pt x="66040" y="184150"/>
                </a:lnTo>
                <a:lnTo>
                  <a:pt x="6604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64531" y="590169"/>
            <a:ext cx="260096" cy="327278"/>
          </a:xfrm>
          <a:custGeom>
            <a:avLst/>
            <a:gdLst/>
            <a:ahLst/>
            <a:cxnLst/>
            <a:rect l="l" t="t" r="r" b="b"/>
            <a:pathLst>
              <a:path w="260096" h="327278">
                <a:moveTo>
                  <a:pt x="0" y="0"/>
                </a:moveTo>
                <a:lnTo>
                  <a:pt x="260096" y="0"/>
                </a:lnTo>
                <a:lnTo>
                  <a:pt x="260096" y="55371"/>
                </a:lnTo>
                <a:lnTo>
                  <a:pt x="163195" y="55371"/>
                </a:lnTo>
                <a:lnTo>
                  <a:pt x="163195" y="327278"/>
                </a:lnTo>
                <a:lnTo>
                  <a:pt x="97155" y="327278"/>
                </a:lnTo>
                <a:lnTo>
                  <a:pt x="97155" y="55371"/>
                </a:lnTo>
                <a:lnTo>
                  <a:pt x="0" y="5537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02449" y="584580"/>
            <a:ext cx="284987" cy="338455"/>
          </a:xfrm>
          <a:custGeom>
            <a:avLst/>
            <a:gdLst/>
            <a:ahLst/>
            <a:cxnLst/>
            <a:rect l="l" t="t" r="r" b="b"/>
            <a:pathLst>
              <a:path w="284987" h="338455">
                <a:moveTo>
                  <a:pt x="153034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6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2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5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79" y="212598"/>
                </a:lnTo>
                <a:lnTo>
                  <a:pt x="284987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33057" y="584580"/>
            <a:ext cx="284988" cy="338455"/>
          </a:xfrm>
          <a:custGeom>
            <a:avLst/>
            <a:gdLst/>
            <a:ahLst/>
            <a:cxnLst/>
            <a:rect l="l" t="t" r="r" b="b"/>
            <a:pathLst>
              <a:path w="284988" h="338455">
                <a:moveTo>
                  <a:pt x="153035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7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3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6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79" y="212598"/>
                </a:lnTo>
                <a:lnTo>
                  <a:pt x="284988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96356" y="584580"/>
            <a:ext cx="317500" cy="338455"/>
          </a:xfrm>
          <a:custGeom>
            <a:avLst/>
            <a:gdLst/>
            <a:ahLst/>
            <a:cxnLst/>
            <a:rect l="l" t="t" r="r" b="b"/>
            <a:pathLst>
              <a:path w="317500" h="338455">
                <a:moveTo>
                  <a:pt x="158369" y="0"/>
                </a:moveTo>
                <a:lnTo>
                  <a:pt x="172849" y="470"/>
                </a:lnTo>
                <a:lnTo>
                  <a:pt x="186730" y="1882"/>
                </a:lnTo>
                <a:lnTo>
                  <a:pt x="200010" y="4235"/>
                </a:lnTo>
                <a:lnTo>
                  <a:pt x="212689" y="7527"/>
                </a:lnTo>
                <a:lnTo>
                  <a:pt x="224767" y="11757"/>
                </a:lnTo>
                <a:lnTo>
                  <a:pt x="236241" y="16926"/>
                </a:lnTo>
                <a:lnTo>
                  <a:pt x="247112" y="23032"/>
                </a:lnTo>
                <a:lnTo>
                  <a:pt x="257378" y="30074"/>
                </a:lnTo>
                <a:lnTo>
                  <a:pt x="267039" y="38051"/>
                </a:lnTo>
                <a:lnTo>
                  <a:pt x="282011" y="53793"/>
                </a:lnTo>
                <a:lnTo>
                  <a:pt x="289154" y="63402"/>
                </a:lnTo>
                <a:lnTo>
                  <a:pt x="295496" y="73657"/>
                </a:lnTo>
                <a:lnTo>
                  <a:pt x="301035" y="84557"/>
                </a:lnTo>
                <a:lnTo>
                  <a:pt x="305773" y="96102"/>
                </a:lnTo>
                <a:lnTo>
                  <a:pt x="309709" y="108290"/>
                </a:lnTo>
                <a:lnTo>
                  <a:pt x="312843" y="121122"/>
                </a:lnTo>
                <a:lnTo>
                  <a:pt x="315175" y="134595"/>
                </a:lnTo>
                <a:lnTo>
                  <a:pt x="316705" y="148711"/>
                </a:lnTo>
                <a:lnTo>
                  <a:pt x="317433" y="163468"/>
                </a:lnTo>
                <a:lnTo>
                  <a:pt x="317500" y="169672"/>
                </a:lnTo>
                <a:lnTo>
                  <a:pt x="317097" y="184677"/>
                </a:lnTo>
                <a:lnTo>
                  <a:pt x="315889" y="199041"/>
                </a:lnTo>
                <a:lnTo>
                  <a:pt x="313876" y="212762"/>
                </a:lnTo>
                <a:lnTo>
                  <a:pt x="311058" y="225839"/>
                </a:lnTo>
                <a:lnTo>
                  <a:pt x="307435" y="238273"/>
                </a:lnTo>
                <a:lnTo>
                  <a:pt x="303007" y="250062"/>
                </a:lnTo>
                <a:lnTo>
                  <a:pt x="297774" y="261205"/>
                </a:lnTo>
                <a:lnTo>
                  <a:pt x="291735" y="271703"/>
                </a:lnTo>
                <a:lnTo>
                  <a:pt x="284891" y="281554"/>
                </a:lnTo>
                <a:lnTo>
                  <a:pt x="277242" y="290757"/>
                </a:lnTo>
                <a:lnTo>
                  <a:pt x="265286" y="302447"/>
                </a:lnTo>
                <a:lnTo>
                  <a:pt x="255508" y="310208"/>
                </a:lnTo>
                <a:lnTo>
                  <a:pt x="245113" y="317032"/>
                </a:lnTo>
                <a:lnTo>
                  <a:pt x="234104" y="322917"/>
                </a:lnTo>
                <a:lnTo>
                  <a:pt x="222481" y="327861"/>
                </a:lnTo>
                <a:lnTo>
                  <a:pt x="210246" y="331864"/>
                </a:lnTo>
                <a:lnTo>
                  <a:pt x="197402" y="334923"/>
                </a:lnTo>
                <a:lnTo>
                  <a:pt x="183949" y="337036"/>
                </a:lnTo>
                <a:lnTo>
                  <a:pt x="169890" y="338202"/>
                </a:lnTo>
                <a:lnTo>
                  <a:pt x="159258" y="338455"/>
                </a:lnTo>
                <a:lnTo>
                  <a:pt x="144664" y="337989"/>
                </a:lnTo>
                <a:lnTo>
                  <a:pt x="130690" y="336594"/>
                </a:lnTo>
                <a:lnTo>
                  <a:pt x="117339" y="334269"/>
                </a:lnTo>
                <a:lnTo>
                  <a:pt x="104610" y="331014"/>
                </a:lnTo>
                <a:lnTo>
                  <a:pt x="92504" y="326829"/>
                </a:lnTo>
                <a:lnTo>
                  <a:pt x="81023" y="321714"/>
                </a:lnTo>
                <a:lnTo>
                  <a:pt x="70166" y="315668"/>
                </a:lnTo>
                <a:lnTo>
                  <a:pt x="59935" y="308693"/>
                </a:lnTo>
                <a:lnTo>
                  <a:pt x="50331" y="300788"/>
                </a:lnTo>
                <a:lnTo>
                  <a:pt x="35179" y="284852"/>
                </a:lnTo>
                <a:lnTo>
                  <a:pt x="27993" y="275187"/>
                </a:lnTo>
                <a:lnTo>
                  <a:pt x="21624" y="264883"/>
                </a:lnTo>
                <a:lnTo>
                  <a:pt x="16072" y="253940"/>
                </a:lnTo>
                <a:lnTo>
                  <a:pt x="11341" y="242357"/>
                </a:lnTo>
                <a:lnTo>
                  <a:pt x="7430" y="230134"/>
                </a:lnTo>
                <a:lnTo>
                  <a:pt x="4341" y="217273"/>
                </a:lnTo>
                <a:lnTo>
                  <a:pt x="2076" y="203772"/>
                </a:lnTo>
                <a:lnTo>
                  <a:pt x="637" y="189631"/>
                </a:lnTo>
                <a:lnTo>
                  <a:pt x="24" y="174851"/>
                </a:lnTo>
                <a:lnTo>
                  <a:pt x="0" y="171196"/>
                </a:lnTo>
                <a:lnTo>
                  <a:pt x="337" y="156683"/>
                </a:lnTo>
                <a:lnTo>
                  <a:pt x="1345" y="142879"/>
                </a:lnTo>
                <a:lnTo>
                  <a:pt x="3019" y="129779"/>
                </a:lnTo>
                <a:lnTo>
                  <a:pt x="5354" y="117381"/>
                </a:lnTo>
                <a:lnTo>
                  <a:pt x="8345" y="105683"/>
                </a:lnTo>
                <a:lnTo>
                  <a:pt x="11987" y="94683"/>
                </a:lnTo>
                <a:lnTo>
                  <a:pt x="20691" y="75829"/>
                </a:lnTo>
                <a:lnTo>
                  <a:pt x="27274" y="64964"/>
                </a:lnTo>
                <a:lnTo>
                  <a:pt x="34736" y="54661"/>
                </a:lnTo>
                <a:lnTo>
                  <a:pt x="43076" y="44932"/>
                </a:lnTo>
                <a:lnTo>
                  <a:pt x="55249" y="33259"/>
                </a:lnTo>
                <a:lnTo>
                  <a:pt x="65449" y="25327"/>
                </a:lnTo>
                <a:lnTo>
                  <a:pt x="76066" y="18643"/>
                </a:lnTo>
                <a:lnTo>
                  <a:pt x="87098" y="13230"/>
                </a:lnTo>
                <a:lnTo>
                  <a:pt x="98895" y="8776"/>
                </a:lnTo>
                <a:lnTo>
                  <a:pt x="110610" y="5409"/>
                </a:lnTo>
                <a:lnTo>
                  <a:pt x="122905" y="2852"/>
                </a:lnTo>
                <a:lnTo>
                  <a:pt x="135786" y="1107"/>
                </a:lnTo>
                <a:lnTo>
                  <a:pt x="149256" y="172"/>
                </a:lnTo>
                <a:lnTo>
                  <a:pt x="1583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87798" y="767467"/>
            <a:ext cx="123229" cy="62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9385" y="590169"/>
            <a:ext cx="66040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264531" y="590169"/>
            <a:ext cx="260096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4627" y="590169"/>
            <a:ext cx="48640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73268" y="590169"/>
            <a:ext cx="66040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639308" y="590169"/>
            <a:ext cx="129539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768848" y="590169"/>
            <a:ext cx="66039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264531" y="645540"/>
            <a:ext cx="97155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361686" y="645540"/>
            <a:ext cx="66039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27726" y="645540"/>
            <a:ext cx="145541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573268" y="718947"/>
            <a:ext cx="261620" cy="55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73268" y="774319"/>
            <a:ext cx="66040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639308" y="774319"/>
            <a:ext cx="129539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768848" y="774319"/>
            <a:ext cx="66039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31086" y="5901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1831086" y="6642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83692" y="592836"/>
            <a:ext cx="66078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770" y="592836"/>
            <a:ext cx="164299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3692" y="862329"/>
            <a:ext cx="230377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4"/>
              </a:spcBef>
            </a:pPr>
            <a:endParaRPr sz="750" dirty="0"/>
          </a:p>
          <a:p>
            <a:pPr marL="93725">
              <a:lnSpc>
                <a:spcPct val="95825"/>
              </a:lnSpc>
              <a:spcBef>
                <a:spcPts val="700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BLOC 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-5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-134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most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tensive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al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ections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endParaRPr sz="2400" dirty="0">
              <a:latin typeface="Arial"/>
              <a:cs typeface="Arial"/>
            </a:endParaRPr>
          </a:p>
          <a:p>
            <a:pPr marL="368045" marR="2567639" indent="-274320">
              <a:lnSpc>
                <a:spcPct val="100041"/>
              </a:lnSpc>
              <a:spcBef>
                <a:spcPts val="699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a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cal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thoracic and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ominal lympha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403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3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cis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—l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ft</a:t>
            </a:r>
            <a:r>
              <a:rPr sz="2400" spc="5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neck, ri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chest, and ab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omen</a:t>
            </a:r>
            <a:endParaRPr sz="2400" dirty="0">
              <a:latin typeface="Arial"/>
              <a:cs typeface="Arial"/>
            </a:endParaRPr>
          </a:p>
          <a:p>
            <a:pPr marL="368045" marR="1002136" indent="-274320">
              <a:lnSpc>
                <a:spcPct val="100041"/>
              </a:lnSpc>
              <a:spcBef>
                <a:spcPts val="4154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b="1" spc="-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b="1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thoraco</a:t>
            </a:r>
            <a:r>
              <a:rPr sz="2400" b="1" spc="9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DFE6D0"/>
                </a:solidFill>
                <a:latin typeface="Arial"/>
                <a:cs typeface="Arial"/>
              </a:rPr>
              <a:t>omy</a:t>
            </a:r>
            <a:r>
              <a:rPr sz="2400" b="1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mobi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iz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azygo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 hemiazy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&amp;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ntercos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al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vei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are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gated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 divi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ed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removed en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oc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ith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 sp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cim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  <a:p>
            <a:pPr marL="368045" marR="193806" indent="-274320">
              <a:lnSpc>
                <a:spcPct val="99945"/>
              </a:lnSpc>
              <a:spcBef>
                <a:spcPts val="581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ediastinal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lymph nod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ragma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ic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lymph no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es,lymphatic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tissues assoc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ated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horac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duct are re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oved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3692" y="508380"/>
            <a:ext cx="2504947" cy="338201"/>
          </a:xfrm>
          <a:custGeom>
            <a:avLst/>
            <a:gdLst/>
            <a:ahLst/>
            <a:cxnLst/>
            <a:rect l="l" t="t" r="r" b="b"/>
            <a:pathLst>
              <a:path w="2504947" h="338201">
                <a:moveTo>
                  <a:pt x="1500943" y="285658"/>
                </a:moveTo>
                <a:lnTo>
                  <a:pt x="1487805" y="287147"/>
                </a:lnTo>
                <a:lnTo>
                  <a:pt x="1480191" y="286660"/>
                </a:lnTo>
                <a:lnTo>
                  <a:pt x="1467772" y="283481"/>
                </a:lnTo>
                <a:lnTo>
                  <a:pt x="1456540" y="277366"/>
                </a:lnTo>
                <a:lnTo>
                  <a:pt x="1446530" y="268351"/>
                </a:lnTo>
                <a:lnTo>
                  <a:pt x="1443309" y="264401"/>
                </a:lnTo>
                <a:lnTo>
                  <a:pt x="1437384" y="254407"/>
                </a:lnTo>
                <a:lnTo>
                  <a:pt x="1433151" y="242732"/>
                </a:lnTo>
                <a:lnTo>
                  <a:pt x="1430612" y="229385"/>
                </a:lnTo>
                <a:lnTo>
                  <a:pt x="1426258" y="323620"/>
                </a:lnTo>
                <a:lnTo>
                  <a:pt x="1438135" y="328901"/>
                </a:lnTo>
                <a:lnTo>
                  <a:pt x="1450254" y="332988"/>
                </a:lnTo>
                <a:lnTo>
                  <a:pt x="1462614" y="335892"/>
                </a:lnTo>
                <a:lnTo>
                  <a:pt x="1475216" y="337625"/>
                </a:lnTo>
                <a:lnTo>
                  <a:pt x="1488058" y="338201"/>
                </a:lnTo>
                <a:lnTo>
                  <a:pt x="1500943" y="285658"/>
                </a:lnTo>
                <a:close/>
              </a:path>
              <a:path w="2504947" h="338201">
                <a:moveTo>
                  <a:pt x="618413" y="210058"/>
                </a:moveTo>
                <a:lnTo>
                  <a:pt x="618528" y="203352"/>
                </a:lnTo>
                <a:lnTo>
                  <a:pt x="619825" y="188137"/>
                </a:lnTo>
                <a:lnTo>
                  <a:pt x="622563" y="175166"/>
                </a:lnTo>
                <a:lnTo>
                  <a:pt x="626745" y="164439"/>
                </a:lnTo>
                <a:lnTo>
                  <a:pt x="632371" y="155956"/>
                </a:lnTo>
                <a:lnTo>
                  <a:pt x="644237" y="146028"/>
                </a:lnTo>
                <a:lnTo>
                  <a:pt x="656079" y="141285"/>
                </a:lnTo>
                <a:lnTo>
                  <a:pt x="669759" y="139700"/>
                </a:lnTo>
                <a:lnTo>
                  <a:pt x="675239" y="139943"/>
                </a:lnTo>
                <a:lnTo>
                  <a:pt x="688036" y="142879"/>
                </a:lnTo>
                <a:lnTo>
                  <a:pt x="698499" y="149098"/>
                </a:lnTo>
                <a:lnTo>
                  <a:pt x="702378" y="152998"/>
                </a:lnTo>
                <a:lnTo>
                  <a:pt x="708805" y="163537"/>
                </a:lnTo>
                <a:lnTo>
                  <a:pt x="712596" y="177038"/>
                </a:lnTo>
                <a:lnTo>
                  <a:pt x="774446" y="165862"/>
                </a:lnTo>
                <a:lnTo>
                  <a:pt x="768040" y="148124"/>
                </a:lnTo>
                <a:lnTo>
                  <a:pt x="761993" y="136309"/>
                </a:lnTo>
                <a:lnTo>
                  <a:pt x="754922" y="125865"/>
                </a:lnTo>
                <a:lnTo>
                  <a:pt x="746835" y="116793"/>
                </a:lnTo>
                <a:lnTo>
                  <a:pt x="737743" y="109093"/>
                </a:lnTo>
                <a:lnTo>
                  <a:pt x="721550" y="99885"/>
                </a:lnTo>
                <a:lnTo>
                  <a:pt x="710067" y="95746"/>
                </a:lnTo>
                <a:lnTo>
                  <a:pt x="697457" y="92789"/>
                </a:lnTo>
                <a:lnTo>
                  <a:pt x="683724" y="91015"/>
                </a:lnTo>
                <a:lnTo>
                  <a:pt x="668870" y="90424"/>
                </a:lnTo>
                <a:lnTo>
                  <a:pt x="667461" y="90429"/>
                </a:lnTo>
                <a:lnTo>
                  <a:pt x="653065" y="91204"/>
                </a:lnTo>
                <a:lnTo>
                  <a:pt x="639536" y="93280"/>
                </a:lnTo>
                <a:lnTo>
                  <a:pt x="626876" y="96658"/>
                </a:lnTo>
                <a:lnTo>
                  <a:pt x="615085" y="101338"/>
                </a:lnTo>
                <a:lnTo>
                  <a:pt x="604165" y="107320"/>
                </a:lnTo>
                <a:lnTo>
                  <a:pt x="594115" y="114604"/>
                </a:lnTo>
                <a:lnTo>
                  <a:pt x="584936" y="123190"/>
                </a:lnTo>
                <a:lnTo>
                  <a:pt x="573275" y="138022"/>
                </a:lnTo>
                <a:lnTo>
                  <a:pt x="567355" y="148507"/>
                </a:lnTo>
                <a:lnTo>
                  <a:pt x="562511" y="159898"/>
                </a:lnTo>
                <a:lnTo>
                  <a:pt x="558742" y="172196"/>
                </a:lnTo>
                <a:lnTo>
                  <a:pt x="556051" y="185396"/>
                </a:lnTo>
                <a:lnTo>
                  <a:pt x="554436" y="199499"/>
                </a:lnTo>
                <a:lnTo>
                  <a:pt x="553897" y="214503"/>
                </a:lnTo>
                <a:lnTo>
                  <a:pt x="554069" y="223010"/>
                </a:lnTo>
                <a:lnTo>
                  <a:pt x="555218" y="237440"/>
                </a:lnTo>
                <a:lnTo>
                  <a:pt x="557449" y="250988"/>
                </a:lnTo>
                <a:lnTo>
                  <a:pt x="560762" y="263652"/>
                </a:lnTo>
                <a:lnTo>
                  <a:pt x="565155" y="275430"/>
                </a:lnTo>
                <a:lnTo>
                  <a:pt x="570630" y="286321"/>
                </a:lnTo>
                <a:lnTo>
                  <a:pt x="577186" y="296323"/>
                </a:lnTo>
                <a:lnTo>
                  <a:pt x="584822" y="305435"/>
                </a:lnTo>
                <a:lnTo>
                  <a:pt x="594262" y="314273"/>
                </a:lnTo>
                <a:lnTo>
                  <a:pt x="604372" y="321584"/>
                </a:lnTo>
                <a:lnTo>
                  <a:pt x="615337" y="327566"/>
                </a:lnTo>
                <a:lnTo>
                  <a:pt x="627158" y="332219"/>
                </a:lnTo>
                <a:lnTo>
                  <a:pt x="639834" y="335542"/>
                </a:lnTo>
                <a:lnTo>
                  <a:pt x="653366" y="337536"/>
                </a:lnTo>
                <a:lnTo>
                  <a:pt x="667753" y="338201"/>
                </a:lnTo>
                <a:lnTo>
                  <a:pt x="682454" y="337601"/>
                </a:lnTo>
                <a:lnTo>
                  <a:pt x="696179" y="335797"/>
                </a:lnTo>
                <a:lnTo>
                  <a:pt x="708878" y="332793"/>
                </a:lnTo>
                <a:lnTo>
                  <a:pt x="720548" y="328591"/>
                </a:lnTo>
                <a:lnTo>
                  <a:pt x="731187" y="323196"/>
                </a:lnTo>
                <a:lnTo>
                  <a:pt x="740791" y="316611"/>
                </a:lnTo>
                <a:lnTo>
                  <a:pt x="748137" y="310057"/>
                </a:lnTo>
                <a:lnTo>
                  <a:pt x="756102" y="300989"/>
                </a:lnTo>
                <a:lnTo>
                  <a:pt x="763026" y="290701"/>
                </a:lnTo>
                <a:lnTo>
                  <a:pt x="768915" y="279189"/>
                </a:lnTo>
                <a:lnTo>
                  <a:pt x="773777" y="266448"/>
                </a:lnTo>
                <a:lnTo>
                  <a:pt x="777621" y="252476"/>
                </a:lnTo>
                <a:lnTo>
                  <a:pt x="716026" y="242062"/>
                </a:lnTo>
                <a:lnTo>
                  <a:pt x="715933" y="242536"/>
                </a:lnTo>
                <a:lnTo>
                  <a:pt x="712037" y="257184"/>
                </a:lnTo>
                <a:lnTo>
                  <a:pt x="706700" y="268649"/>
                </a:lnTo>
                <a:lnTo>
                  <a:pt x="699896" y="276987"/>
                </a:lnTo>
                <a:lnTo>
                  <a:pt x="695586" y="280294"/>
                </a:lnTo>
                <a:lnTo>
                  <a:pt x="684205" y="285425"/>
                </a:lnTo>
                <a:lnTo>
                  <a:pt x="670648" y="287147"/>
                </a:lnTo>
                <a:lnTo>
                  <a:pt x="666448" y="287006"/>
                </a:lnTo>
                <a:lnTo>
                  <a:pt x="653379" y="284446"/>
                </a:lnTo>
                <a:lnTo>
                  <a:pt x="642091" y="278686"/>
                </a:lnTo>
                <a:lnTo>
                  <a:pt x="632586" y="269748"/>
                </a:lnTo>
                <a:lnTo>
                  <a:pt x="628131" y="262998"/>
                </a:lnTo>
                <a:lnTo>
                  <a:pt x="623880" y="252948"/>
                </a:lnTo>
                <a:lnTo>
                  <a:pt x="620843" y="240784"/>
                </a:lnTo>
                <a:lnTo>
                  <a:pt x="619021" y="226492"/>
                </a:lnTo>
                <a:lnTo>
                  <a:pt x="618413" y="210058"/>
                </a:lnTo>
                <a:close/>
              </a:path>
              <a:path w="2504947" h="338201">
                <a:moveTo>
                  <a:pt x="446573" y="235709"/>
                </a:moveTo>
                <a:lnTo>
                  <a:pt x="443288" y="248294"/>
                </a:lnTo>
                <a:lnTo>
                  <a:pt x="438351" y="259174"/>
                </a:lnTo>
                <a:lnTo>
                  <a:pt x="431761" y="268351"/>
                </a:lnTo>
                <a:lnTo>
                  <a:pt x="426293" y="273806"/>
                </a:lnTo>
                <a:lnTo>
                  <a:pt x="415634" y="281195"/>
                </a:lnTo>
                <a:lnTo>
                  <a:pt x="403728" y="285653"/>
                </a:lnTo>
                <a:lnTo>
                  <a:pt x="390804" y="338201"/>
                </a:lnTo>
                <a:lnTo>
                  <a:pt x="410332" y="336900"/>
                </a:lnTo>
                <a:lnTo>
                  <a:pt x="423273" y="334431"/>
                </a:lnTo>
                <a:lnTo>
                  <a:pt x="435562" y="330680"/>
                </a:lnTo>
                <a:lnTo>
                  <a:pt x="447200" y="325649"/>
                </a:lnTo>
                <a:lnTo>
                  <a:pt x="458187" y="319340"/>
                </a:lnTo>
                <a:lnTo>
                  <a:pt x="468522" y="311754"/>
                </a:lnTo>
                <a:lnTo>
                  <a:pt x="478205" y="302895"/>
                </a:lnTo>
                <a:lnTo>
                  <a:pt x="490951" y="287635"/>
                </a:lnTo>
                <a:lnTo>
                  <a:pt x="497662" y="276923"/>
                </a:lnTo>
                <a:lnTo>
                  <a:pt x="503153" y="265563"/>
                </a:lnTo>
                <a:lnTo>
                  <a:pt x="507423" y="253554"/>
                </a:lnTo>
                <a:lnTo>
                  <a:pt x="510474" y="240894"/>
                </a:lnTo>
                <a:lnTo>
                  <a:pt x="512304" y="227581"/>
                </a:lnTo>
                <a:lnTo>
                  <a:pt x="512914" y="213614"/>
                </a:lnTo>
                <a:lnTo>
                  <a:pt x="512784" y="207125"/>
                </a:lnTo>
                <a:lnTo>
                  <a:pt x="511600" y="193464"/>
                </a:lnTo>
                <a:lnTo>
                  <a:pt x="509180" y="180468"/>
                </a:lnTo>
                <a:lnTo>
                  <a:pt x="505524" y="168134"/>
                </a:lnTo>
                <a:lnTo>
                  <a:pt x="500631" y="156459"/>
                </a:lnTo>
                <a:lnTo>
                  <a:pt x="494503" y="145439"/>
                </a:lnTo>
                <a:lnTo>
                  <a:pt x="487137" y="135070"/>
                </a:lnTo>
                <a:lnTo>
                  <a:pt x="478536" y="125349"/>
                </a:lnTo>
                <a:lnTo>
                  <a:pt x="464269" y="112985"/>
                </a:lnTo>
                <a:lnTo>
                  <a:pt x="453692" y="106099"/>
                </a:lnTo>
                <a:lnTo>
                  <a:pt x="442418" y="100461"/>
                </a:lnTo>
                <a:lnTo>
                  <a:pt x="430448" y="96072"/>
                </a:lnTo>
                <a:lnTo>
                  <a:pt x="417782" y="92935"/>
                </a:lnTo>
                <a:lnTo>
                  <a:pt x="404419" y="91052"/>
                </a:lnTo>
                <a:lnTo>
                  <a:pt x="390359" y="90424"/>
                </a:lnTo>
                <a:lnTo>
                  <a:pt x="388846" y="90431"/>
                </a:lnTo>
                <a:lnTo>
                  <a:pt x="375527" y="91145"/>
                </a:lnTo>
                <a:lnTo>
                  <a:pt x="362711" y="93033"/>
                </a:lnTo>
                <a:lnTo>
                  <a:pt x="350399" y="96099"/>
                </a:lnTo>
                <a:lnTo>
                  <a:pt x="338592" y="100350"/>
                </a:lnTo>
                <a:lnTo>
                  <a:pt x="327291" y="105791"/>
                </a:lnTo>
                <a:lnTo>
                  <a:pt x="317178" y="112040"/>
                </a:lnTo>
                <a:lnTo>
                  <a:pt x="307203" y="119929"/>
                </a:lnTo>
                <a:lnTo>
                  <a:pt x="298289" y="128963"/>
                </a:lnTo>
                <a:lnTo>
                  <a:pt x="290436" y="139150"/>
                </a:lnTo>
                <a:lnTo>
                  <a:pt x="283641" y="150495"/>
                </a:lnTo>
                <a:lnTo>
                  <a:pt x="278455" y="161397"/>
                </a:lnTo>
                <a:lnTo>
                  <a:pt x="273986" y="173525"/>
                </a:lnTo>
                <a:lnTo>
                  <a:pt x="270792" y="185830"/>
                </a:lnTo>
                <a:lnTo>
                  <a:pt x="268875" y="198306"/>
                </a:lnTo>
                <a:lnTo>
                  <a:pt x="268236" y="210947"/>
                </a:lnTo>
                <a:lnTo>
                  <a:pt x="268410" y="219492"/>
                </a:lnTo>
                <a:lnTo>
                  <a:pt x="269488" y="233259"/>
                </a:lnTo>
                <a:lnTo>
                  <a:pt x="271550" y="246222"/>
                </a:lnTo>
                <a:lnTo>
                  <a:pt x="274598" y="258381"/>
                </a:lnTo>
                <a:lnTo>
                  <a:pt x="278628" y="269737"/>
                </a:lnTo>
                <a:lnTo>
                  <a:pt x="283641" y="280289"/>
                </a:lnTo>
                <a:lnTo>
                  <a:pt x="289839" y="290348"/>
                </a:lnTo>
                <a:lnTo>
                  <a:pt x="297774" y="300338"/>
                </a:lnTo>
                <a:lnTo>
                  <a:pt x="306884" y="309196"/>
                </a:lnTo>
                <a:lnTo>
                  <a:pt x="317168" y="316911"/>
                </a:lnTo>
                <a:lnTo>
                  <a:pt x="328625" y="323469"/>
                </a:lnTo>
                <a:lnTo>
                  <a:pt x="333381" y="229387"/>
                </a:lnTo>
                <a:lnTo>
                  <a:pt x="332536" y="214376"/>
                </a:lnTo>
                <a:lnTo>
                  <a:pt x="332714" y="207259"/>
                </a:lnTo>
                <a:lnTo>
                  <a:pt x="334328" y="193008"/>
                </a:lnTo>
                <a:lnTo>
                  <a:pt x="337626" y="180444"/>
                </a:lnTo>
                <a:lnTo>
                  <a:pt x="342608" y="169541"/>
                </a:lnTo>
                <a:lnTo>
                  <a:pt x="349275" y="160274"/>
                </a:lnTo>
                <a:lnTo>
                  <a:pt x="354811" y="154797"/>
                </a:lnTo>
                <a:lnTo>
                  <a:pt x="365506" y="147468"/>
                </a:lnTo>
                <a:lnTo>
                  <a:pt x="377427" y="143070"/>
                </a:lnTo>
                <a:lnTo>
                  <a:pt x="390575" y="141605"/>
                </a:lnTo>
                <a:lnTo>
                  <a:pt x="398111" y="142067"/>
                </a:lnTo>
                <a:lnTo>
                  <a:pt x="410578" y="145191"/>
                </a:lnTo>
                <a:lnTo>
                  <a:pt x="421795" y="151260"/>
                </a:lnTo>
                <a:lnTo>
                  <a:pt x="431761" y="160274"/>
                </a:lnTo>
                <a:lnTo>
                  <a:pt x="434764" y="163988"/>
                </a:lnTo>
                <a:lnTo>
                  <a:pt x="440728" y="174002"/>
                </a:lnTo>
                <a:lnTo>
                  <a:pt x="444989" y="185642"/>
                </a:lnTo>
                <a:lnTo>
                  <a:pt x="447546" y="198924"/>
                </a:lnTo>
                <a:lnTo>
                  <a:pt x="448398" y="213868"/>
                </a:lnTo>
                <a:lnTo>
                  <a:pt x="448203" y="221420"/>
                </a:lnTo>
                <a:lnTo>
                  <a:pt x="446573" y="235709"/>
                </a:lnTo>
                <a:close/>
              </a:path>
              <a:path w="2504947" h="338201">
                <a:moveTo>
                  <a:pt x="403728" y="285653"/>
                </a:moveTo>
                <a:lnTo>
                  <a:pt x="390575" y="287147"/>
                </a:lnTo>
                <a:lnTo>
                  <a:pt x="382901" y="286658"/>
                </a:lnTo>
                <a:lnTo>
                  <a:pt x="370469" y="283476"/>
                </a:lnTo>
                <a:lnTo>
                  <a:pt x="359260" y="277363"/>
                </a:lnTo>
                <a:lnTo>
                  <a:pt x="349275" y="268351"/>
                </a:lnTo>
                <a:lnTo>
                  <a:pt x="346062" y="264406"/>
                </a:lnTo>
                <a:lnTo>
                  <a:pt x="340143" y="254411"/>
                </a:lnTo>
                <a:lnTo>
                  <a:pt x="335916" y="242735"/>
                </a:lnTo>
                <a:lnTo>
                  <a:pt x="333381" y="229387"/>
                </a:lnTo>
                <a:lnTo>
                  <a:pt x="328996" y="323654"/>
                </a:lnTo>
                <a:lnTo>
                  <a:pt x="340882" y="328923"/>
                </a:lnTo>
                <a:lnTo>
                  <a:pt x="353006" y="333000"/>
                </a:lnTo>
                <a:lnTo>
                  <a:pt x="365367" y="335897"/>
                </a:lnTo>
                <a:lnTo>
                  <a:pt x="377967" y="337627"/>
                </a:lnTo>
                <a:lnTo>
                  <a:pt x="390804" y="338201"/>
                </a:lnTo>
                <a:lnTo>
                  <a:pt x="403728" y="285653"/>
                </a:lnTo>
                <a:close/>
              </a:path>
              <a:path w="2504947" h="338201">
                <a:moveTo>
                  <a:pt x="1154810" y="95758"/>
                </a:moveTo>
                <a:lnTo>
                  <a:pt x="1154810" y="12065"/>
                </a:lnTo>
                <a:lnTo>
                  <a:pt x="1091819" y="48641"/>
                </a:lnTo>
                <a:lnTo>
                  <a:pt x="1091819" y="95758"/>
                </a:lnTo>
                <a:lnTo>
                  <a:pt x="1062989" y="95758"/>
                </a:lnTo>
                <a:lnTo>
                  <a:pt x="1062989" y="145796"/>
                </a:lnTo>
                <a:lnTo>
                  <a:pt x="1091819" y="145796"/>
                </a:lnTo>
                <a:lnTo>
                  <a:pt x="1091862" y="257952"/>
                </a:lnTo>
                <a:lnTo>
                  <a:pt x="1092214" y="273399"/>
                </a:lnTo>
                <a:lnTo>
                  <a:pt x="1092888" y="285205"/>
                </a:lnTo>
                <a:lnTo>
                  <a:pt x="1093851" y="293370"/>
                </a:lnTo>
                <a:lnTo>
                  <a:pt x="1097390" y="307440"/>
                </a:lnTo>
                <a:lnTo>
                  <a:pt x="1102740" y="317754"/>
                </a:lnTo>
                <a:lnTo>
                  <a:pt x="1106932" y="323850"/>
                </a:lnTo>
                <a:lnTo>
                  <a:pt x="1113535" y="328676"/>
                </a:lnTo>
                <a:lnTo>
                  <a:pt x="1122680" y="332486"/>
                </a:lnTo>
                <a:lnTo>
                  <a:pt x="1127791" y="334397"/>
                </a:lnTo>
                <a:lnTo>
                  <a:pt x="1139980" y="337250"/>
                </a:lnTo>
                <a:lnTo>
                  <a:pt x="1153287" y="338201"/>
                </a:lnTo>
                <a:lnTo>
                  <a:pt x="1166439" y="337651"/>
                </a:lnTo>
                <a:lnTo>
                  <a:pt x="1179290" y="335918"/>
                </a:lnTo>
                <a:lnTo>
                  <a:pt x="1191416" y="332977"/>
                </a:lnTo>
                <a:lnTo>
                  <a:pt x="1202816" y="328803"/>
                </a:lnTo>
                <a:lnTo>
                  <a:pt x="1197483" y="280162"/>
                </a:lnTo>
                <a:lnTo>
                  <a:pt x="1196725" y="280439"/>
                </a:lnTo>
                <a:lnTo>
                  <a:pt x="1182604" y="284803"/>
                </a:lnTo>
                <a:lnTo>
                  <a:pt x="1172209" y="286258"/>
                </a:lnTo>
                <a:lnTo>
                  <a:pt x="1168019" y="286258"/>
                </a:lnTo>
                <a:lnTo>
                  <a:pt x="1164463" y="285115"/>
                </a:lnTo>
                <a:lnTo>
                  <a:pt x="1161669" y="283083"/>
                </a:lnTo>
                <a:lnTo>
                  <a:pt x="1158747" y="281051"/>
                </a:lnTo>
                <a:lnTo>
                  <a:pt x="1156081" y="275209"/>
                </a:lnTo>
                <a:lnTo>
                  <a:pt x="1154977" y="259668"/>
                </a:lnTo>
                <a:lnTo>
                  <a:pt x="1154810" y="241300"/>
                </a:lnTo>
                <a:lnTo>
                  <a:pt x="1154810" y="145796"/>
                </a:lnTo>
                <a:lnTo>
                  <a:pt x="1197609" y="145796"/>
                </a:lnTo>
                <a:lnTo>
                  <a:pt x="1197609" y="95758"/>
                </a:lnTo>
                <a:lnTo>
                  <a:pt x="1154810" y="95758"/>
                </a:lnTo>
                <a:close/>
              </a:path>
              <a:path w="2504947" h="338201">
                <a:moveTo>
                  <a:pt x="66078" y="277749"/>
                </a:moveTo>
                <a:lnTo>
                  <a:pt x="66078" y="8255"/>
                </a:lnTo>
                <a:lnTo>
                  <a:pt x="0" y="8255"/>
                </a:lnTo>
                <a:lnTo>
                  <a:pt x="0" y="332867"/>
                </a:lnTo>
                <a:lnTo>
                  <a:pt x="230377" y="332867"/>
                </a:lnTo>
                <a:lnTo>
                  <a:pt x="230377" y="277749"/>
                </a:lnTo>
                <a:lnTo>
                  <a:pt x="66078" y="277749"/>
                </a:lnTo>
                <a:close/>
              </a:path>
              <a:path w="2504947" h="338201">
                <a:moveTo>
                  <a:pt x="1247394" y="5588"/>
                </a:moveTo>
                <a:lnTo>
                  <a:pt x="1247394" y="63627"/>
                </a:lnTo>
                <a:lnTo>
                  <a:pt x="1310132" y="63627"/>
                </a:lnTo>
                <a:lnTo>
                  <a:pt x="1310132" y="5588"/>
                </a:lnTo>
                <a:lnTo>
                  <a:pt x="1247394" y="5588"/>
                </a:lnTo>
                <a:close/>
              </a:path>
              <a:path w="2504947" h="338201">
                <a:moveTo>
                  <a:pt x="2379983" y="62340"/>
                </a:moveTo>
                <a:lnTo>
                  <a:pt x="2379472" y="77978"/>
                </a:lnTo>
                <a:lnTo>
                  <a:pt x="2379472" y="95758"/>
                </a:lnTo>
                <a:lnTo>
                  <a:pt x="2344674" y="95758"/>
                </a:lnTo>
                <a:lnTo>
                  <a:pt x="2344674" y="145161"/>
                </a:lnTo>
                <a:lnTo>
                  <a:pt x="2379472" y="145161"/>
                </a:lnTo>
                <a:lnTo>
                  <a:pt x="2379472" y="332867"/>
                </a:lnTo>
                <a:lnTo>
                  <a:pt x="2442210" y="332867"/>
                </a:lnTo>
                <a:lnTo>
                  <a:pt x="2442210" y="145161"/>
                </a:lnTo>
                <a:lnTo>
                  <a:pt x="2489072" y="145161"/>
                </a:lnTo>
                <a:lnTo>
                  <a:pt x="2489072" y="95758"/>
                </a:lnTo>
                <a:lnTo>
                  <a:pt x="2442210" y="95758"/>
                </a:lnTo>
                <a:lnTo>
                  <a:pt x="2442210" y="66929"/>
                </a:lnTo>
                <a:lnTo>
                  <a:pt x="2444241" y="58801"/>
                </a:lnTo>
                <a:lnTo>
                  <a:pt x="2448179" y="54610"/>
                </a:lnTo>
                <a:lnTo>
                  <a:pt x="2452116" y="50292"/>
                </a:lnTo>
                <a:lnTo>
                  <a:pt x="2458593" y="48260"/>
                </a:lnTo>
                <a:lnTo>
                  <a:pt x="2471099" y="48311"/>
                </a:lnTo>
                <a:lnTo>
                  <a:pt x="2483557" y="49361"/>
                </a:lnTo>
                <a:lnTo>
                  <a:pt x="2496439" y="51816"/>
                </a:lnTo>
                <a:lnTo>
                  <a:pt x="2504947" y="8001"/>
                </a:lnTo>
                <a:lnTo>
                  <a:pt x="2490436" y="4125"/>
                </a:lnTo>
                <a:lnTo>
                  <a:pt x="2477938" y="1833"/>
                </a:lnTo>
                <a:lnTo>
                  <a:pt x="2465288" y="458"/>
                </a:lnTo>
                <a:lnTo>
                  <a:pt x="2452497" y="0"/>
                </a:lnTo>
                <a:lnTo>
                  <a:pt x="2445502" y="172"/>
                </a:lnTo>
                <a:lnTo>
                  <a:pt x="2431960" y="1660"/>
                </a:lnTo>
                <a:lnTo>
                  <a:pt x="2419905" y="4687"/>
                </a:lnTo>
                <a:lnTo>
                  <a:pt x="2409316" y="9271"/>
                </a:lnTo>
                <a:lnTo>
                  <a:pt x="2401670" y="14096"/>
                </a:lnTo>
                <a:lnTo>
                  <a:pt x="2392255" y="22918"/>
                </a:lnTo>
                <a:lnTo>
                  <a:pt x="2385949" y="33274"/>
                </a:lnTo>
                <a:lnTo>
                  <a:pt x="2384079" y="38248"/>
                </a:lnTo>
                <a:lnTo>
                  <a:pt x="2381519" y="49085"/>
                </a:lnTo>
                <a:lnTo>
                  <a:pt x="2379983" y="62340"/>
                </a:lnTo>
                <a:close/>
              </a:path>
              <a:path w="2504947" h="338201">
                <a:moveTo>
                  <a:pt x="1727327" y="332867"/>
                </a:moveTo>
                <a:lnTo>
                  <a:pt x="1727348" y="220068"/>
                </a:lnTo>
                <a:lnTo>
                  <a:pt x="1727750" y="203766"/>
                </a:lnTo>
                <a:lnTo>
                  <a:pt x="1728672" y="190159"/>
                </a:lnTo>
                <a:lnTo>
                  <a:pt x="1730133" y="179256"/>
                </a:lnTo>
                <a:lnTo>
                  <a:pt x="1732152" y="171069"/>
                </a:lnTo>
                <a:lnTo>
                  <a:pt x="1740220" y="156068"/>
                </a:lnTo>
                <a:lnTo>
                  <a:pt x="1749806" y="147320"/>
                </a:lnTo>
                <a:lnTo>
                  <a:pt x="1766156" y="139943"/>
                </a:lnTo>
                <a:lnTo>
                  <a:pt x="1779143" y="138430"/>
                </a:lnTo>
                <a:lnTo>
                  <a:pt x="1787525" y="138430"/>
                </a:lnTo>
                <a:lnTo>
                  <a:pt x="1794890" y="140462"/>
                </a:lnTo>
                <a:lnTo>
                  <a:pt x="1800859" y="144653"/>
                </a:lnTo>
                <a:lnTo>
                  <a:pt x="1806828" y="148844"/>
                </a:lnTo>
                <a:lnTo>
                  <a:pt x="1811274" y="154686"/>
                </a:lnTo>
                <a:lnTo>
                  <a:pt x="1813940" y="162179"/>
                </a:lnTo>
                <a:lnTo>
                  <a:pt x="1815610" y="168983"/>
                </a:lnTo>
                <a:lnTo>
                  <a:pt x="1816932" y="179759"/>
                </a:lnTo>
                <a:lnTo>
                  <a:pt x="1817734" y="194052"/>
                </a:lnTo>
                <a:lnTo>
                  <a:pt x="1818005" y="211836"/>
                </a:lnTo>
                <a:lnTo>
                  <a:pt x="1818005" y="332867"/>
                </a:lnTo>
                <a:lnTo>
                  <a:pt x="1880615" y="332867"/>
                </a:lnTo>
                <a:lnTo>
                  <a:pt x="1880582" y="180220"/>
                </a:lnTo>
                <a:lnTo>
                  <a:pt x="1880068" y="165640"/>
                </a:lnTo>
                <a:lnTo>
                  <a:pt x="1878936" y="153354"/>
                </a:lnTo>
                <a:lnTo>
                  <a:pt x="1877187" y="143383"/>
                </a:lnTo>
                <a:lnTo>
                  <a:pt x="1871629" y="127703"/>
                </a:lnTo>
                <a:lnTo>
                  <a:pt x="1864995" y="116967"/>
                </a:lnTo>
                <a:lnTo>
                  <a:pt x="1851167" y="104416"/>
                </a:lnTo>
                <a:lnTo>
                  <a:pt x="1838959" y="97917"/>
                </a:lnTo>
                <a:lnTo>
                  <a:pt x="1826727" y="93669"/>
                </a:lnTo>
                <a:lnTo>
                  <a:pt x="1814239" y="91239"/>
                </a:lnTo>
                <a:lnTo>
                  <a:pt x="1800987" y="90424"/>
                </a:lnTo>
                <a:lnTo>
                  <a:pt x="1788822" y="91123"/>
                </a:lnTo>
                <a:lnTo>
                  <a:pt x="1776158" y="93493"/>
                </a:lnTo>
                <a:lnTo>
                  <a:pt x="1764164" y="97540"/>
                </a:lnTo>
                <a:lnTo>
                  <a:pt x="1752839" y="103268"/>
                </a:lnTo>
                <a:lnTo>
                  <a:pt x="1742184" y="110678"/>
                </a:lnTo>
                <a:lnTo>
                  <a:pt x="1732198" y="119773"/>
                </a:lnTo>
                <a:lnTo>
                  <a:pt x="1722882" y="130556"/>
                </a:lnTo>
                <a:lnTo>
                  <a:pt x="1722882" y="95758"/>
                </a:lnTo>
                <a:lnTo>
                  <a:pt x="1664589" y="95758"/>
                </a:lnTo>
                <a:lnTo>
                  <a:pt x="1664589" y="332867"/>
                </a:lnTo>
                <a:lnTo>
                  <a:pt x="1727327" y="332867"/>
                </a:lnTo>
                <a:close/>
              </a:path>
              <a:path w="2504947" h="338201">
                <a:moveTo>
                  <a:pt x="874521" y="252730"/>
                </a:moveTo>
                <a:lnTo>
                  <a:pt x="878586" y="245364"/>
                </a:lnTo>
                <a:lnTo>
                  <a:pt x="886841" y="239522"/>
                </a:lnTo>
                <a:lnTo>
                  <a:pt x="893064" y="236379"/>
                </a:lnTo>
                <a:lnTo>
                  <a:pt x="904772" y="232506"/>
                </a:lnTo>
                <a:lnTo>
                  <a:pt x="921004" y="228600"/>
                </a:lnTo>
                <a:lnTo>
                  <a:pt x="922549" y="228271"/>
                </a:lnTo>
                <a:lnTo>
                  <a:pt x="937682" y="224887"/>
                </a:lnTo>
                <a:lnTo>
                  <a:pt x="949867" y="221821"/>
                </a:lnTo>
                <a:lnTo>
                  <a:pt x="959104" y="219075"/>
                </a:lnTo>
                <a:lnTo>
                  <a:pt x="959035" y="238863"/>
                </a:lnTo>
                <a:lnTo>
                  <a:pt x="958292" y="252984"/>
                </a:lnTo>
                <a:lnTo>
                  <a:pt x="956691" y="262128"/>
                </a:lnTo>
                <a:lnTo>
                  <a:pt x="951104" y="273494"/>
                </a:lnTo>
                <a:lnTo>
                  <a:pt x="941705" y="282829"/>
                </a:lnTo>
                <a:lnTo>
                  <a:pt x="933695" y="287879"/>
                </a:lnTo>
                <a:lnTo>
                  <a:pt x="921769" y="292480"/>
                </a:lnTo>
                <a:lnTo>
                  <a:pt x="909319" y="294005"/>
                </a:lnTo>
                <a:lnTo>
                  <a:pt x="907916" y="293983"/>
                </a:lnTo>
                <a:lnTo>
                  <a:pt x="905302" y="337201"/>
                </a:lnTo>
                <a:lnTo>
                  <a:pt x="917716" y="334632"/>
                </a:lnTo>
                <a:lnTo>
                  <a:pt x="929639" y="330454"/>
                </a:lnTo>
                <a:lnTo>
                  <a:pt x="932788" y="329056"/>
                </a:lnTo>
                <a:lnTo>
                  <a:pt x="943671" y="323142"/>
                </a:lnTo>
                <a:lnTo>
                  <a:pt x="954087" y="315769"/>
                </a:lnTo>
                <a:lnTo>
                  <a:pt x="964057" y="306959"/>
                </a:lnTo>
                <a:lnTo>
                  <a:pt x="965326" y="310642"/>
                </a:lnTo>
                <a:lnTo>
                  <a:pt x="966343" y="314325"/>
                </a:lnTo>
                <a:lnTo>
                  <a:pt x="968629" y="322580"/>
                </a:lnTo>
                <a:lnTo>
                  <a:pt x="970661" y="328676"/>
                </a:lnTo>
                <a:lnTo>
                  <a:pt x="972312" y="332867"/>
                </a:lnTo>
                <a:lnTo>
                  <a:pt x="1034414" y="332867"/>
                </a:lnTo>
                <a:lnTo>
                  <a:pt x="1030628" y="324633"/>
                </a:lnTo>
                <a:lnTo>
                  <a:pt x="1026126" y="312537"/>
                </a:lnTo>
                <a:lnTo>
                  <a:pt x="1023112" y="301117"/>
                </a:lnTo>
                <a:lnTo>
                  <a:pt x="1022136" y="295402"/>
                </a:lnTo>
                <a:lnTo>
                  <a:pt x="1020985" y="284415"/>
                </a:lnTo>
                <a:lnTo>
                  <a:pt x="1020294" y="270953"/>
                </a:lnTo>
                <a:lnTo>
                  <a:pt x="1020063" y="255016"/>
                </a:lnTo>
                <a:lnTo>
                  <a:pt x="1020826" y="181737"/>
                </a:lnTo>
                <a:lnTo>
                  <a:pt x="1020733" y="173457"/>
                </a:lnTo>
                <a:lnTo>
                  <a:pt x="1019920" y="157662"/>
                </a:lnTo>
                <a:lnTo>
                  <a:pt x="1018267" y="144409"/>
                </a:lnTo>
                <a:lnTo>
                  <a:pt x="1015775" y="133717"/>
                </a:lnTo>
                <a:lnTo>
                  <a:pt x="1012444" y="125603"/>
                </a:lnTo>
                <a:lnTo>
                  <a:pt x="1005356" y="115845"/>
                </a:lnTo>
                <a:lnTo>
                  <a:pt x="995753" y="107491"/>
                </a:lnTo>
                <a:lnTo>
                  <a:pt x="983488" y="100330"/>
                </a:lnTo>
                <a:lnTo>
                  <a:pt x="974552" y="96811"/>
                </a:lnTo>
                <a:lnTo>
                  <a:pt x="963745" y="94016"/>
                </a:lnTo>
                <a:lnTo>
                  <a:pt x="951217" y="92020"/>
                </a:lnTo>
                <a:lnTo>
                  <a:pt x="936970" y="90823"/>
                </a:lnTo>
                <a:lnTo>
                  <a:pt x="921004" y="90424"/>
                </a:lnTo>
                <a:lnTo>
                  <a:pt x="910767" y="90636"/>
                </a:lnTo>
                <a:lnTo>
                  <a:pt x="895997" y="91814"/>
                </a:lnTo>
                <a:lnTo>
                  <a:pt x="882663" y="94029"/>
                </a:lnTo>
                <a:lnTo>
                  <a:pt x="870766" y="97284"/>
                </a:lnTo>
                <a:lnTo>
                  <a:pt x="860305" y="101584"/>
                </a:lnTo>
                <a:lnTo>
                  <a:pt x="851281" y="106934"/>
                </a:lnTo>
                <a:lnTo>
                  <a:pt x="844014" y="112804"/>
                </a:lnTo>
                <a:lnTo>
                  <a:pt x="835775" y="121715"/>
                </a:lnTo>
                <a:lnTo>
                  <a:pt x="828746" y="132185"/>
                </a:lnTo>
                <a:lnTo>
                  <a:pt x="822912" y="144229"/>
                </a:lnTo>
                <a:lnTo>
                  <a:pt x="818261" y="157861"/>
                </a:lnTo>
                <a:lnTo>
                  <a:pt x="875283" y="168148"/>
                </a:lnTo>
                <a:lnTo>
                  <a:pt x="876225" y="165551"/>
                </a:lnTo>
                <a:lnTo>
                  <a:pt x="882549" y="153154"/>
                </a:lnTo>
                <a:lnTo>
                  <a:pt x="890396" y="145034"/>
                </a:lnTo>
                <a:lnTo>
                  <a:pt x="891518" y="144275"/>
                </a:lnTo>
                <a:lnTo>
                  <a:pt x="902395" y="139878"/>
                </a:lnTo>
                <a:lnTo>
                  <a:pt x="916558" y="138430"/>
                </a:lnTo>
                <a:lnTo>
                  <a:pt x="928543" y="138965"/>
                </a:lnTo>
                <a:lnTo>
                  <a:pt x="941510" y="141508"/>
                </a:lnTo>
                <a:lnTo>
                  <a:pt x="950213" y="146177"/>
                </a:lnTo>
                <a:lnTo>
                  <a:pt x="957190" y="157345"/>
                </a:lnTo>
                <a:lnTo>
                  <a:pt x="959104" y="171958"/>
                </a:lnTo>
                <a:lnTo>
                  <a:pt x="959104" y="178181"/>
                </a:lnTo>
                <a:lnTo>
                  <a:pt x="951669" y="180917"/>
                </a:lnTo>
                <a:lnTo>
                  <a:pt x="941620" y="183937"/>
                </a:lnTo>
                <a:lnTo>
                  <a:pt x="929366" y="187057"/>
                </a:lnTo>
                <a:lnTo>
                  <a:pt x="914914" y="190265"/>
                </a:lnTo>
                <a:lnTo>
                  <a:pt x="898270" y="193548"/>
                </a:lnTo>
                <a:lnTo>
                  <a:pt x="896770" y="193840"/>
                </a:lnTo>
                <a:lnTo>
                  <a:pt x="881941" y="197048"/>
                </a:lnTo>
                <a:lnTo>
                  <a:pt x="868929" y="200495"/>
                </a:lnTo>
                <a:lnTo>
                  <a:pt x="857735" y="204193"/>
                </a:lnTo>
                <a:lnTo>
                  <a:pt x="848360" y="208153"/>
                </a:lnTo>
                <a:lnTo>
                  <a:pt x="838724" y="213783"/>
                </a:lnTo>
                <a:lnTo>
                  <a:pt x="829109" y="222109"/>
                </a:lnTo>
                <a:lnTo>
                  <a:pt x="821436" y="232283"/>
                </a:lnTo>
                <a:lnTo>
                  <a:pt x="816347" y="242667"/>
                </a:lnTo>
                <a:lnTo>
                  <a:pt x="812935" y="254890"/>
                </a:lnTo>
                <a:lnTo>
                  <a:pt x="811783" y="268097"/>
                </a:lnTo>
                <a:lnTo>
                  <a:pt x="811883" y="272217"/>
                </a:lnTo>
                <a:lnTo>
                  <a:pt x="813714" y="285473"/>
                </a:lnTo>
                <a:lnTo>
                  <a:pt x="817834" y="297567"/>
                </a:lnTo>
                <a:lnTo>
                  <a:pt x="824224" y="308530"/>
                </a:lnTo>
                <a:lnTo>
                  <a:pt x="832866" y="318389"/>
                </a:lnTo>
                <a:lnTo>
                  <a:pt x="840430" y="324499"/>
                </a:lnTo>
                <a:lnTo>
                  <a:pt x="850985" y="330494"/>
                </a:lnTo>
                <a:lnTo>
                  <a:pt x="862878" y="334775"/>
                </a:lnTo>
                <a:lnTo>
                  <a:pt x="876102" y="337344"/>
                </a:lnTo>
                <a:lnTo>
                  <a:pt x="890651" y="338201"/>
                </a:lnTo>
                <a:lnTo>
                  <a:pt x="894957" y="291394"/>
                </a:lnTo>
                <a:lnTo>
                  <a:pt x="884427" y="284480"/>
                </a:lnTo>
                <a:lnTo>
                  <a:pt x="877824" y="278003"/>
                </a:lnTo>
                <a:lnTo>
                  <a:pt x="874521" y="270383"/>
                </a:lnTo>
                <a:lnTo>
                  <a:pt x="874521" y="252730"/>
                </a:lnTo>
                <a:close/>
              </a:path>
              <a:path w="2504947" h="338201">
                <a:moveTo>
                  <a:pt x="894957" y="291394"/>
                </a:moveTo>
                <a:lnTo>
                  <a:pt x="890651" y="338201"/>
                </a:lnTo>
                <a:lnTo>
                  <a:pt x="892371" y="338187"/>
                </a:lnTo>
                <a:lnTo>
                  <a:pt x="905302" y="337201"/>
                </a:lnTo>
                <a:lnTo>
                  <a:pt x="907916" y="293983"/>
                </a:lnTo>
                <a:lnTo>
                  <a:pt x="894957" y="291394"/>
                </a:lnTo>
                <a:close/>
              </a:path>
              <a:path w="2504947" h="338201">
                <a:moveTo>
                  <a:pt x="1247394" y="95758"/>
                </a:moveTo>
                <a:lnTo>
                  <a:pt x="1247394" y="332867"/>
                </a:lnTo>
                <a:lnTo>
                  <a:pt x="1310132" y="332867"/>
                </a:lnTo>
                <a:lnTo>
                  <a:pt x="1310132" y="95758"/>
                </a:lnTo>
                <a:lnTo>
                  <a:pt x="1247394" y="95758"/>
                </a:lnTo>
                <a:close/>
              </a:path>
              <a:path w="2504947" h="338201">
                <a:moveTo>
                  <a:pt x="2251018" y="235709"/>
                </a:moveTo>
                <a:lnTo>
                  <a:pt x="2247727" y="248294"/>
                </a:lnTo>
                <a:lnTo>
                  <a:pt x="2242790" y="259174"/>
                </a:lnTo>
                <a:lnTo>
                  <a:pt x="2236216" y="268351"/>
                </a:lnTo>
                <a:lnTo>
                  <a:pt x="2230658" y="273853"/>
                </a:lnTo>
                <a:lnTo>
                  <a:pt x="2219979" y="281216"/>
                </a:lnTo>
                <a:lnTo>
                  <a:pt x="2208079" y="285658"/>
                </a:lnTo>
                <a:lnTo>
                  <a:pt x="2195195" y="338201"/>
                </a:lnTo>
                <a:lnTo>
                  <a:pt x="2214727" y="336903"/>
                </a:lnTo>
                <a:lnTo>
                  <a:pt x="2227678" y="334435"/>
                </a:lnTo>
                <a:lnTo>
                  <a:pt x="2239968" y="330684"/>
                </a:lnTo>
                <a:lnTo>
                  <a:pt x="2251601" y="325653"/>
                </a:lnTo>
                <a:lnTo>
                  <a:pt x="2262578" y="319343"/>
                </a:lnTo>
                <a:lnTo>
                  <a:pt x="2272900" y="311756"/>
                </a:lnTo>
                <a:lnTo>
                  <a:pt x="2282571" y="302895"/>
                </a:lnTo>
                <a:lnTo>
                  <a:pt x="2295380" y="287614"/>
                </a:lnTo>
                <a:lnTo>
                  <a:pt x="2302106" y="276904"/>
                </a:lnTo>
                <a:lnTo>
                  <a:pt x="2307605" y="265547"/>
                </a:lnTo>
                <a:lnTo>
                  <a:pt x="2311879" y="253541"/>
                </a:lnTo>
                <a:lnTo>
                  <a:pt x="2314930" y="240885"/>
                </a:lnTo>
                <a:lnTo>
                  <a:pt x="2316759" y="227576"/>
                </a:lnTo>
                <a:lnTo>
                  <a:pt x="2317369" y="213614"/>
                </a:lnTo>
                <a:lnTo>
                  <a:pt x="2317237" y="207111"/>
                </a:lnTo>
                <a:lnTo>
                  <a:pt x="2316043" y="193452"/>
                </a:lnTo>
                <a:lnTo>
                  <a:pt x="2313608" y="180459"/>
                </a:lnTo>
                <a:lnTo>
                  <a:pt x="2309936" y="168127"/>
                </a:lnTo>
                <a:lnTo>
                  <a:pt x="2305031" y="156454"/>
                </a:lnTo>
                <a:lnTo>
                  <a:pt x="2298896" y="145436"/>
                </a:lnTo>
                <a:lnTo>
                  <a:pt x="2291535" y="135069"/>
                </a:lnTo>
                <a:lnTo>
                  <a:pt x="2282952" y="125349"/>
                </a:lnTo>
                <a:lnTo>
                  <a:pt x="2268732" y="113002"/>
                </a:lnTo>
                <a:lnTo>
                  <a:pt x="2258155" y="106110"/>
                </a:lnTo>
                <a:lnTo>
                  <a:pt x="2246876" y="100468"/>
                </a:lnTo>
                <a:lnTo>
                  <a:pt x="2234899" y="96076"/>
                </a:lnTo>
                <a:lnTo>
                  <a:pt x="2222227" y="92937"/>
                </a:lnTo>
                <a:lnTo>
                  <a:pt x="2208864" y="91052"/>
                </a:lnTo>
                <a:lnTo>
                  <a:pt x="2194814" y="90424"/>
                </a:lnTo>
                <a:lnTo>
                  <a:pt x="2193247" y="90431"/>
                </a:lnTo>
                <a:lnTo>
                  <a:pt x="2179922" y="91149"/>
                </a:lnTo>
                <a:lnTo>
                  <a:pt x="2167099" y="93038"/>
                </a:lnTo>
                <a:lnTo>
                  <a:pt x="2154783" y="96105"/>
                </a:lnTo>
                <a:lnTo>
                  <a:pt x="2142979" y="100353"/>
                </a:lnTo>
                <a:lnTo>
                  <a:pt x="2131695" y="105791"/>
                </a:lnTo>
                <a:lnTo>
                  <a:pt x="2121576" y="112052"/>
                </a:lnTo>
                <a:lnTo>
                  <a:pt x="2111601" y="119939"/>
                </a:lnTo>
                <a:lnTo>
                  <a:pt x="2102678" y="128971"/>
                </a:lnTo>
                <a:lnTo>
                  <a:pt x="2094810" y="139154"/>
                </a:lnTo>
                <a:lnTo>
                  <a:pt x="2088007" y="150495"/>
                </a:lnTo>
                <a:lnTo>
                  <a:pt x="2082864" y="161390"/>
                </a:lnTo>
                <a:lnTo>
                  <a:pt x="2078410" y="173519"/>
                </a:lnTo>
                <a:lnTo>
                  <a:pt x="2075213" y="185826"/>
                </a:lnTo>
                <a:lnTo>
                  <a:pt x="2073285" y="198304"/>
                </a:lnTo>
                <a:lnTo>
                  <a:pt x="2072639" y="210947"/>
                </a:lnTo>
                <a:lnTo>
                  <a:pt x="2072815" y="219483"/>
                </a:lnTo>
                <a:lnTo>
                  <a:pt x="2073900" y="233253"/>
                </a:lnTo>
                <a:lnTo>
                  <a:pt x="2075971" y="246218"/>
                </a:lnTo>
                <a:lnTo>
                  <a:pt x="2079018" y="258379"/>
                </a:lnTo>
                <a:lnTo>
                  <a:pt x="2083033" y="269736"/>
                </a:lnTo>
                <a:lnTo>
                  <a:pt x="2088007" y="280289"/>
                </a:lnTo>
                <a:lnTo>
                  <a:pt x="2094244" y="290398"/>
                </a:lnTo>
                <a:lnTo>
                  <a:pt x="2102181" y="300371"/>
                </a:lnTo>
                <a:lnTo>
                  <a:pt x="2111297" y="309215"/>
                </a:lnTo>
                <a:lnTo>
                  <a:pt x="2121598" y="316919"/>
                </a:lnTo>
                <a:lnTo>
                  <a:pt x="2133091" y="323469"/>
                </a:lnTo>
                <a:lnTo>
                  <a:pt x="2137748" y="229385"/>
                </a:lnTo>
                <a:lnTo>
                  <a:pt x="2136902" y="214376"/>
                </a:lnTo>
                <a:lnTo>
                  <a:pt x="2137080" y="207251"/>
                </a:lnTo>
                <a:lnTo>
                  <a:pt x="2138698" y="193003"/>
                </a:lnTo>
                <a:lnTo>
                  <a:pt x="2142001" y="180441"/>
                </a:lnTo>
                <a:lnTo>
                  <a:pt x="2146991" y="169540"/>
                </a:lnTo>
                <a:lnTo>
                  <a:pt x="2153666" y="160274"/>
                </a:lnTo>
                <a:lnTo>
                  <a:pt x="2159196" y="154810"/>
                </a:lnTo>
                <a:lnTo>
                  <a:pt x="2169917" y="147474"/>
                </a:lnTo>
                <a:lnTo>
                  <a:pt x="2181843" y="143072"/>
                </a:lnTo>
                <a:lnTo>
                  <a:pt x="2194941" y="141605"/>
                </a:lnTo>
                <a:lnTo>
                  <a:pt x="2202551" y="142076"/>
                </a:lnTo>
                <a:lnTo>
                  <a:pt x="2214998" y="145207"/>
                </a:lnTo>
                <a:lnTo>
                  <a:pt x="2226214" y="151273"/>
                </a:lnTo>
                <a:lnTo>
                  <a:pt x="2236216" y="160274"/>
                </a:lnTo>
                <a:lnTo>
                  <a:pt x="2239209" y="163988"/>
                </a:lnTo>
                <a:lnTo>
                  <a:pt x="2245165" y="174002"/>
                </a:lnTo>
                <a:lnTo>
                  <a:pt x="2249430" y="185642"/>
                </a:lnTo>
                <a:lnTo>
                  <a:pt x="2251995" y="198924"/>
                </a:lnTo>
                <a:lnTo>
                  <a:pt x="2252853" y="213868"/>
                </a:lnTo>
                <a:lnTo>
                  <a:pt x="2252656" y="221420"/>
                </a:lnTo>
                <a:lnTo>
                  <a:pt x="2251018" y="235709"/>
                </a:lnTo>
                <a:close/>
              </a:path>
              <a:path w="2504947" h="338201">
                <a:moveTo>
                  <a:pt x="2208079" y="285658"/>
                </a:moveTo>
                <a:lnTo>
                  <a:pt x="2194941" y="287147"/>
                </a:lnTo>
                <a:lnTo>
                  <a:pt x="2187327" y="286660"/>
                </a:lnTo>
                <a:lnTo>
                  <a:pt x="2174908" y="283481"/>
                </a:lnTo>
                <a:lnTo>
                  <a:pt x="2163676" y="277366"/>
                </a:lnTo>
                <a:lnTo>
                  <a:pt x="2153666" y="268351"/>
                </a:lnTo>
                <a:lnTo>
                  <a:pt x="2150445" y="264401"/>
                </a:lnTo>
                <a:lnTo>
                  <a:pt x="2144520" y="254407"/>
                </a:lnTo>
                <a:lnTo>
                  <a:pt x="2140287" y="242732"/>
                </a:lnTo>
                <a:lnTo>
                  <a:pt x="2137748" y="229385"/>
                </a:lnTo>
                <a:lnTo>
                  <a:pt x="2133394" y="323620"/>
                </a:lnTo>
                <a:lnTo>
                  <a:pt x="2145271" y="328901"/>
                </a:lnTo>
                <a:lnTo>
                  <a:pt x="2157390" y="332988"/>
                </a:lnTo>
                <a:lnTo>
                  <a:pt x="2169750" y="335892"/>
                </a:lnTo>
                <a:lnTo>
                  <a:pt x="2182352" y="337625"/>
                </a:lnTo>
                <a:lnTo>
                  <a:pt x="2195195" y="338201"/>
                </a:lnTo>
                <a:lnTo>
                  <a:pt x="2208079" y="285658"/>
                </a:lnTo>
                <a:close/>
              </a:path>
              <a:path w="2504947" h="338201">
                <a:moveTo>
                  <a:pt x="1543882" y="235709"/>
                </a:moveTo>
                <a:lnTo>
                  <a:pt x="1540591" y="248294"/>
                </a:lnTo>
                <a:lnTo>
                  <a:pt x="1535654" y="259174"/>
                </a:lnTo>
                <a:lnTo>
                  <a:pt x="1529080" y="268351"/>
                </a:lnTo>
                <a:lnTo>
                  <a:pt x="1523522" y="273853"/>
                </a:lnTo>
                <a:lnTo>
                  <a:pt x="1512843" y="281216"/>
                </a:lnTo>
                <a:lnTo>
                  <a:pt x="1500943" y="285658"/>
                </a:lnTo>
                <a:lnTo>
                  <a:pt x="1488058" y="338201"/>
                </a:lnTo>
                <a:lnTo>
                  <a:pt x="1507591" y="336903"/>
                </a:lnTo>
                <a:lnTo>
                  <a:pt x="1520542" y="334435"/>
                </a:lnTo>
                <a:lnTo>
                  <a:pt x="1532832" y="330684"/>
                </a:lnTo>
                <a:lnTo>
                  <a:pt x="1544465" y="325653"/>
                </a:lnTo>
                <a:lnTo>
                  <a:pt x="1555442" y="319343"/>
                </a:lnTo>
                <a:lnTo>
                  <a:pt x="1565764" y="311756"/>
                </a:lnTo>
                <a:lnTo>
                  <a:pt x="1575434" y="302895"/>
                </a:lnTo>
                <a:lnTo>
                  <a:pt x="1588244" y="287614"/>
                </a:lnTo>
                <a:lnTo>
                  <a:pt x="1594970" y="276904"/>
                </a:lnTo>
                <a:lnTo>
                  <a:pt x="1600469" y="265547"/>
                </a:lnTo>
                <a:lnTo>
                  <a:pt x="1604743" y="253541"/>
                </a:lnTo>
                <a:lnTo>
                  <a:pt x="1607794" y="240885"/>
                </a:lnTo>
                <a:lnTo>
                  <a:pt x="1609623" y="227576"/>
                </a:lnTo>
                <a:lnTo>
                  <a:pt x="1610233" y="213614"/>
                </a:lnTo>
                <a:lnTo>
                  <a:pt x="1610101" y="207111"/>
                </a:lnTo>
                <a:lnTo>
                  <a:pt x="1608907" y="193452"/>
                </a:lnTo>
                <a:lnTo>
                  <a:pt x="1606472" y="180459"/>
                </a:lnTo>
                <a:lnTo>
                  <a:pt x="1602800" y="168127"/>
                </a:lnTo>
                <a:lnTo>
                  <a:pt x="1597895" y="156454"/>
                </a:lnTo>
                <a:lnTo>
                  <a:pt x="1591760" y="145436"/>
                </a:lnTo>
                <a:lnTo>
                  <a:pt x="1584399" y="135069"/>
                </a:lnTo>
                <a:lnTo>
                  <a:pt x="1575815" y="125349"/>
                </a:lnTo>
                <a:lnTo>
                  <a:pt x="1561596" y="113002"/>
                </a:lnTo>
                <a:lnTo>
                  <a:pt x="1551019" y="106110"/>
                </a:lnTo>
                <a:lnTo>
                  <a:pt x="1539740" y="100468"/>
                </a:lnTo>
                <a:lnTo>
                  <a:pt x="1527763" y="96076"/>
                </a:lnTo>
                <a:lnTo>
                  <a:pt x="1515091" y="92937"/>
                </a:lnTo>
                <a:lnTo>
                  <a:pt x="1501728" y="91052"/>
                </a:lnTo>
                <a:lnTo>
                  <a:pt x="1487677" y="90424"/>
                </a:lnTo>
                <a:lnTo>
                  <a:pt x="1486111" y="90431"/>
                </a:lnTo>
                <a:lnTo>
                  <a:pt x="1472786" y="91149"/>
                </a:lnTo>
                <a:lnTo>
                  <a:pt x="1459963" y="93038"/>
                </a:lnTo>
                <a:lnTo>
                  <a:pt x="1447647" y="96105"/>
                </a:lnTo>
                <a:lnTo>
                  <a:pt x="1435843" y="100353"/>
                </a:lnTo>
                <a:lnTo>
                  <a:pt x="1424558" y="105791"/>
                </a:lnTo>
                <a:lnTo>
                  <a:pt x="1414440" y="112052"/>
                </a:lnTo>
                <a:lnTo>
                  <a:pt x="1404465" y="119939"/>
                </a:lnTo>
                <a:lnTo>
                  <a:pt x="1395542" y="128971"/>
                </a:lnTo>
                <a:lnTo>
                  <a:pt x="1387674" y="139154"/>
                </a:lnTo>
                <a:lnTo>
                  <a:pt x="1380870" y="150495"/>
                </a:lnTo>
                <a:lnTo>
                  <a:pt x="1375728" y="161390"/>
                </a:lnTo>
                <a:lnTo>
                  <a:pt x="1371274" y="173519"/>
                </a:lnTo>
                <a:lnTo>
                  <a:pt x="1368077" y="185826"/>
                </a:lnTo>
                <a:lnTo>
                  <a:pt x="1366149" y="198304"/>
                </a:lnTo>
                <a:lnTo>
                  <a:pt x="1365503" y="210947"/>
                </a:lnTo>
                <a:lnTo>
                  <a:pt x="1365679" y="219483"/>
                </a:lnTo>
                <a:lnTo>
                  <a:pt x="1366764" y="233253"/>
                </a:lnTo>
                <a:lnTo>
                  <a:pt x="1368835" y="246218"/>
                </a:lnTo>
                <a:lnTo>
                  <a:pt x="1371882" y="258379"/>
                </a:lnTo>
                <a:lnTo>
                  <a:pt x="1375897" y="269736"/>
                </a:lnTo>
                <a:lnTo>
                  <a:pt x="1380870" y="280289"/>
                </a:lnTo>
                <a:lnTo>
                  <a:pt x="1387108" y="290398"/>
                </a:lnTo>
                <a:lnTo>
                  <a:pt x="1395045" y="300371"/>
                </a:lnTo>
                <a:lnTo>
                  <a:pt x="1404161" y="309215"/>
                </a:lnTo>
                <a:lnTo>
                  <a:pt x="1414462" y="316919"/>
                </a:lnTo>
                <a:lnTo>
                  <a:pt x="1425956" y="323469"/>
                </a:lnTo>
                <a:lnTo>
                  <a:pt x="1430612" y="229385"/>
                </a:lnTo>
                <a:lnTo>
                  <a:pt x="1429765" y="214376"/>
                </a:lnTo>
                <a:lnTo>
                  <a:pt x="1429944" y="207251"/>
                </a:lnTo>
                <a:lnTo>
                  <a:pt x="1431562" y="193003"/>
                </a:lnTo>
                <a:lnTo>
                  <a:pt x="1434865" y="180441"/>
                </a:lnTo>
                <a:lnTo>
                  <a:pt x="1439855" y="169540"/>
                </a:lnTo>
                <a:lnTo>
                  <a:pt x="1446530" y="160274"/>
                </a:lnTo>
                <a:lnTo>
                  <a:pt x="1452060" y="154810"/>
                </a:lnTo>
                <a:lnTo>
                  <a:pt x="1462781" y="147474"/>
                </a:lnTo>
                <a:lnTo>
                  <a:pt x="1474707" y="143072"/>
                </a:lnTo>
                <a:lnTo>
                  <a:pt x="1487805" y="141605"/>
                </a:lnTo>
                <a:lnTo>
                  <a:pt x="1495415" y="142076"/>
                </a:lnTo>
                <a:lnTo>
                  <a:pt x="1507862" y="145207"/>
                </a:lnTo>
                <a:lnTo>
                  <a:pt x="1519078" y="151273"/>
                </a:lnTo>
                <a:lnTo>
                  <a:pt x="1529080" y="160274"/>
                </a:lnTo>
                <a:lnTo>
                  <a:pt x="1532073" y="163988"/>
                </a:lnTo>
                <a:lnTo>
                  <a:pt x="1538029" y="174002"/>
                </a:lnTo>
                <a:lnTo>
                  <a:pt x="1542294" y="185642"/>
                </a:lnTo>
                <a:lnTo>
                  <a:pt x="1544859" y="198924"/>
                </a:lnTo>
                <a:lnTo>
                  <a:pt x="1545716" y="213868"/>
                </a:lnTo>
                <a:lnTo>
                  <a:pt x="1545520" y="221420"/>
                </a:lnTo>
                <a:lnTo>
                  <a:pt x="1543882" y="2357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1086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1086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8214" y="727455"/>
            <a:ext cx="84582" cy="74930"/>
          </a:xfrm>
          <a:custGeom>
            <a:avLst/>
            <a:gdLst/>
            <a:ahLst/>
            <a:cxnLst/>
            <a:rect l="l" t="t" r="r" b="b"/>
            <a:pathLst>
              <a:path w="84582" h="74930">
                <a:moveTo>
                  <a:pt x="84582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2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9" y="20447"/>
                </a:lnTo>
                <a:lnTo>
                  <a:pt x="4064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2" y="58928"/>
                </a:lnTo>
                <a:lnTo>
                  <a:pt x="9906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8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3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2" y="12446"/>
                </a:lnTo>
                <a:lnTo>
                  <a:pt x="84582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0594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13458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9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4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9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4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6228" y="649986"/>
            <a:ext cx="115862" cy="145541"/>
          </a:xfrm>
          <a:custGeom>
            <a:avLst/>
            <a:gdLst/>
            <a:ahLst/>
            <a:cxnLst/>
            <a:rect l="l" t="t" r="r" b="b"/>
            <a:pathLst>
              <a:path w="115862" h="145541">
                <a:moveTo>
                  <a:pt x="58038" y="0"/>
                </a:moveTo>
                <a:lnTo>
                  <a:pt x="44891" y="1465"/>
                </a:lnTo>
                <a:lnTo>
                  <a:pt x="32969" y="5863"/>
                </a:lnTo>
                <a:lnTo>
                  <a:pt x="22274" y="13192"/>
                </a:lnTo>
                <a:lnTo>
                  <a:pt x="16738" y="18668"/>
                </a:lnTo>
                <a:lnTo>
                  <a:pt x="10071" y="27936"/>
                </a:lnTo>
                <a:lnTo>
                  <a:pt x="5089" y="38839"/>
                </a:lnTo>
                <a:lnTo>
                  <a:pt x="1791" y="51403"/>
                </a:lnTo>
                <a:lnTo>
                  <a:pt x="177" y="65654"/>
                </a:lnTo>
                <a:lnTo>
                  <a:pt x="0" y="72771"/>
                </a:lnTo>
                <a:lnTo>
                  <a:pt x="844" y="87782"/>
                </a:lnTo>
                <a:lnTo>
                  <a:pt x="3380" y="101130"/>
                </a:lnTo>
                <a:lnTo>
                  <a:pt x="7606" y="112806"/>
                </a:lnTo>
                <a:lnTo>
                  <a:pt x="13525" y="122801"/>
                </a:lnTo>
                <a:lnTo>
                  <a:pt x="16738" y="126746"/>
                </a:lnTo>
                <a:lnTo>
                  <a:pt x="26723" y="135758"/>
                </a:lnTo>
                <a:lnTo>
                  <a:pt x="37932" y="141871"/>
                </a:lnTo>
                <a:lnTo>
                  <a:pt x="50364" y="145053"/>
                </a:lnTo>
                <a:lnTo>
                  <a:pt x="58038" y="145541"/>
                </a:lnTo>
                <a:lnTo>
                  <a:pt x="71192" y="144048"/>
                </a:lnTo>
                <a:lnTo>
                  <a:pt x="83098" y="139590"/>
                </a:lnTo>
                <a:lnTo>
                  <a:pt x="93756" y="132201"/>
                </a:lnTo>
                <a:lnTo>
                  <a:pt x="99225" y="126746"/>
                </a:lnTo>
                <a:lnTo>
                  <a:pt x="105814" y="117569"/>
                </a:lnTo>
                <a:lnTo>
                  <a:pt x="110751" y="106689"/>
                </a:lnTo>
                <a:lnTo>
                  <a:pt x="114036" y="94104"/>
                </a:lnTo>
                <a:lnTo>
                  <a:pt x="115667" y="79815"/>
                </a:lnTo>
                <a:lnTo>
                  <a:pt x="115862" y="72262"/>
                </a:lnTo>
                <a:lnTo>
                  <a:pt x="115009" y="57319"/>
                </a:lnTo>
                <a:lnTo>
                  <a:pt x="112452" y="44037"/>
                </a:lnTo>
                <a:lnTo>
                  <a:pt x="108191" y="32397"/>
                </a:lnTo>
                <a:lnTo>
                  <a:pt x="102227" y="22383"/>
                </a:lnTo>
                <a:lnTo>
                  <a:pt x="89258" y="9655"/>
                </a:lnTo>
                <a:lnTo>
                  <a:pt x="78041" y="3586"/>
                </a:lnTo>
                <a:lnTo>
                  <a:pt x="65574" y="462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31086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6332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48281" y="598804"/>
            <a:ext cx="216026" cy="242443"/>
          </a:xfrm>
          <a:custGeom>
            <a:avLst/>
            <a:gdLst/>
            <a:ahLst/>
            <a:cxnLst/>
            <a:rect l="l" t="t" r="r" b="b"/>
            <a:pathLst>
              <a:path w="216026" h="242443">
                <a:moveTo>
                  <a:pt x="136398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6" y="95123"/>
                </a:lnTo>
                <a:lnTo>
                  <a:pt x="216026" y="242443"/>
                </a:lnTo>
                <a:lnTo>
                  <a:pt x="153416" y="242443"/>
                </a:lnTo>
                <a:lnTo>
                  <a:pt x="153416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1" y="71755"/>
                </a:lnTo>
                <a:lnTo>
                  <a:pt x="146685" y="64262"/>
                </a:lnTo>
                <a:lnTo>
                  <a:pt x="142239" y="58420"/>
                </a:lnTo>
                <a:lnTo>
                  <a:pt x="136270" y="54229"/>
                </a:lnTo>
                <a:lnTo>
                  <a:pt x="130301" y="50037"/>
                </a:lnTo>
                <a:lnTo>
                  <a:pt x="122936" y="48006"/>
                </a:lnTo>
                <a:lnTo>
                  <a:pt x="114554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49195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5476" y="598804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20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4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2" y="91312"/>
                </a:lnTo>
                <a:lnTo>
                  <a:pt x="208280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8" y="210693"/>
                </a:lnTo>
                <a:lnTo>
                  <a:pt x="214342" y="222113"/>
                </a:lnTo>
                <a:lnTo>
                  <a:pt x="218844" y="234209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7" y="238252"/>
                </a:lnTo>
                <a:lnTo>
                  <a:pt x="156845" y="232156"/>
                </a:lnTo>
                <a:lnTo>
                  <a:pt x="154559" y="223900"/>
                </a:lnTo>
                <a:lnTo>
                  <a:pt x="153543" y="220218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7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2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2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6" y="117729"/>
                </a:lnTo>
                <a:lnTo>
                  <a:pt x="45951" y="113769"/>
                </a:lnTo>
                <a:lnTo>
                  <a:pt x="57145" y="110071"/>
                </a:lnTo>
                <a:lnTo>
                  <a:pt x="70157" y="106624"/>
                </a:lnTo>
                <a:lnTo>
                  <a:pt x="84986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20" y="87757"/>
                </a:lnTo>
                <a:lnTo>
                  <a:pt x="147320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7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6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7589" y="598804"/>
            <a:ext cx="223723" cy="247777"/>
          </a:xfrm>
          <a:custGeom>
            <a:avLst/>
            <a:gdLst/>
            <a:ahLst/>
            <a:cxnLst/>
            <a:rect l="l" t="t" r="r" b="b"/>
            <a:pathLst>
              <a:path w="223723" h="247777">
                <a:moveTo>
                  <a:pt x="114973" y="0"/>
                </a:moveTo>
                <a:lnTo>
                  <a:pt x="129826" y="591"/>
                </a:lnTo>
                <a:lnTo>
                  <a:pt x="143560" y="2365"/>
                </a:lnTo>
                <a:lnTo>
                  <a:pt x="156169" y="5322"/>
                </a:lnTo>
                <a:lnTo>
                  <a:pt x="167652" y="9461"/>
                </a:lnTo>
                <a:lnTo>
                  <a:pt x="178006" y="14783"/>
                </a:lnTo>
                <a:lnTo>
                  <a:pt x="183845" y="18669"/>
                </a:lnTo>
                <a:lnTo>
                  <a:pt x="192937" y="26369"/>
                </a:lnTo>
                <a:lnTo>
                  <a:pt x="201024" y="35441"/>
                </a:lnTo>
                <a:lnTo>
                  <a:pt x="208096" y="45885"/>
                </a:lnTo>
                <a:lnTo>
                  <a:pt x="214142" y="57700"/>
                </a:lnTo>
                <a:lnTo>
                  <a:pt x="219153" y="70887"/>
                </a:lnTo>
                <a:lnTo>
                  <a:pt x="220548" y="75437"/>
                </a:lnTo>
                <a:lnTo>
                  <a:pt x="158699" y="86614"/>
                </a:lnTo>
                <a:lnTo>
                  <a:pt x="154907" y="73113"/>
                </a:lnTo>
                <a:lnTo>
                  <a:pt x="148480" y="62574"/>
                </a:lnTo>
                <a:lnTo>
                  <a:pt x="144602" y="58674"/>
                </a:lnTo>
                <a:lnTo>
                  <a:pt x="134138" y="52455"/>
                </a:lnTo>
                <a:lnTo>
                  <a:pt x="121341" y="49519"/>
                </a:lnTo>
                <a:lnTo>
                  <a:pt x="115862" y="49275"/>
                </a:lnTo>
                <a:lnTo>
                  <a:pt x="102181" y="50861"/>
                </a:lnTo>
                <a:lnTo>
                  <a:pt x="90339" y="55604"/>
                </a:lnTo>
                <a:lnTo>
                  <a:pt x="80340" y="63479"/>
                </a:lnTo>
                <a:lnTo>
                  <a:pt x="72847" y="74015"/>
                </a:lnTo>
                <a:lnTo>
                  <a:pt x="68666" y="84742"/>
                </a:lnTo>
                <a:lnTo>
                  <a:pt x="65927" y="97713"/>
                </a:lnTo>
                <a:lnTo>
                  <a:pt x="64630" y="112928"/>
                </a:lnTo>
                <a:lnTo>
                  <a:pt x="64515" y="119634"/>
                </a:lnTo>
                <a:lnTo>
                  <a:pt x="65123" y="136068"/>
                </a:lnTo>
                <a:lnTo>
                  <a:pt x="66945" y="150360"/>
                </a:lnTo>
                <a:lnTo>
                  <a:pt x="69982" y="162524"/>
                </a:lnTo>
                <a:lnTo>
                  <a:pt x="74233" y="172574"/>
                </a:lnTo>
                <a:lnTo>
                  <a:pt x="78689" y="179324"/>
                </a:lnTo>
                <a:lnTo>
                  <a:pt x="88194" y="188262"/>
                </a:lnTo>
                <a:lnTo>
                  <a:pt x="99481" y="194022"/>
                </a:lnTo>
                <a:lnTo>
                  <a:pt x="112550" y="196582"/>
                </a:lnTo>
                <a:lnTo>
                  <a:pt x="116751" y="196723"/>
                </a:lnTo>
                <a:lnTo>
                  <a:pt x="130307" y="195001"/>
                </a:lnTo>
                <a:lnTo>
                  <a:pt x="141688" y="189870"/>
                </a:lnTo>
                <a:lnTo>
                  <a:pt x="145999" y="186562"/>
                </a:lnTo>
                <a:lnTo>
                  <a:pt x="152803" y="178225"/>
                </a:lnTo>
                <a:lnTo>
                  <a:pt x="158139" y="166760"/>
                </a:lnTo>
                <a:lnTo>
                  <a:pt x="162036" y="152112"/>
                </a:lnTo>
                <a:lnTo>
                  <a:pt x="162128" y="151637"/>
                </a:lnTo>
                <a:lnTo>
                  <a:pt x="223723" y="162052"/>
                </a:lnTo>
                <a:lnTo>
                  <a:pt x="219879" y="176024"/>
                </a:lnTo>
                <a:lnTo>
                  <a:pt x="215017" y="188765"/>
                </a:lnTo>
                <a:lnTo>
                  <a:pt x="209128" y="200277"/>
                </a:lnTo>
                <a:lnTo>
                  <a:pt x="202205" y="210565"/>
                </a:lnTo>
                <a:lnTo>
                  <a:pt x="194239" y="219633"/>
                </a:lnTo>
                <a:lnTo>
                  <a:pt x="186893" y="226187"/>
                </a:lnTo>
                <a:lnTo>
                  <a:pt x="177289" y="232772"/>
                </a:lnTo>
                <a:lnTo>
                  <a:pt x="166650" y="238167"/>
                </a:lnTo>
                <a:lnTo>
                  <a:pt x="154980" y="242369"/>
                </a:lnTo>
                <a:lnTo>
                  <a:pt x="142281" y="245373"/>
                </a:lnTo>
                <a:lnTo>
                  <a:pt x="128556" y="247177"/>
                </a:lnTo>
                <a:lnTo>
                  <a:pt x="113855" y="247777"/>
                </a:lnTo>
                <a:lnTo>
                  <a:pt x="99468" y="247112"/>
                </a:lnTo>
                <a:lnTo>
                  <a:pt x="85937" y="245118"/>
                </a:lnTo>
                <a:lnTo>
                  <a:pt x="73260" y="241795"/>
                </a:lnTo>
                <a:lnTo>
                  <a:pt x="61439" y="237142"/>
                </a:lnTo>
                <a:lnTo>
                  <a:pt x="50474" y="231160"/>
                </a:lnTo>
                <a:lnTo>
                  <a:pt x="40364" y="223849"/>
                </a:lnTo>
                <a:lnTo>
                  <a:pt x="31111" y="215208"/>
                </a:lnTo>
                <a:lnTo>
                  <a:pt x="23288" y="205899"/>
                </a:lnTo>
                <a:lnTo>
                  <a:pt x="16732" y="195897"/>
                </a:lnTo>
                <a:lnTo>
                  <a:pt x="11258" y="185006"/>
                </a:lnTo>
                <a:lnTo>
                  <a:pt x="6864" y="173228"/>
                </a:lnTo>
                <a:lnTo>
                  <a:pt x="3551" y="160564"/>
                </a:lnTo>
                <a:lnTo>
                  <a:pt x="1320" y="147016"/>
                </a:lnTo>
                <a:lnTo>
                  <a:pt x="171" y="132586"/>
                </a:lnTo>
                <a:lnTo>
                  <a:pt x="0" y="124079"/>
                </a:lnTo>
                <a:lnTo>
                  <a:pt x="538" y="109075"/>
                </a:lnTo>
                <a:lnTo>
                  <a:pt x="2153" y="94972"/>
                </a:lnTo>
                <a:lnTo>
                  <a:pt x="4845" y="81772"/>
                </a:lnTo>
                <a:lnTo>
                  <a:pt x="8613" y="69474"/>
                </a:lnTo>
                <a:lnTo>
                  <a:pt x="13457" y="58083"/>
                </a:lnTo>
                <a:lnTo>
                  <a:pt x="19377" y="47598"/>
                </a:lnTo>
                <a:lnTo>
                  <a:pt x="26373" y="38023"/>
                </a:lnTo>
                <a:lnTo>
                  <a:pt x="40217" y="24180"/>
                </a:lnTo>
                <a:lnTo>
                  <a:pt x="50267" y="16896"/>
                </a:lnTo>
                <a:lnTo>
                  <a:pt x="61187" y="10914"/>
                </a:lnTo>
                <a:lnTo>
                  <a:pt x="72978" y="6234"/>
                </a:lnTo>
                <a:lnTo>
                  <a:pt x="85638" y="2856"/>
                </a:lnTo>
                <a:lnTo>
                  <a:pt x="99167" y="780"/>
                </a:lnTo>
                <a:lnTo>
                  <a:pt x="113564" y="5"/>
                </a:lnTo>
                <a:lnTo>
                  <a:pt x="1149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1928" y="598804"/>
            <a:ext cx="244678" cy="247777"/>
          </a:xfrm>
          <a:custGeom>
            <a:avLst/>
            <a:gdLst/>
            <a:ahLst/>
            <a:cxnLst/>
            <a:rect l="l" t="t" r="r" b="b"/>
            <a:pathLst>
              <a:path w="244678" h="247777">
                <a:moveTo>
                  <a:pt x="122123" y="0"/>
                </a:moveTo>
                <a:lnTo>
                  <a:pt x="136182" y="628"/>
                </a:lnTo>
                <a:lnTo>
                  <a:pt x="149545" y="2511"/>
                </a:lnTo>
                <a:lnTo>
                  <a:pt x="162211" y="5648"/>
                </a:lnTo>
                <a:lnTo>
                  <a:pt x="174181" y="10037"/>
                </a:lnTo>
                <a:lnTo>
                  <a:pt x="185455" y="15675"/>
                </a:lnTo>
                <a:lnTo>
                  <a:pt x="196033" y="22561"/>
                </a:lnTo>
                <a:lnTo>
                  <a:pt x="205915" y="30693"/>
                </a:lnTo>
                <a:lnTo>
                  <a:pt x="218901" y="44646"/>
                </a:lnTo>
                <a:lnTo>
                  <a:pt x="226266" y="55015"/>
                </a:lnTo>
                <a:lnTo>
                  <a:pt x="232395" y="66035"/>
                </a:lnTo>
                <a:lnTo>
                  <a:pt x="237287" y="77710"/>
                </a:lnTo>
                <a:lnTo>
                  <a:pt x="240943" y="90044"/>
                </a:lnTo>
                <a:lnTo>
                  <a:pt x="243363" y="103040"/>
                </a:lnTo>
                <a:lnTo>
                  <a:pt x="244548" y="116701"/>
                </a:lnTo>
                <a:lnTo>
                  <a:pt x="244678" y="123190"/>
                </a:lnTo>
                <a:lnTo>
                  <a:pt x="244068" y="137157"/>
                </a:lnTo>
                <a:lnTo>
                  <a:pt x="242237" y="150470"/>
                </a:lnTo>
                <a:lnTo>
                  <a:pt x="239187" y="163130"/>
                </a:lnTo>
                <a:lnTo>
                  <a:pt x="234916" y="175139"/>
                </a:lnTo>
                <a:lnTo>
                  <a:pt x="229425" y="186499"/>
                </a:lnTo>
                <a:lnTo>
                  <a:pt x="222714" y="197211"/>
                </a:lnTo>
                <a:lnTo>
                  <a:pt x="214782" y="207278"/>
                </a:lnTo>
                <a:lnTo>
                  <a:pt x="200285" y="221330"/>
                </a:lnTo>
                <a:lnTo>
                  <a:pt x="189950" y="228916"/>
                </a:lnTo>
                <a:lnTo>
                  <a:pt x="178964" y="235225"/>
                </a:lnTo>
                <a:lnTo>
                  <a:pt x="167326" y="240256"/>
                </a:lnTo>
                <a:lnTo>
                  <a:pt x="155036" y="244007"/>
                </a:lnTo>
                <a:lnTo>
                  <a:pt x="142095" y="246476"/>
                </a:lnTo>
                <a:lnTo>
                  <a:pt x="128503" y="247662"/>
                </a:lnTo>
                <a:lnTo>
                  <a:pt x="122567" y="247777"/>
                </a:lnTo>
                <a:lnTo>
                  <a:pt x="109730" y="247203"/>
                </a:lnTo>
                <a:lnTo>
                  <a:pt x="97131" y="245473"/>
                </a:lnTo>
                <a:lnTo>
                  <a:pt x="84769" y="242576"/>
                </a:lnTo>
                <a:lnTo>
                  <a:pt x="72645" y="238499"/>
                </a:lnTo>
                <a:lnTo>
                  <a:pt x="60759" y="233230"/>
                </a:lnTo>
                <a:lnTo>
                  <a:pt x="48931" y="226487"/>
                </a:lnTo>
                <a:lnTo>
                  <a:pt x="38647" y="218772"/>
                </a:lnTo>
                <a:lnTo>
                  <a:pt x="29538" y="209914"/>
                </a:lnTo>
                <a:lnTo>
                  <a:pt x="21603" y="199924"/>
                </a:lnTo>
                <a:lnTo>
                  <a:pt x="15405" y="189865"/>
                </a:lnTo>
                <a:lnTo>
                  <a:pt x="10392" y="179313"/>
                </a:lnTo>
                <a:lnTo>
                  <a:pt x="6361" y="167957"/>
                </a:lnTo>
                <a:lnTo>
                  <a:pt x="3314" y="155798"/>
                </a:lnTo>
                <a:lnTo>
                  <a:pt x="1251" y="142835"/>
                </a:lnTo>
                <a:lnTo>
                  <a:pt x="173" y="129068"/>
                </a:lnTo>
                <a:lnTo>
                  <a:pt x="0" y="120523"/>
                </a:lnTo>
                <a:lnTo>
                  <a:pt x="639" y="107882"/>
                </a:lnTo>
                <a:lnTo>
                  <a:pt x="2556" y="95406"/>
                </a:lnTo>
                <a:lnTo>
                  <a:pt x="5749" y="83101"/>
                </a:lnTo>
                <a:lnTo>
                  <a:pt x="10218" y="70973"/>
                </a:lnTo>
                <a:lnTo>
                  <a:pt x="15405" y="60071"/>
                </a:lnTo>
                <a:lnTo>
                  <a:pt x="22199" y="48726"/>
                </a:lnTo>
                <a:lnTo>
                  <a:pt x="30052" y="38539"/>
                </a:lnTo>
                <a:lnTo>
                  <a:pt x="38966" y="29505"/>
                </a:lnTo>
                <a:lnTo>
                  <a:pt x="48942" y="21616"/>
                </a:lnTo>
                <a:lnTo>
                  <a:pt x="59054" y="15367"/>
                </a:lnTo>
                <a:lnTo>
                  <a:pt x="70355" y="9926"/>
                </a:lnTo>
                <a:lnTo>
                  <a:pt x="82162" y="5675"/>
                </a:lnTo>
                <a:lnTo>
                  <a:pt x="94474" y="2609"/>
                </a:lnTo>
                <a:lnTo>
                  <a:pt x="107290" y="721"/>
                </a:lnTo>
                <a:lnTo>
                  <a:pt x="120609" y="7"/>
                </a:lnTo>
                <a:lnTo>
                  <a:pt x="12212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46682" y="5204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0" y="0"/>
                </a:moveTo>
                <a:lnTo>
                  <a:pt x="91820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0" y="133730"/>
                </a:lnTo>
                <a:lnTo>
                  <a:pt x="91820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3" y="266318"/>
                </a:lnTo>
                <a:lnTo>
                  <a:pt x="98679" y="271017"/>
                </a:lnTo>
                <a:lnTo>
                  <a:pt x="101473" y="273050"/>
                </a:lnTo>
                <a:lnTo>
                  <a:pt x="105029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3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5" y="316611"/>
                </a:lnTo>
                <a:lnTo>
                  <a:pt x="43942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9" y="237108"/>
                </a:lnTo>
                <a:lnTo>
                  <a:pt x="28829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3692" y="516636"/>
            <a:ext cx="230377" cy="324612"/>
          </a:xfrm>
          <a:custGeom>
            <a:avLst/>
            <a:gdLst/>
            <a:ahLst/>
            <a:cxnLst/>
            <a:rect l="l" t="t" r="r" b="b"/>
            <a:pathLst>
              <a:path w="230377" h="324612">
                <a:moveTo>
                  <a:pt x="0" y="0"/>
                </a:moveTo>
                <a:lnTo>
                  <a:pt x="66078" y="0"/>
                </a:lnTo>
                <a:lnTo>
                  <a:pt x="66078" y="269493"/>
                </a:lnTo>
                <a:lnTo>
                  <a:pt x="230377" y="269493"/>
                </a:lnTo>
                <a:lnTo>
                  <a:pt x="23037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31086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28366" y="508380"/>
            <a:ext cx="160273" cy="332867"/>
          </a:xfrm>
          <a:custGeom>
            <a:avLst/>
            <a:gdLst/>
            <a:ahLst/>
            <a:cxnLst/>
            <a:rect l="l" t="t" r="r" b="b"/>
            <a:pathLst>
              <a:path w="160273" h="332867">
                <a:moveTo>
                  <a:pt x="107822" y="0"/>
                </a:moveTo>
                <a:lnTo>
                  <a:pt x="120614" y="458"/>
                </a:lnTo>
                <a:lnTo>
                  <a:pt x="133264" y="1833"/>
                </a:lnTo>
                <a:lnTo>
                  <a:pt x="145762" y="4125"/>
                </a:lnTo>
                <a:lnTo>
                  <a:pt x="158098" y="7334"/>
                </a:lnTo>
                <a:lnTo>
                  <a:pt x="160273" y="8001"/>
                </a:lnTo>
                <a:lnTo>
                  <a:pt x="151764" y="51816"/>
                </a:lnTo>
                <a:lnTo>
                  <a:pt x="138883" y="49361"/>
                </a:lnTo>
                <a:lnTo>
                  <a:pt x="126425" y="48311"/>
                </a:lnTo>
                <a:lnTo>
                  <a:pt x="123062" y="48260"/>
                </a:lnTo>
                <a:lnTo>
                  <a:pt x="113918" y="48260"/>
                </a:lnTo>
                <a:lnTo>
                  <a:pt x="107441" y="50292"/>
                </a:lnTo>
                <a:lnTo>
                  <a:pt x="103504" y="54610"/>
                </a:lnTo>
                <a:lnTo>
                  <a:pt x="99567" y="58801"/>
                </a:lnTo>
                <a:lnTo>
                  <a:pt x="97535" y="66929"/>
                </a:lnTo>
                <a:lnTo>
                  <a:pt x="97535" y="78994"/>
                </a:lnTo>
                <a:lnTo>
                  <a:pt x="97535" y="95758"/>
                </a:lnTo>
                <a:lnTo>
                  <a:pt x="144398" y="95758"/>
                </a:lnTo>
                <a:lnTo>
                  <a:pt x="144398" y="145161"/>
                </a:lnTo>
                <a:lnTo>
                  <a:pt x="97535" y="145161"/>
                </a:lnTo>
                <a:lnTo>
                  <a:pt x="97535" y="332867"/>
                </a:lnTo>
                <a:lnTo>
                  <a:pt x="34797" y="332867"/>
                </a:lnTo>
                <a:lnTo>
                  <a:pt x="34797" y="145161"/>
                </a:lnTo>
                <a:lnTo>
                  <a:pt x="0" y="145161"/>
                </a:lnTo>
                <a:lnTo>
                  <a:pt x="0" y="95758"/>
                </a:lnTo>
                <a:lnTo>
                  <a:pt x="34797" y="95758"/>
                </a:lnTo>
                <a:lnTo>
                  <a:pt x="34797" y="77978"/>
                </a:lnTo>
                <a:lnTo>
                  <a:pt x="35309" y="62340"/>
                </a:lnTo>
                <a:lnTo>
                  <a:pt x="36845" y="49085"/>
                </a:lnTo>
                <a:lnTo>
                  <a:pt x="39405" y="38248"/>
                </a:lnTo>
                <a:lnTo>
                  <a:pt x="41275" y="33274"/>
                </a:lnTo>
                <a:lnTo>
                  <a:pt x="47581" y="22918"/>
                </a:lnTo>
                <a:lnTo>
                  <a:pt x="56996" y="14096"/>
                </a:lnTo>
                <a:lnTo>
                  <a:pt x="64642" y="9271"/>
                </a:lnTo>
                <a:lnTo>
                  <a:pt x="75231" y="4687"/>
                </a:lnTo>
                <a:lnTo>
                  <a:pt x="87286" y="1660"/>
                </a:lnTo>
                <a:lnTo>
                  <a:pt x="100828" y="172"/>
                </a:lnTo>
                <a:lnTo>
                  <a:pt x="10782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22498" y="520446"/>
            <a:ext cx="1603375" cy="326136"/>
          </a:xfrm>
          <a:custGeom>
            <a:avLst/>
            <a:gdLst/>
            <a:ahLst/>
            <a:cxnLst/>
            <a:rect l="l" t="t" r="r" b="b"/>
            <a:pathLst>
              <a:path w="1603375" h="326136">
                <a:moveTo>
                  <a:pt x="1507998" y="117475"/>
                </a:moveTo>
                <a:lnTo>
                  <a:pt x="1507998" y="83692"/>
                </a:lnTo>
                <a:lnTo>
                  <a:pt x="1449704" y="83692"/>
                </a:lnTo>
                <a:lnTo>
                  <a:pt x="1449704" y="320801"/>
                </a:lnTo>
                <a:lnTo>
                  <a:pt x="1512442" y="320801"/>
                </a:lnTo>
                <a:lnTo>
                  <a:pt x="1512452" y="242504"/>
                </a:lnTo>
                <a:lnTo>
                  <a:pt x="1512660" y="224827"/>
                </a:lnTo>
                <a:lnTo>
                  <a:pt x="1513139" y="209256"/>
                </a:lnTo>
                <a:lnTo>
                  <a:pt x="1513891" y="195797"/>
                </a:lnTo>
                <a:lnTo>
                  <a:pt x="1514914" y="184454"/>
                </a:lnTo>
                <a:lnTo>
                  <a:pt x="1516209" y="175236"/>
                </a:lnTo>
                <a:lnTo>
                  <a:pt x="1517777" y="168148"/>
                </a:lnTo>
                <a:lnTo>
                  <a:pt x="1519436" y="162631"/>
                </a:lnTo>
                <a:lnTo>
                  <a:pt x="1525068" y="150121"/>
                </a:lnTo>
                <a:lnTo>
                  <a:pt x="1532127" y="141858"/>
                </a:lnTo>
                <a:lnTo>
                  <a:pt x="1538224" y="137032"/>
                </a:lnTo>
                <a:lnTo>
                  <a:pt x="1545716" y="134619"/>
                </a:lnTo>
                <a:lnTo>
                  <a:pt x="1554479" y="134619"/>
                </a:lnTo>
                <a:lnTo>
                  <a:pt x="1559605" y="134976"/>
                </a:lnTo>
                <a:lnTo>
                  <a:pt x="1571407" y="138238"/>
                </a:lnTo>
                <a:lnTo>
                  <a:pt x="1583943" y="144906"/>
                </a:lnTo>
                <a:lnTo>
                  <a:pt x="1603375" y="90169"/>
                </a:lnTo>
                <a:lnTo>
                  <a:pt x="1598756" y="87608"/>
                </a:lnTo>
                <a:lnTo>
                  <a:pt x="1586761" y="82469"/>
                </a:lnTo>
                <a:lnTo>
                  <a:pt x="1574513" y="79386"/>
                </a:lnTo>
                <a:lnTo>
                  <a:pt x="1561973" y="78358"/>
                </a:lnTo>
                <a:lnTo>
                  <a:pt x="1559105" y="78429"/>
                </a:lnTo>
                <a:lnTo>
                  <a:pt x="1546391" y="80648"/>
                </a:lnTo>
                <a:lnTo>
                  <a:pt x="1534922" y="85978"/>
                </a:lnTo>
                <a:lnTo>
                  <a:pt x="1525218" y="94288"/>
                </a:lnTo>
                <a:lnTo>
                  <a:pt x="1516908" y="104328"/>
                </a:lnTo>
                <a:lnTo>
                  <a:pt x="1507998" y="117475"/>
                </a:lnTo>
                <a:close/>
              </a:path>
              <a:path w="1603375" h="326136">
                <a:moveTo>
                  <a:pt x="1046296" y="223644"/>
                </a:moveTo>
                <a:lnTo>
                  <a:pt x="1043005" y="236229"/>
                </a:lnTo>
                <a:lnTo>
                  <a:pt x="1038068" y="247109"/>
                </a:lnTo>
                <a:lnTo>
                  <a:pt x="1031493" y="256286"/>
                </a:lnTo>
                <a:lnTo>
                  <a:pt x="1025936" y="261788"/>
                </a:lnTo>
                <a:lnTo>
                  <a:pt x="1015257" y="269151"/>
                </a:lnTo>
                <a:lnTo>
                  <a:pt x="1003357" y="273593"/>
                </a:lnTo>
                <a:lnTo>
                  <a:pt x="990473" y="326136"/>
                </a:lnTo>
                <a:lnTo>
                  <a:pt x="1010005" y="324838"/>
                </a:lnTo>
                <a:lnTo>
                  <a:pt x="1022956" y="322370"/>
                </a:lnTo>
                <a:lnTo>
                  <a:pt x="1035246" y="318619"/>
                </a:lnTo>
                <a:lnTo>
                  <a:pt x="1046879" y="313588"/>
                </a:lnTo>
                <a:lnTo>
                  <a:pt x="1057856" y="307278"/>
                </a:lnTo>
                <a:lnTo>
                  <a:pt x="1068178" y="299691"/>
                </a:lnTo>
                <a:lnTo>
                  <a:pt x="1077849" y="290829"/>
                </a:lnTo>
                <a:lnTo>
                  <a:pt x="1090658" y="275549"/>
                </a:lnTo>
                <a:lnTo>
                  <a:pt x="1097384" y="264839"/>
                </a:lnTo>
                <a:lnTo>
                  <a:pt x="1102883" y="253482"/>
                </a:lnTo>
                <a:lnTo>
                  <a:pt x="1107157" y="241476"/>
                </a:lnTo>
                <a:lnTo>
                  <a:pt x="1110208" y="228820"/>
                </a:lnTo>
                <a:lnTo>
                  <a:pt x="1112037" y="215511"/>
                </a:lnTo>
                <a:lnTo>
                  <a:pt x="1112647" y="201549"/>
                </a:lnTo>
                <a:lnTo>
                  <a:pt x="1112515" y="195046"/>
                </a:lnTo>
                <a:lnTo>
                  <a:pt x="1111321" y="181387"/>
                </a:lnTo>
                <a:lnTo>
                  <a:pt x="1108886" y="168394"/>
                </a:lnTo>
                <a:lnTo>
                  <a:pt x="1105214" y="156062"/>
                </a:lnTo>
                <a:lnTo>
                  <a:pt x="1100309" y="144389"/>
                </a:lnTo>
                <a:lnTo>
                  <a:pt x="1094174" y="133371"/>
                </a:lnTo>
                <a:lnTo>
                  <a:pt x="1086813" y="123004"/>
                </a:lnTo>
                <a:lnTo>
                  <a:pt x="1078229" y="113283"/>
                </a:lnTo>
                <a:lnTo>
                  <a:pt x="1064010" y="100937"/>
                </a:lnTo>
                <a:lnTo>
                  <a:pt x="1053433" y="94045"/>
                </a:lnTo>
                <a:lnTo>
                  <a:pt x="1042154" y="88403"/>
                </a:lnTo>
                <a:lnTo>
                  <a:pt x="1030177" y="84011"/>
                </a:lnTo>
                <a:lnTo>
                  <a:pt x="1017505" y="80872"/>
                </a:lnTo>
                <a:lnTo>
                  <a:pt x="1004142" y="78987"/>
                </a:lnTo>
                <a:lnTo>
                  <a:pt x="990091" y="78358"/>
                </a:lnTo>
                <a:lnTo>
                  <a:pt x="988525" y="78366"/>
                </a:lnTo>
                <a:lnTo>
                  <a:pt x="975200" y="79084"/>
                </a:lnTo>
                <a:lnTo>
                  <a:pt x="962377" y="80973"/>
                </a:lnTo>
                <a:lnTo>
                  <a:pt x="950061" y="84040"/>
                </a:lnTo>
                <a:lnTo>
                  <a:pt x="938257" y="88288"/>
                </a:lnTo>
                <a:lnTo>
                  <a:pt x="926973" y="93725"/>
                </a:lnTo>
                <a:lnTo>
                  <a:pt x="916854" y="99987"/>
                </a:lnTo>
                <a:lnTo>
                  <a:pt x="906879" y="107874"/>
                </a:lnTo>
                <a:lnTo>
                  <a:pt x="897956" y="116906"/>
                </a:lnTo>
                <a:lnTo>
                  <a:pt x="890088" y="127089"/>
                </a:lnTo>
                <a:lnTo>
                  <a:pt x="883285" y="138429"/>
                </a:lnTo>
                <a:lnTo>
                  <a:pt x="878142" y="149325"/>
                </a:lnTo>
                <a:lnTo>
                  <a:pt x="873688" y="161454"/>
                </a:lnTo>
                <a:lnTo>
                  <a:pt x="870491" y="173761"/>
                </a:lnTo>
                <a:lnTo>
                  <a:pt x="868563" y="186239"/>
                </a:lnTo>
                <a:lnTo>
                  <a:pt x="867917" y="198881"/>
                </a:lnTo>
                <a:lnTo>
                  <a:pt x="868093" y="207418"/>
                </a:lnTo>
                <a:lnTo>
                  <a:pt x="869178" y="221188"/>
                </a:lnTo>
                <a:lnTo>
                  <a:pt x="871249" y="234153"/>
                </a:lnTo>
                <a:lnTo>
                  <a:pt x="874296" y="246314"/>
                </a:lnTo>
                <a:lnTo>
                  <a:pt x="878311" y="257671"/>
                </a:lnTo>
                <a:lnTo>
                  <a:pt x="883285" y="268224"/>
                </a:lnTo>
                <a:lnTo>
                  <a:pt x="889522" y="278333"/>
                </a:lnTo>
                <a:lnTo>
                  <a:pt x="897459" y="288306"/>
                </a:lnTo>
                <a:lnTo>
                  <a:pt x="906575" y="297150"/>
                </a:lnTo>
                <a:lnTo>
                  <a:pt x="916876" y="304854"/>
                </a:lnTo>
                <a:lnTo>
                  <a:pt x="928369" y="311403"/>
                </a:lnTo>
                <a:lnTo>
                  <a:pt x="933026" y="217320"/>
                </a:lnTo>
                <a:lnTo>
                  <a:pt x="932179" y="202311"/>
                </a:lnTo>
                <a:lnTo>
                  <a:pt x="932358" y="195186"/>
                </a:lnTo>
                <a:lnTo>
                  <a:pt x="933976" y="180938"/>
                </a:lnTo>
                <a:lnTo>
                  <a:pt x="937279" y="168376"/>
                </a:lnTo>
                <a:lnTo>
                  <a:pt x="942269" y="157475"/>
                </a:lnTo>
                <a:lnTo>
                  <a:pt x="948943" y="148208"/>
                </a:lnTo>
                <a:lnTo>
                  <a:pt x="954474" y="142745"/>
                </a:lnTo>
                <a:lnTo>
                  <a:pt x="965195" y="135409"/>
                </a:lnTo>
                <a:lnTo>
                  <a:pt x="977121" y="131007"/>
                </a:lnTo>
                <a:lnTo>
                  <a:pt x="990218" y="129539"/>
                </a:lnTo>
                <a:lnTo>
                  <a:pt x="997829" y="130011"/>
                </a:lnTo>
                <a:lnTo>
                  <a:pt x="1010276" y="133142"/>
                </a:lnTo>
                <a:lnTo>
                  <a:pt x="1021492" y="139208"/>
                </a:lnTo>
                <a:lnTo>
                  <a:pt x="1031493" y="148208"/>
                </a:lnTo>
                <a:lnTo>
                  <a:pt x="1034487" y="151923"/>
                </a:lnTo>
                <a:lnTo>
                  <a:pt x="1040443" y="161937"/>
                </a:lnTo>
                <a:lnTo>
                  <a:pt x="1044708" y="173577"/>
                </a:lnTo>
                <a:lnTo>
                  <a:pt x="1047273" y="186859"/>
                </a:lnTo>
                <a:lnTo>
                  <a:pt x="1048130" y="201802"/>
                </a:lnTo>
                <a:lnTo>
                  <a:pt x="1047934" y="209355"/>
                </a:lnTo>
                <a:lnTo>
                  <a:pt x="1046296" y="223644"/>
                </a:lnTo>
                <a:close/>
              </a:path>
              <a:path w="1603375" h="326136">
                <a:moveTo>
                  <a:pt x="1003357" y="273593"/>
                </a:moveTo>
                <a:lnTo>
                  <a:pt x="990218" y="275081"/>
                </a:lnTo>
                <a:lnTo>
                  <a:pt x="982605" y="274595"/>
                </a:lnTo>
                <a:lnTo>
                  <a:pt x="970186" y="271416"/>
                </a:lnTo>
                <a:lnTo>
                  <a:pt x="958954" y="265301"/>
                </a:lnTo>
                <a:lnTo>
                  <a:pt x="948943" y="256286"/>
                </a:lnTo>
                <a:lnTo>
                  <a:pt x="945723" y="252336"/>
                </a:lnTo>
                <a:lnTo>
                  <a:pt x="939798" y="242342"/>
                </a:lnTo>
                <a:lnTo>
                  <a:pt x="935565" y="230667"/>
                </a:lnTo>
                <a:lnTo>
                  <a:pt x="933026" y="217320"/>
                </a:lnTo>
                <a:lnTo>
                  <a:pt x="928672" y="311555"/>
                </a:lnTo>
                <a:lnTo>
                  <a:pt x="940549" y="316836"/>
                </a:lnTo>
                <a:lnTo>
                  <a:pt x="952668" y="320923"/>
                </a:lnTo>
                <a:lnTo>
                  <a:pt x="965028" y="323827"/>
                </a:lnTo>
                <a:lnTo>
                  <a:pt x="977630" y="325560"/>
                </a:lnTo>
                <a:lnTo>
                  <a:pt x="990473" y="326136"/>
                </a:lnTo>
                <a:lnTo>
                  <a:pt x="1003357" y="273593"/>
                </a:lnTo>
                <a:close/>
              </a:path>
              <a:path w="1603375" h="326136">
                <a:moveTo>
                  <a:pt x="663448" y="116077"/>
                </a:moveTo>
                <a:lnTo>
                  <a:pt x="655085" y="103770"/>
                </a:lnTo>
                <a:lnTo>
                  <a:pt x="646183" y="94762"/>
                </a:lnTo>
                <a:lnTo>
                  <a:pt x="636015" y="87756"/>
                </a:lnTo>
                <a:lnTo>
                  <a:pt x="622616" y="82055"/>
                </a:lnTo>
                <a:lnTo>
                  <a:pt x="610138" y="79287"/>
                </a:lnTo>
                <a:lnTo>
                  <a:pt x="596518" y="78358"/>
                </a:lnTo>
                <a:lnTo>
                  <a:pt x="589591" y="78610"/>
                </a:lnTo>
                <a:lnTo>
                  <a:pt x="577044" y="80438"/>
                </a:lnTo>
                <a:lnTo>
                  <a:pt x="565049" y="84032"/>
                </a:lnTo>
                <a:lnTo>
                  <a:pt x="553608" y="89393"/>
                </a:lnTo>
                <a:lnTo>
                  <a:pt x="542720" y="96521"/>
                </a:lnTo>
                <a:lnTo>
                  <a:pt x="532386" y="105416"/>
                </a:lnTo>
                <a:lnTo>
                  <a:pt x="522604" y="116077"/>
                </a:lnTo>
                <a:lnTo>
                  <a:pt x="522604" y="83692"/>
                </a:lnTo>
                <a:lnTo>
                  <a:pt x="464692" y="83692"/>
                </a:lnTo>
                <a:lnTo>
                  <a:pt x="464692" y="320801"/>
                </a:lnTo>
                <a:lnTo>
                  <a:pt x="527430" y="320801"/>
                </a:lnTo>
                <a:lnTo>
                  <a:pt x="527430" y="205612"/>
                </a:lnTo>
                <a:lnTo>
                  <a:pt x="527698" y="191238"/>
                </a:lnTo>
                <a:lnTo>
                  <a:pt x="528648" y="177130"/>
                </a:lnTo>
                <a:lnTo>
                  <a:pt x="530261" y="165615"/>
                </a:lnTo>
                <a:lnTo>
                  <a:pt x="532511" y="156717"/>
                </a:lnTo>
                <a:lnTo>
                  <a:pt x="533514" y="153987"/>
                </a:lnTo>
                <a:lnTo>
                  <a:pt x="539969" y="142638"/>
                </a:lnTo>
                <a:lnTo>
                  <a:pt x="549148" y="134112"/>
                </a:lnTo>
                <a:lnTo>
                  <a:pt x="562372" y="128028"/>
                </a:lnTo>
                <a:lnTo>
                  <a:pt x="575310" y="126364"/>
                </a:lnTo>
                <a:lnTo>
                  <a:pt x="583311" y="126364"/>
                </a:lnTo>
                <a:lnTo>
                  <a:pt x="589661" y="128015"/>
                </a:lnTo>
                <a:lnTo>
                  <a:pt x="594360" y="131317"/>
                </a:lnTo>
                <a:lnTo>
                  <a:pt x="599059" y="134492"/>
                </a:lnTo>
                <a:lnTo>
                  <a:pt x="604774" y="146176"/>
                </a:lnTo>
                <a:lnTo>
                  <a:pt x="606998" y="159517"/>
                </a:lnTo>
                <a:lnTo>
                  <a:pt x="607803" y="173220"/>
                </a:lnTo>
                <a:lnTo>
                  <a:pt x="608076" y="190880"/>
                </a:lnTo>
                <a:lnTo>
                  <a:pt x="608076" y="320801"/>
                </a:lnTo>
                <a:lnTo>
                  <a:pt x="670813" y="320801"/>
                </a:lnTo>
                <a:lnTo>
                  <a:pt x="670813" y="207009"/>
                </a:lnTo>
                <a:lnTo>
                  <a:pt x="671070" y="192716"/>
                </a:lnTo>
                <a:lnTo>
                  <a:pt x="671991" y="178733"/>
                </a:lnTo>
                <a:lnTo>
                  <a:pt x="673595" y="167152"/>
                </a:lnTo>
                <a:lnTo>
                  <a:pt x="675893" y="157987"/>
                </a:lnTo>
                <a:lnTo>
                  <a:pt x="683713" y="142846"/>
                </a:lnTo>
                <a:lnTo>
                  <a:pt x="692657" y="134365"/>
                </a:lnTo>
                <a:lnTo>
                  <a:pt x="704957" y="128270"/>
                </a:lnTo>
                <a:lnTo>
                  <a:pt x="717423" y="126364"/>
                </a:lnTo>
                <a:lnTo>
                  <a:pt x="722692" y="126670"/>
                </a:lnTo>
                <a:lnTo>
                  <a:pt x="735181" y="130784"/>
                </a:lnTo>
                <a:lnTo>
                  <a:pt x="744219" y="139700"/>
                </a:lnTo>
                <a:lnTo>
                  <a:pt x="748726" y="153971"/>
                </a:lnTo>
                <a:lnTo>
                  <a:pt x="750204" y="167740"/>
                </a:lnTo>
                <a:lnTo>
                  <a:pt x="750697" y="185292"/>
                </a:lnTo>
                <a:lnTo>
                  <a:pt x="750697" y="320801"/>
                </a:lnTo>
                <a:lnTo>
                  <a:pt x="813435" y="320801"/>
                </a:lnTo>
                <a:lnTo>
                  <a:pt x="813435" y="169163"/>
                </a:lnTo>
                <a:lnTo>
                  <a:pt x="813093" y="154584"/>
                </a:lnTo>
                <a:lnTo>
                  <a:pt x="811903" y="140612"/>
                </a:lnTo>
                <a:lnTo>
                  <a:pt x="809857" y="129126"/>
                </a:lnTo>
                <a:lnTo>
                  <a:pt x="806957" y="120141"/>
                </a:lnTo>
                <a:lnTo>
                  <a:pt x="798772" y="105852"/>
                </a:lnTo>
                <a:lnTo>
                  <a:pt x="790249" y="96471"/>
                </a:lnTo>
                <a:lnTo>
                  <a:pt x="780034" y="89026"/>
                </a:lnTo>
                <a:lnTo>
                  <a:pt x="762425" y="81670"/>
                </a:lnTo>
                <a:lnTo>
                  <a:pt x="749710" y="79186"/>
                </a:lnTo>
                <a:lnTo>
                  <a:pt x="735711" y="78358"/>
                </a:lnTo>
                <a:lnTo>
                  <a:pt x="734036" y="78375"/>
                </a:lnTo>
                <a:lnTo>
                  <a:pt x="721263" y="79592"/>
                </a:lnTo>
                <a:lnTo>
                  <a:pt x="708935" y="82728"/>
                </a:lnTo>
                <a:lnTo>
                  <a:pt x="697102" y="87756"/>
                </a:lnTo>
                <a:lnTo>
                  <a:pt x="682275" y="97355"/>
                </a:lnTo>
                <a:lnTo>
                  <a:pt x="672662" y="105900"/>
                </a:lnTo>
                <a:lnTo>
                  <a:pt x="663448" y="116077"/>
                </a:lnTo>
                <a:close/>
              </a:path>
              <a:path w="1603375" h="326136">
                <a:moveTo>
                  <a:pt x="91821" y="83692"/>
                </a:moveTo>
                <a:lnTo>
                  <a:pt x="91821" y="0"/>
                </a:lnTo>
                <a:lnTo>
                  <a:pt x="28828" y="36575"/>
                </a:lnTo>
                <a:lnTo>
                  <a:pt x="28828" y="83692"/>
                </a:lnTo>
                <a:lnTo>
                  <a:pt x="0" y="83692"/>
                </a:lnTo>
                <a:lnTo>
                  <a:pt x="0" y="133730"/>
                </a:lnTo>
                <a:lnTo>
                  <a:pt x="28828" y="133730"/>
                </a:lnTo>
                <a:lnTo>
                  <a:pt x="28872" y="245887"/>
                </a:lnTo>
                <a:lnTo>
                  <a:pt x="29224" y="261334"/>
                </a:lnTo>
                <a:lnTo>
                  <a:pt x="29898" y="273140"/>
                </a:lnTo>
                <a:lnTo>
                  <a:pt x="30861" y="281304"/>
                </a:lnTo>
                <a:lnTo>
                  <a:pt x="34400" y="295375"/>
                </a:lnTo>
                <a:lnTo>
                  <a:pt x="39750" y="305688"/>
                </a:lnTo>
                <a:lnTo>
                  <a:pt x="43941" y="311784"/>
                </a:lnTo>
                <a:lnTo>
                  <a:pt x="50546" y="316611"/>
                </a:lnTo>
                <a:lnTo>
                  <a:pt x="59689" y="320420"/>
                </a:lnTo>
                <a:lnTo>
                  <a:pt x="64801" y="322332"/>
                </a:lnTo>
                <a:lnTo>
                  <a:pt x="76990" y="325185"/>
                </a:lnTo>
                <a:lnTo>
                  <a:pt x="90297" y="326136"/>
                </a:lnTo>
                <a:lnTo>
                  <a:pt x="103449" y="325586"/>
                </a:lnTo>
                <a:lnTo>
                  <a:pt x="116300" y="323853"/>
                </a:lnTo>
                <a:lnTo>
                  <a:pt x="128426" y="320912"/>
                </a:lnTo>
                <a:lnTo>
                  <a:pt x="139826" y="316738"/>
                </a:lnTo>
                <a:lnTo>
                  <a:pt x="134492" y="268096"/>
                </a:lnTo>
                <a:lnTo>
                  <a:pt x="133735" y="268374"/>
                </a:lnTo>
                <a:lnTo>
                  <a:pt x="119614" y="272738"/>
                </a:lnTo>
                <a:lnTo>
                  <a:pt x="109219" y="274192"/>
                </a:lnTo>
                <a:lnTo>
                  <a:pt x="105028" y="274192"/>
                </a:lnTo>
                <a:lnTo>
                  <a:pt x="101473" y="273050"/>
                </a:lnTo>
                <a:lnTo>
                  <a:pt x="98678" y="271017"/>
                </a:lnTo>
                <a:lnTo>
                  <a:pt x="95757" y="268986"/>
                </a:lnTo>
                <a:lnTo>
                  <a:pt x="93090" y="263143"/>
                </a:lnTo>
                <a:lnTo>
                  <a:pt x="91987" y="247603"/>
                </a:lnTo>
                <a:lnTo>
                  <a:pt x="91821" y="229234"/>
                </a:lnTo>
                <a:lnTo>
                  <a:pt x="91821" y="133730"/>
                </a:lnTo>
                <a:lnTo>
                  <a:pt x="134619" y="133730"/>
                </a:lnTo>
                <a:lnTo>
                  <a:pt x="134619" y="83692"/>
                </a:lnTo>
                <a:lnTo>
                  <a:pt x="91821" y="83692"/>
                </a:lnTo>
                <a:close/>
              </a:path>
              <a:path w="1603375" h="326136">
                <a:moveTo>
                  <a:pt x="1238757" y="267462"/>
                </a:moveTo>
                <a:lnTo>
                  <a:pt x="1234566" y="261492"/>
                </a:lnTo>
                <a:lnTo>
                  <a:pt x="1232280" y="254000"/>
                </a:lnTo>
                <a:lnTo>
                  <a:pt x="1230170" y="239798"/>
                </a:lnTo>
                <a:lnTo>
                  <a:pt x="1229438" y="227405"/>
                </a:lnTo>
                <a:lnTo>
                  <a:pt x="1228998" y="211699"/>
                </a:lnTo>
                <a:lnTo>
                  <a:pt x="1228852" y="192658"/>
                </a:lnTo>
                <a:lnTo>
                  <a:pt x="1228852" y="83692"/>
                </a:lnTo>
                <a:lnTo>
                  <a:pt x="1166114" y="83692"/>
                </a:lnTo>
                <a:lnTo>
                  <a:pt x="1166131" y="236748"/>
                </a:lnTo>
                <a:lnTo>
                  <a:pt x="1166796" y="251595"/>
                </a:lnTo>
                <a:lnTo>
                  <a:pt x="1168425" y="264795"/>
                </a:lnTo>
                <a:lnTo>
                  <a:pt x="1171031" y="276350"/>
                </a:lnTo>
                <a:lnTo>
                  <a:pt x="1174623" y="286257"/>
                </a:lnTo>
                <a:lnTo>
                  <a:pt x="1182262" y="299043"/>
                </a:lnTo>
                <a:lnTo>
                  <a:pt x="1191097" y="308190"/>
                </a:lnTo>
                <a:lnTo>
                  <a:pt x="1202054" y="315721"/>
                </a:lnTo>
                <a:lnTo>
                  <a:pt x="1218960" y="322691"/>
                </a:lnTo>
                <a:lnTo>
                  <a:pt x="1231508" y="325277"/>
                </a:lnTo>
                <a:lnTo>
                  <a:pt x="1244853" y="326136"/>
                </a:lnTo>
                <a:lnTo>
                  <a:pt x="1252747" y="325817"/>
                </a:lnTo>
                <a:lnTo>
                  <a:pt x="1265325" y="323943"/>
                </a:lnTo>
                <a:lnTo>
                  <a:pt x="1277553" y="320403"/>
                </a:lnTo>
                <a:lnTo>
                  <a:pt x="1289430" y="315213"/>
                </a:lnTo>
                <a:lnTo>
                  <a:pt x="1306388" y="304089"/>
                </a:lnTo>
                <a:lnTo>
                  <a:pt x="1315565" y="295345"/>
                </a:lnTo>
                <a:lnTo>
                  <a:pt x="1323466" y="285368"/>
                </a:lnTo>
                <a:lnTo>
                  <a:pt x="1323466" y="320801"/>
                </a:lnTo>
                <a:lnTo>
                  <a:pt x="1381760" y="320801"/>
                </a:lnTo>
                <a:lnTo>
                  <a:pt x="1381760" y="83692"/>
                </a:lnTo>
                <a:lnTo>
                  <a:pt x="1319022" y="83692"/>
                </a:lnTo>
                <a:lnTo>
                  <a:pt x="1319021" y="184645"/>
                </a:lnTo>
                <a:lnTo>
                  <a:pt x="1318825" y="203201"/>
                </a:lnTo>
                <a:lnTo>
                  <a:pt x="1318262" y="218786"/>
                </a:lnTo>
                <a:lnTo>
                  <a:pt x="1317329" y="231393"/>
                </a:lnTo>
                <a:lnTo>
                  <a:pt x="1316017" y="241016"/>
                </a:lnTo>
                <a:lnTo>
                  <a:pt x="1314323" y="247650"/>
                </a:lnTo>
                <a:lnTo>
                  <a:pt x="1313363" y="250073"/>
                </a:lnTo>
                <a:lnTo>
                  <a:pt x="1306794" y="260700"/>
                </a:lnTo>
                <a:lnTo>
                  <a:pt x="1296924" y="269620"/>
                </a:lnTo>
                <a:lnTo>
                  <a:pt x="1292839" y="272156"/>
                </a:lnTo>
                <a:lnTo>
                  <a:pt x="1281087" y="276827"/>
                </a:lnTo>
                <a:lnTo>
                  <a:pt x="1268094" y="278383"/>
                </a:lnTo>
                <a:lnTo>
                  <a:pt x="1258697" y="278383"/>
                </a:lnTo>
                <a:lnTo>
                  <a:pt x="1250950" y="276225"/>
                </a:lnTo>
                <a:lnTo>
                  <a:pt x="1244853" y="271779"/>
                </a:lnTo>
                <a:lnTo>
                  <a:pt x="1238757" y="267462"/>
                </a:lnTo>
                <a:close/>
              </a:path>
              <a:path w="1603375" h="326136">
                <a:moveTo>
                  <a:pt x="255777" y="267462"/>
                </a:moveTo>
                <a:lnTo>
                  <a:pt x="251587" y="261492"/>
                </a:lnTo>
                <a:lnTo>
                  <a:pt x="249300" y="254000"/>
                </a:lnTo>
                <a:lnTo>
                  <a:pt x="247190" y="239798"/>
                </a:lnTo>
                <a:lnTo>
                  <a:pt x="246458" y="227405"/>
                </a:lnTo>
                <a:lnTo>
                  <a:pt x="246018" y="211699"/>
                </a:lnTo>
                <a:lnTo>
                  <a:pt x="245872" y="192658"/>
                </a:lnTo>
                <a:lnTo>
                  <a:pt x="245872" y="83692"/>
                </a:lnTo>
                <a:lnTo>
                  <a:pt x="183134" y="83692"/>
                </a:lnTo>
                <a:lnTo>
                  <a:pt x="183151" y="236748"/>
                </a:lnTo>
                <a:lnTo>
                  <a:pt x="183816" y="251595"/>
                </a:lnTo>
                <a:lnTo>
                  <a:pt x="185445" y="264795"/>
                </a:lnTo>
                <a:lnTo>
                  <a:pt x="188051" y="276350"/>
                </a:lnTo>
                <a:lnTo>
                  <a:pt x="191642" y="286257"/>
                </a:lnTo>
                <a:lnTo>
                  <a:pt x="199282" y="299043"/>
                </a:lnTo>
                <a:lnTo>
                  <a:pt x="208117" y="308190"/>
                </a:lnTo>
                <a:lnTo>
                  <a:pt x="219075" y="315721"/>
                </a:lnTo>
                <a:lnTo>
                  <a:pt x="235980" y="322691"/>
                </a:lnTo>
                <a:lnTo>
                  <a:pt x="248528" y="325277"/>
                </a:lnTo>
                <a:lnTo>
                  <a:pt x="261874" y="326136"/>
                </a:lnTo>
                <a:lnTo>
                  <a:pt x="269767" y="325817"/>
                </a:lnTo>
                <a:lnTo>
                  <a:pt x="282345" y="323943"/>
                </a:lnTo>
                <a:lnTo>
                  <a:pt x="294573" y="320403"/>
                </a:lnTo>
                <a:lnTo>
                  <a:pt x="306450" y="315213"/>
                </a:lnTo>
                <a:lnTo>
                  <a:pt x="323408" y="304089"/>
                </a:lnTo>
                <a:lnTo>
                  <a:pt x="332585" y="295345"/>
                </a:lnTo>
                <a:lnTo>
                  <a:pt x="340487" y="285368"/>
                </a:lnTo>
                <a:lnTo>
                  <a:pt x="340487" y="320801"/>
                </a:lnTo>
                <a:lnTo>
                  <a:pt x="398779" y="320801"/>
                </a:lnTo>
                <a:lnTo>
                  <a:pt x="398779" y="83692"/>
                </a:lnTo>
                <a:lnTo>
                  <a:pt x="336041" y="83692"/>
                </a:lnTo>
                <a:lnTo>
                  <a:pt x="336041" y="184645"/>
                </a:lnTo>
                <a:lnTo>
                  <a:pt x="335845" y="203201"/>
                </a:lnTo>
                <a:lnTo>
                  <a:pt x="335282" y="218786"/>
                </a:lnTo>
                <a:lnTo>
                  <a:pt x="334349" y="231393"/>
                </a:lnTo>
                <a:lnTo>
                  <a:pt x="333037" y="241016"/>
                </a:lnTo>
                <a:lnTo>
                  <a:pt x="331342" y="247650"/>
                </a:lnTo>
                <a:lnTo>
                  <a:pt x="330383" y="250073"/>
                </a:lnTo>
                <a:lnTo>
                  <a:pt x="323814" y="260700"/>
                </a:lnTo>
                <a:lnTo>
                  <a:pt x="313943" y="269620"/>
                </a:lnTo>
                <a:lnTo>
                  <a:pt x="309859" y="272156"/>
                </a:lnTo>
                <a:lnTo>
                  <a:pt x="298107" y="276827"/>
                </a:lnTo>
                <a:lnTo>
                  <a:pt x="285114" y="278383"/>
                </a:lnTo>
                <a:lnTo>
                  <a:pt x="275716" y="278383"/>
                </a:lnTo>
                <a:lnTo>
                  <a:pt x="267969" y="276225"/>
                </a:lnTo>
                <a:lnTo>
                  <a:pt x="261874" y="271779"/>
                </a:lnTo>
                <a:lnTo>
                  <a:pt x="255777" y="26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4678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8612" y="604138"/>
            <a:ext cx="215646" cy="242443"/>
          </a:xfrm>
          <a:custGeom>
            <a:avLst/>
            <a:gdLst/>
            <a:ahLst/>
            <a:cxnLst/>
            <a:rect l="l" t="t" r="r" b="b"/>
            <a:pathLst>
              <a:path w="215646" h="242443">
                <a:moveTo>
                  <a:pt x="0" y="0"/>
                </a:moveTo>
                <a:lnTo>
                  <a:pt x="62737" y="0"/>
                </a:lnTo>
                <a:lnTo>
                  <a:pt x="62737" y="108965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6" y="170307"/>
                </a:lnTo>
                <a:lnTo>
                  <a:pt x="68452" y="177800"/>
                </a:lnTo>
                <a:lnTo>
                  <a:pt x="72643" y="183769"/>
                </a:lnTo>
                <a:lnTo>
                  <a:pt x="78739" y="188087"/>
                </a:lnTo>
                <a:lnTo>
                  <a:pt x="84836" y="192532"/>
                </a:lnTo>
                <a:lnTo>
                  <a:pt x="92583" y="194690"/>
                </a:lnTo>
                <a:lnTo>
                  <a:pt x="101980" y="194690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8" y="100075"/>
                </a:lnTo>
                <a:lnTo>
                  <a:pt x="152908" y="0"/>
                </a:lnTo>
                <a:lnTo>
                  <a:pt x="215646" y="0"/>
                </a:lnTo>
                <a:lnTo>
                  <a:pt x="215646" y="237109"/>
                </a:lnTo>
                <a:lnTo>
                  <a:pt x="157352" y="237109"/>
                </a:lnTo>
                <a:lnTo>
                  <a:pt x="157352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6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39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0" y="232028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05632" y="604138"/>
            <a:ext cx="215645" cy="242443"/>
          </a:xfrm>
          <a:custGeom>
            <a:avLst/>
            <a:gdLst/>
            <a:ahLst/>
            <a:cxnLst/>
            <a:rect l="l" t="t" r="r" b="b"/>
            <a:pathLst>
              <a:path w="215645" h="242443">
                <a:moveTo>
                  <a:pt x="0" y="0"/>
                </a:moveTo>
                <a:lnTo>
                  <a:pt x="62737" y="0"/>
                </a:lnTo>
                <a:lnTo>
                  <a:pt x="62737" y="108965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6" y="170307"/>
                </a:lnTo>
                <a:lnTo>
                  <a:pt x="68452" y="177800"/>
                </a:lnTo>
                <a:lnTo>
                  <a:pt x="72643" y="183769"/>
                </a:lnTo>
                <a:lnTo>
                  <a:pt x="78739" y="188087"/>
                </a:lnTo>
                <a:lnTo>
                  <a:pt x="84835" y="192532"/>
                </a:lnTo>
                <a:lnTo>
                  <a:pt x="92582" y="194690"/>
                </a:lnTo>
                <a:lnTo>
                  <a:pt x="101980" y="194690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7" y="100075"/>
                </a:lnTo>
                <a:lnTo>
                  <a:pt x="152907" y="0"/>
                </a:lnTo>
                <a:lnTo>
                  <a:pt x="215645" y="0"/>
                </a:lnTo>
                <a:lnTo>
                  <a:pt x="215645" y="237109"/>
                </a:lnTo>
                <a:lnTo>
                  <a:pt x="157352" y="237109"/>
                </a:lnTo>
                <a:lnTo>
                  <a:pt x="157352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6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39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0" y="232028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2203" y="598804"/>
            <a:ext cx="153670" cy="242443"/>
          </a:xfrm>
          <a:custGeom>
            <a:avLst/>
            <a:gdLst/>
            <a:ahLst/>
            <a:cxnLst/>
            <a:rect l="l" t="t" r="r" b="b"/>
            <a:pathLst>
              <a:path w="153670" h="242443">
                <a:moveTo>
                  <a:pt x="112268" y="0"/>
                </a:moveTo>
                <a:lnTo>
                  <a:pt x="124808" y="1027"/>
                </a:lnTo>
                <a:lnTo>
                  <a:pt x="137056" y="4110"/>
                </a:lnTo>
                <a:lnTo>
                  <a:pt x="149051" y="9249"/>
                </a:lnTo>
                <a:lnTo>
                  <a:pt x="153670" y="11811"/>
                </a:lnTo>
                <a:lnTo>
                  <a:pt x="134238" y="66548"/>
                </a:lnTo>
                <a:lnTo>
                  <a:pt x="121702" y="59879"/>
                </a:lnTo>
                <a:lnTo>
                  <a:pt x="109900" y="56617"/>
                </a:lnTo>
                <a:lnTo>
                  <a:pt x="104775" y="56261"/>
                </a:lnTo>
                <a:lnTo>
                  <a:pt x="96012" y="56261"/>
                </a:lnTo>
                <a:lnTo>
                  <a:pt x="88519" y="58674"/>
                </a:lnTo>
                <a:lnTo>
                  <a:pt x="82423" y="63500"/>
                </a:lnTo>
                <a:lnTo>
                  <a:pt x="75363" y="71762"/>
                </a:lnTo>
                <a:lnTo>
                  <a:pt x="69731" y="84272"/>
                </a:lnTo>
                <a:lnTo>
                  <a:pt x="66504" y="96877"/>
                </a:lnTo>
                <a:lnTo>
                  <a:pt x="65209" y="106095"/>
                </a:lnTo>
                <a:lnTo>
                  <a:pt x="64186" y="117438"/>
                </a:lnTo>
                <a:lnTo>
                  <a:pt x="63434" y="130897"/>
                </a:lnTo>
                <a:lnTo>
                  <a:pt x="62955" y="146468"/>
                </a:lnTo>
                <a:lnTo>
                  <a:pt x="62747" y="164145"/>
                </a:lnTo>
                <a:lnTo>
                  <a:pt x="62737" y="16916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39116"/>
                </a:lnTo>
                <a:lnTo>
                  <a:pt x="67203" y="25969"/>
                </a:lnTo>
                <a:lnTo>
                  <a:pt x="75513" y="15929"/>
                </a:lnTo>
                <a:lnTo>
                  <a:pt x="83267" y="8950"/>
                </a:lnTo>
                <a:lnTo>
                  <a:pt x="85217" y="7620"/>
                </a:lnTo>
                <a:lnTo>
                  <a:pt x="96686" y="2289"/>
                </a:lnTo>
                <a:lnTo>
                  <a:pt x="109400" y="70"/>
                </a:lnTo>
                <a:lnTo>
                  <a:pt x="11226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90416" y="5988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7191" y="598804"/>
            <a:ext cx="348742" cy="242443"/>
          </a:xfrm>
          <a:custGeom>
            <a:avLst/>
            <a:gdLst/>
            <a:ahLst/>
            <a:cxnLst/>
            <a:rect l="l" t="t" r="r" b="b"/>
            <a:pathLst>
              <a:path w="348742" h="242443">
                <a:moveTo>
                  <a:pt x="131825" y="0"/>
                </a:moveTo>
                <a:lnTo>
                  <a:pt x="145445" y="928"/>
                </a:lnTo>
                <a:lnTo>
                  <a:pt x="157923" y="3696"/>
                </a:lnTo>
                <a:lnTo>
                  <a:pt x="169235" y="8283"/>
                </a:lnTo>
                <a:lnTo>
                  <a:pt x="171323" y="9398"/>
                </a:lnTo>
                <a:lnTo>
                  <a:pt x="181490" y="16403"/>
                </a:lnTo>
                <a:lnTo>
                  <a:pt x="190392" y="25411"/>
                </a:lnTo>
                <a:lnTo>
                  <a:pt x="198029" y="36446"/>
                </a:lnTo>
                <a:lnTo>
                  <a:pt x="198755" y="37719"/>
                </a:lnTo>
                <a:lnTo>
                  <a:pt x="207969" y="27541"/>
                </a:lnTo>
                <a:lnTo>
                  <a:pt x="217582" y="18996"/>
                </a:lnTo>
                <a:lnTo>
                  <a:pt x="227614" y="12066"/>
                </a:lnTo>
                <a:lnTo>
                  <a:pt x="244242" y="4369"/>
                </a:lnTo>
                <a:lnTo>
                  <a:pt x="256570" y="1233"/>
                </a:lnTo>
                <a:lnTo>
                  <a:pt x="269343" y="16"/>
                </a:lnTo>
                <a:lnTo>
                  <a:pt x="271018" y="0"/>
                </a:lnTo>
                <a:lnTo>
                  <a:pt x="285017" y="827"/>
                </a:lnTo>
                <a:lnTo>
                  <a:pt x="297732" y="3311"/>
                </a:lnTo>
                <a:lnTo>
                  <a:pt x="309178" y="7451"/>
                </a:lnTo>
                <a:lnTo>
                  <a:pt x="325556" y="18112"/>
                </a:lnTo>
                <a:lnTo>
                  <a:pt x="334079" y="27493"/>
                </a:lnTo>
                <a:lnTo>
                  <a:pt x="340889" y="38790"/>
                </a:lnTo>
                <a:lnTo>
                  <a:pt x="345164" y="50767"/>
                </a:lnTo>
                <a:lnTo>
                  <a:pt x="347210" y="62253"/>
                </a:lnTo>
                <a:lnTo>
                  <a:pt x="348400" y="76225"/>
                </a:lnTo>
                <a:lnTo>
                  <a:pt x="348742" y="90805"/>
                </a:lnTo>
                <a:lnTo>
                  <a:pt x="348742" y="242443"/>
                </a:lnTo>
                <a:lnTo>
                  <a:pt x="286004" y="242443"/>
                </a:lnTo>
                <a:lnTo>
                  <a:pt x="286004" y="106934"/>
                </a:lnTo>
                <a:lnTo>
                  <a:pt x="285511" y="89381"/>
                </a:lnTo>
                <a:lnTo>
                  <a:pt x="284033" y="75612"/>
                </a:lnTo>
                <a:lnTo>
                  <a:pt x="281570" y="65642"/>
                </a:lnTo>
                <a:lnTo>
                  <a:pt x="270488" y="52425"/>
                </a:lnTo>
                <a:lnTo>
                  <a:pt x="257999" y="48311"/>
                </a:lnTo>
                <a:lnTo>
                  <a:pt x="252730" y="48006"/>
                </a:lnTo>
                <a:lnTo>
                  <a:pt x="240264" y="49911"/>
                </a:lnTo>
                <a:lnTo>
                  <a:pt x="228524" y="55627"/>
                </a:lnTo>
                <a:lnTo>
                  <a:pt x="219020" y="64487"/>
                </a:lnTo>
                <a:lnTo>
                  <a:pt x="212565" y="75898"/>
                </a:lnTo>
                <a:lnTo>
                  <a:pt x="208902" y="88793"/>
                </a:lnTo>
                <a:lnTo>
                  <a:pt x="207298" y="100374"/>
                </a:lnTo>
                <a:lnTo>
                  <a:pt x="206377" y="114357"/>
                </a:lnTo>
                <a:lnTo>
                  <a:pt x="206121" y="128650"/>
                </a:lnTo>
                <a:lnTo>
                  <a:pt x="206121" y="242443"/>
                </a:lnTo>
                <a:lnTo>
                  <a:pt x="143383" y="242443"/>
                </a:lnTo>
                <a:lnTo>
                  <a:pt x="143383" y="112522"/>
                </a:lnTo>
                <a:lnTo>
                  <a:pt x="143110" y="94861"/>
                </a:lnTo>
                <a:lnTo>
                  <a:pt x="142305" y="81158"/>
                </a:lnTo>
                <a:lnTo>
                  <a:pt x="140983" y="71397"/>
                </a:lnTo>
                <a:lnTo>
                  <a:pt x="137795" y="61214"/>
                </a:lnTo>
                <a:lnTo>
                  <a:pt x="129667" y="52959"/>
                </a:lnTo>
                <a:lnTo>
                  <a:pt x="124968" y="49657"/>
                </a:lnTo>
                <a:lnTo>
                  <a:pt x="118618" y="48006"/>
                </a:lnTo>
                <a:lnTo>
                  <a:pt x="110617" y="48006"/>
                </a:lnTo>
                <a:lnTo>
                  <a:pt x="97679" y="49669"/>
                </a:lnTo>
                <a:lnTo>
                  <a:pt x="86073" y="54712"/>
                </a:lnTo>
                <a:lnTo>
                  <a:pt x="75276" y="64279"/>
                </a:lnTo>
                <a:lnTo>
                  <a:pt x="68821" y="75628"/>
                </a:lnTo>
                <a:lnTo>
                  <a:pt x="65568" y="87256"/>
                </a:lnTo>
                <a:lnTo>
                  <a:pt x="63955" y="98771"/>
                </a:lnTo>
                <a:lnTo>
                  <a:pt x="63005" y="112879"/>
                </a:lnTo>
                <a:lnTo>
                  <a:pt x="62737" y="12725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22498" y="5204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1" y="0"/>
                </a:moveTo>
                <a:lnTo>
                  <a:pt x="91821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1" y="133730"/>
                </a:lnTo>
                <a:lnTo>
                  <a:pt x="91821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2" y="266318"/>
                </a:lnTo>
                <a:lnTo>
                  <a:pt x="98678" y="271017"/>
                </a:lnTo>
                <a:lnTo>
                  <a:pt x="101473" y="273050"/>
                </a:lnTo>
                <a:lnTo>
                  <a:pt x="105028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2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1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8" y="237108"/>
                </a:lnTo>
                <a:lnTo>
                  <a:pt x="28828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8" y="83692"/>
                </a:lnTo>
                <a:lnTo>
                  <a:pt x="28828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87798" y="691267"/>
            <a:ext cx="123229" cy="62731"/>
          </a:xfrm>
          <a:custGeom>
            <a:avLst/>
            <a:gdLst/>
            <a:ahLst/>
            <a:cxnLst/>
            <a:rect l="l" t="t" r="r" b="b"/>
            <a:pathLst>
              <a:path w="123229" h="62731">
                <a:moveTo>
                  <a:pt x="0" y="62731"/>
                </a:moveTo>
                <a:lnTo>
                  <a:pt x="123229" y="62731"/>
                </a:lnTo>
                <a:lnTo>
                  <a:pt x="123229" y="0"/>
                </a:lnTo>
                <a:lnTo>
                  <a:pt x="0" y="0"/>
                </a:lnTo>
                <a:lnTo>
                  <a:pt x="0" y="627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87798" y="691267"/>
            <a:ext cx="123229" cy="62731"/>
          </a:xfrm>
          <a:custGeom>
            <a:avLst/>
            <a:gdLst/>
            <a:ahLst/>
            <a:cxnLst/>
            <a:rect l="l" t="t" r="r" b="b"/>
            <a:pathLst>
              <a:path w="123229" h="62731">
                <a:moveTo>
                  <a:pt x="0" y="62731"/>
                </a:moveTo>
                <a:lnTo>
                  <a:pt x="123229" y="62731"/>
                </a:lnTo>
                <a:lnTo>
                  <a:pt x="123229" y="0"/>
                </a:lnTo>
                <a:lnTo>
                  <a:pt x="0" y="0"/>
                </a:lnTo>
                <a:lnTo>
                  <a:pt x="0" y="62731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4531" y="508380"/>
            <a:ext cx="2422905" cy="338455"/>
          </a:xfrm>
          <a:custGeom>
            <a:avLst/>
            <a:gdLst/>
            <a:ahLst/>
            <a:cxnLst/>
            <a:rect l="l" t="t" r="r" b="b"/>
            <a:pathLst>
              <a:path w="2422905" h="338455">
                <a:moveTo>
                  <a:pt x="1427479" y="203327"/>
                </a:moveTo>
                <a:lnTo>
                  <a:pt x="1407160" y="258572"/>
                </a:lnTo>
                <a:lnTo>
                  <a:pt x="1537970" y="258572"/>
                </a:lnTo>
                <a:lnTo>
                  <a:pt x="1516761" y="203327"/>
                </a:lnTo>
                <a:lnTo>
                  <a:pt x="1427479" y="203327"/>
                </a:lnTo>
                <a:close/>
              </a:path>
              <a:path w="2422905" h="338455">
                <a:moveTo>
                  <a:pt x="1006729" y="5588"/>
                </a:moveTo>
                <a:lnTo>
                  <a:pt x="1006729" y="332867"/>
                </a:lnTo>
                <a:lnTo>
                  <a:pt x="1072769" y="332867"/>
                </a:lnTo>
                <a:lnTo>
                  <a:pt x="1072769" y="196215"/>
                </a:lnTo>
                <a:lnTo>
                  <a:pt x="1086104" y="196215"/>
                </a:lnTo>
                <a:lnTo>
                  <a:pt x="1096404" y="196435"/>
                </a:lnTo>
                <a:lnTo>
                  <a:pt x="1109666" y="197652"/>
                </a:lnTo>
                <a:lnTo>
                  <a:pt x="1119378" y="199898"/>
                </a:lnTo>
                <a:lnTo>
                  <a:pt x="1126363" y="202438"/>
                </a:lnTo>
                <a:lnTo>
                  <a:pt x="1133094" y="206883"/>
                </a:lnTo>
                <a:lnTo>
                  <a:pt x="1139317" y="213487"/>
                </a:lnTo>
                <a:lnTo>
                  <a:pt x="1142353" y="216991"/>
                </a:lnTo>
                <a:lnTo>
                  <a:pt x="1148073" y="224307"/>
                </a:lnTo>
                <a:lnTo>
                  <a:pt x="1155268" y="234179"/>
                </a:lnTo>
                <a:lnTo>
                  <a:pt x="1163946" y="246614"/>
                </a:lnTo>
                <a:lnTo>
                  <a:pt x="1174115" y="261620"/>
                </a:lnTo>
                <a:lnTo>
                  <a:pt x="1221867" y="332867"/>
                </a:lnTo>
                <a:lnTo>
                  <a:pt x="1300861" y="332867"/>
                </a:lnTo>
                <a:lnTo>
                  <a:pt x="1260983" y="268986"/>
                </a:lnTo>
                <a:lnTo>
                  <a:pt x="1259863" y="267185"/>
                </a:lnTo>
                <a:lnTo>
                  <a:pt x="1251092" y="253394"/>
                </a:lnTo>
                <a:lnTo>
                  <a:pt x="1243054" y="241359"/>
                </a:lnTo>
                <a:lnTo>
                  <a:pt x="1235754" y="231090"/>
                </a:lnTo>
                <a:lnTo>
                  <a:pt x="1229197" y="222600"/>
                </a:lnTo>
                <a:lnTo>
                  <a:pt x="1223391" y="215900"/>
                </a:lnTo>
                <a:lnTo>
                  <a:pt x="1219013" y="211452"/>
                </a:lnTo>
                <a:lnTo>
                  <a:pt x="1209860" y="203362"/>
                </a:lnTo>
                <a:lnTo>
                  <a:pt x="1199525" y="195700"/>
                </a:lnTo>
                <a:lnTo>
                  <a:pt x="1187958" y="188468"/>
                </a:lnTo>
                <a:lnTo>
                  <a:pt x="1197300" y="186842"/>
                </a:lnTo>
                <a:lnTo>
                  <a:pt x="1199515" y="126111"/>
                </a:lnTo>
                <a:lnTo>
                  <a:pt x="1195070" y="132715"/>
                </a:lnTo>
                <a:lnTo>
                  <a:pt x="1188974" y="137287"/>
                </a:lnTo>
                <a:lnTo>
                  <a:pt x="1181100" y="139954"/>
                </a:lnTo>
                <a:lnTo>
                  <a:pt x="1176802" y="141049"/>
                </a:lnTo>
                <a:lnTo>
                  <a:pt x="1167875" y="142337"/>
                </a:lnTo>
                <a:lnTo>
                  <a:pt x="1155724" y="143266"/>
                </a:lnTo>
                <a:lnTo>
                  <a:pt x="1140327" y="143828"/>
                </a:lnTo>
                <a:lnTo>
                  <a:pt x="1121664" y="144018"/>
                </a:lnTo>
                <a:lnTo>
                  <a:pt x="1072769" y="144018"/>
                </a:lnTo>
                <a:lnTo>
                  <a:pt x="1072769" y="60960"/>
                </a:lnTo>
                <a:lnTo>
                  <a:pt x="1124331" y="60960"/>
                </a:lnTo>
                <a:lnTo>
                  <a:pt x="1145794" y="5588"/>
                </a:lnTo>
                <a:lnTo>
                  <a:pt x="1006729" y="5588"/>
                </a:lnTo>
                <a:close/>
              </a:path>
              <a:path w="2422905" h="338455">
                <a:moveTo>
                  <a:pt x="1172591" y="62103"/>
                </a:moveTo>
                <a:lnTo>
                  <a:pt x="1175503" y="62664"/>
                </a:lnTo>
                <a:lnTo>
                  <a:pt x="1187939" y="67272"/>
                </a:lnTo>
                <a:lnTo>
                  <a:pt x="1197483" y="74930"/>
                </a:lnTo>
                <a:lnTo>
                  <a:pt x="1199072" y="76911"/>
                </a:lnTo>
                <a:lnTo>
                  <a:pt x="1204452" y="87930"/>
                </a:lnTo>
                <a:lnTo>
                  <a:pt x="1206246" y="101600"/>
                </a:lnTo>
                <a:lnTo>
                  <a:pt x="1204592" y="115102"/>
                </a:lnTo>
                <a:lnTo>
                  <a:pt x="1199515" y="126111"/>
                </a:lnTo>
                <a:lnTo>
                  <a:pt x="1197300" y="186842"/>
                </a:lnTo>
                <a:lnTo>
                  <a:pt x="1211080" y="183338"/>
                </a:lnTo>
                <a:lnTo>
                  <a:pt x="1223513" y="178718"/>
                </a:lnTo>
                <a:lnTo>
                  <a:pt x="1234598" y="172989"/>
                </a:lnTo>
                <a:lnTo>
                  <a:pt x="1244336" y="166161"/>
                </a:lnTo>
                <a:lnTo>
                  <a:pt x="1252727" y="158242"/>
                </a:lnTo>
                <a:lnTo>
                  <a:pt x="1260929" y="147429"/>
                </a:lnTo>
                <a:lnTo>
                  <a:pt x="1266778" y="136404"/>
                </a:lnTo>
                <a:lnTo>
                  <a:pt x="1270963" y="124389"/>
                </a:lnTo>
                <a:lnTo>
                  <a:pt x="1273478" y="111388"/>
                </a:lnTo>
                <a:lnTo>
                  <a:pt x="1274318" y="97409"/>
                </a:lnTo>
                <a:lnTo>
                  <a:pt x="1274279" y="94371"/>
                </a:lnTo>
                <a:lnTo>
                  <a:pt x="1273134" y="81111"/>
                </a:lnTo>
                <a:lnTo>
                  <a:pt x="1270396" y="68596"/>
                </a:lnTo>
                <a:lnTo>
                  <a:pt x="1266052" y="56806"/>
                </a:lnTo>
                <a:lnTo>
                  <a:pt x="1260094" y="45720"/>
                </a:lnTo>
                <a:lnTo>
                  <a:pt x="1253083" y="36181"/>
                </a:lnTo>
                <a:lnTo>
                  <a:pt x="1243982" y="27116"/>
                </a:lnTo>
                <a:lnTo>
                  <a:pt x="1233618" y="19844"/>
                </a:lnTo>
                <a:lnTo>
                  <a:pt x="1221994" y="14351"/>
                </a:lnTo>
                <a:lnTo>
                  <a:pt x="1212950" y="11593"/>
                </a:lnTo>
                <a:lnTo>
                  <a:pt x="1202652" y="9431"/>
                </a:lnTo>
                <a:lnTo>
                  <a:pt x="1190787" y="7750"/>
                </a:lnTo>
                <a:lnTo>
                  <a:pt x="1177356" y="6548"/>
                </a:lnTo>
                <a:lnTo>
                  <a:pt x="1162358" y="5828"/>
                </a:lnTo>
                <a:lnTo>
                  <a:pt x="1145794" y="5588"/>
                </a:lnTo>
                <a:lnTo>
                  <a:pt x="1124331" y="60960"/>
                </a:lnTo>
                <a:lnTo>
                  <a:pt x="1139850" y="61010"/>
                </a:lnTo>
                <a:lnTo>
                  <a:pt x="1155223" y="61216"/>
                </a:lnTo>
                <a:lnTo>
                  <a:pt x="1166141" y="61580"/>
                </a:lnTo>
                <a:lnTo>
                  <a:pt x="1172591" y="62103"/>
                </a:lnTo>
                <a:close/>
              </a:path>
              <a:path w="2422905" h="338455">
                <a:moveTo>
                  <a:pt x="570357" y="5588"/>
                </a:moveTo>
                <a:lnTo>
                  <a:pt x="504317" y="5588"/>
                </a:lnTo>
                <a:lnTo>
                  <a:pt x="504317" y="134366"/>
                </a:lnTo>
                <a:lnTo>
                  <a:pt x="374777" y="134366"/>
                </a:lnTo>
                <a:lnTo>
                  <a:pt x="374777" y="5588"/>
                </a:lnTo>
                <a:lnTo>
                  <a:pt x="308737" y="5588"/>
                </a:lnTo>
                <a:lnTo>
                  <a:pt x="308737" y="332867"/>
                </a:lnTo>
                <a:lnTo>
                  <a:pt x="374777" y="332867"/>
                </a:lnTo>
                <a:lnTo>
                  <a:pt x="374777" y="189738"/>
                </a:lnTo>
                <a:lnTo>
                  <a:pt x="504317" y="189738"/>
                </a:lnTo>
                <a:lnTo>
                  <a:pt x="504317" y="332867"/>
                </a:lnTo>
                <a:lnTo>
                  <a:pt x="570357" y="332867"/>
                </a:lnTo>
                <a:lnTo>
                  <a:pt x="570357" y="5588"/>
                </a:lnTo>
                <a:close/>
              </a:path>
              <a:path w="2422905" h="338455">
                <a:moveTo>
                  <a:pt x="97155" y="332867"/>
                </a:moveTo>
                <a:lnTo>
                  <a:pt x="163195" y="332867"/>
                </a:lnTo>
                <a:lnTo>
                  <a:pt x="163195" y="60960"/>
                </a:lnTo>
                <a:lnTo>
                  <a:pt x="260096" y="60960"/>
                </a:lnTo>
                <a:lnTo>
                  <a:pt x="260096" y="5588"/>
                </a:lnTo>
                <a:lnTo>
                  <a:pt x="0" y="5588"/>
                </a:lnTo>
                <a:lnTo>
                  <a:pt x="0" y="60960"/>
                </a:lnTo>
                <a:lnTo>
                  <a:pt x="97155" y="60960"/>
                </a:lnTo>
                <a:lnTo>
                  <a:pt x="97155" y="332867"/>
                </a:lnTo>
                <a:close/>
              </a:path>
              <a:path w="2422905" h="338455">
                <a:moveTo>
                  <a:pt x="1731359" y="312312"/>
                </a:moveTo>
                <a:lnTo>
                  <a:pt x="1742015" y="319248"/>
                </a:lnTo>
                <a:lnTo>
                  <a:pt x="1753230" y="325117"/>
                </a:lnTo>
                <a:lnTo>
                  <a:pt x="1765002" y="329918"/>
                </a:lnTo>
                <a:lnTo>
                  <a:pt x="1777330" y="333653"/>
                </a:lnTo>
                <a:lnTo>
                  <a:pt x="1790210" y="336320"/>
                </a:lnTo>
                <a:lnTo>
                  <a:pt x="1803642" y="337921"/>
                </a:lnTo>
                <a:lnTo>
                  <a:pt x="1817624" y="338455"/>
                </a:lnTo>
                <a:lnTo>
                  <a:pt x="1819687" y="338444"/>
                </a:lnTo>
                <a:lnTo>
                  <a:pt x="1833962" y="337793"/>
                </a:lnTo>
                <a:lnTo>
                  <a:pt x="1847527" y="336123"/>
                </a:lnTo>
                <a:lnTo>
                  <a:pt x="1860377" y="333432"/>
                </a:lnTo>
                <a:lnTo>
                  <a:pt x="1872505" y="329718"/>
                </a:lnTo>
                <a:lnTo>
                  <a:pt x="1883904" y="324980"/>
                </a:lnTo>
                <a:lnTo>
                  <a:pt x="1894568" y="319214"/>
                </a:lnTo>
                <a:lnTo>
                  <a:pt x="1904492" y="312420"/>
                </a:lnTo>
                <a:lnTo>
                  <a:pt x="1916519" y="301875"/>
                </a:lnTo>
                <a:lnTo>
                  <a:pt x="1924495" y="292926"/>
                </a:lnTo>
                <a:lnTo>
                  <a:pt x="1931749" y="282951"/>
                </a:lnTo>
                <a:lnTo>
                  <a:pt x="1938280" y="271950"/>
                </a:lnTo>
                <a:lnTo>
                  <a:pt x="1944085" y="259923"/>
                </a:lnTo>
                <a:lnTo>
                  <a:pt x="1949164" y="246870"/>
                </a:lnTo>
                <a:lnTo>
                  <a:pt x="1953514" y="232791"/>
                </a:lnTo>
                <a:lnTo>
                  <a:pt x="1889505" y="212598"/>
                </a:lnTo>
                <a:lnTo>
                  <a:pt x="1886906" y="222421"/>
                </a:lnTo>
                <a:lnTo>
                  <a:pt x="1882200" y="235736"/>
                </a:lnTo>
                <a:lnTo>
                  <a:pt x="1876524" y="247300"/>
                </a:lnTo>
                <a:lnTo>
                  <a:pt x="1869863" y="257113"/>
                </a:lnTo>
                <a:lnTo>
                  <a:pt x="1862201" y="265176"/>
                </a:lnTo>
                <a:lnTo>
                  <a:pt x="1853869" y="271525"/>
                </a:lnTo>
                <a:lnTo>
                  <a:pt x="1842585" y="277311"/>
                </a:lnTo>
                <a:lnTo>
                  <a:pt x="1830249" y="280782"/>
                </a:lnTo>
                <a:lnTo>
                  <a:pt x="1816862" y="281940"/>
                </a:lnTo>
                <a:lnTo>
                  <a:pt x="1816621" y="281939"/>
                </a:lnTo>
                <a:lnTo>
                  <a:pt x="1802966" y="280859"/>
                </a:lnTo>
                <a:lnTo>
                  <a:pt x="1790365" y="277691"/>
                </a:lnTo>
                <a:lnTo>
                  <a:pt x="1778812" y="272433"/>
                </a:lnTo>
                <a:lnTo>
                  <a:pt x="1768299" y="265086"/>
                </a:lnTo>
                <a:lnTo>
                  <a:pt x="1758823" y="255651"/>
                </a:lnTo>
                <a:lnTo>
                  <a:pt x="1752118" y="246059"/>
                </a:lnTo>
                <a:lnTo>
                  <a:pt x="1747367" y="236385"/>
                </a:lnTo>
                <a:lnTo>
                  <a:pt x="1743484" y="225319"/>
                </a:lnTo>
                <a:lnTo>
                  <a:pt x="1740468" y="212867"/>
                </a:lnTo>
                <a:lnTo>
                  <a:pt x="1738316" y="199036"/>
                </a:lnTo>
                <a:lnTo>
                  <a:pt x="1737027" y="183831"/>
                </a:lnTo>
                <a:lnTo>
                  <a:pt x="1736598" y="167259"/>
                </a:lnTo>
                <a:lnTo>
                  <a:pt x="1736983" y="152506"/>
                </a:lnTo>
                <a:lnTo>
                  <a:pt x="1738309" y="137467"/>
                </a:lnTo>
                <a:lnTo>
                  <a:pt x="1740583" y="123784"/>
                </a:lnTo>
                <a:lnTo>
                  <a:pt x="1743807" y="111452"/>
                </a:lnTo>
                <a:lnTo>
                  <a:pt x="1747984" y="100471"/>
                </a:lnTo>
                <a:lnTo>
                  <a:pt x="1753115" y="90838"/>
                </a:lnTo>
                <a:lnTo>
                  <a:pt x="1759203" y="82550"/>
                </a:lnTo>
                <a:lnTo>
                  <a:pt x="1769477" y="72628"/>
                </a:lnTo>
                <a:lnTo>
                  <a:pt x="1780079" y="65570"/>
                </a:lnTo>
                <a:lnTo>
                  <a:pt x="1791743" y="60535"/>
                </a:lnTo>
                <a:lnTo>
                  <a:pt x="1804470" y="57519"/>
                </a:lnTo>
                <a:lnTo>
                  <a:pt x="1818259" y="56515"/>
                </a:lnTo>
                <a:lnTo>
                  <a:pt x="1827999" y="57042"/>
                </a:lnTo>
                <a:lnTo>
                  <a:pt x="1840824" y="59608"/>
                </a:lnTo>
                <a:lnTo>
                  <a:pt x="1852488" y="64333"/>
                </a:lnTo>
                <a:lnTo>
                  <a:pt x="1862963" y="71247"/>
                </a:lnTo>
                <a:lnTo>
                  <a:pt x="1869450" y="77135"/>
                </a:lnTo>
                <a:lnTo>
                  <a:pt x="1877248" y="86990"/>
                </a:lnTo>
                <a:lnTo>
                  <a:pt x="1883176" y="98414"/>
                </a:lnTo>
                <a:lnTo>
                  <a:pt x="1887220" y="111379"/>
                </a:lnTo>
                <a:lnTo>
                  <a:pt x="1952625" y="95758"/>
                </a:lnTo>
                <a:lnTo>
                  <a:pt x="1946050" y="76443"/>
                </a:lnTo>
                <a:lnTo>
                  <a:pt x="1940488" y="64355"/>
                </a:lnTo>
                <a:lnTo>
                  <a:pt x="1934160" y="53512"/>
                </a:lnTo>
                <a:lnTo>
                  <a:pt x="1927070" y="43913"/>
                </a:lnTo>
                <a:lnTo>
                  <a:pt x="1919224" y="35560"/>
                </a:lnTo>
                <a:lnTo>
                  <a:pt x="1907895" y="26002"/>
                </a:lnTo>
                <a:lnTo>
                  <a:pt x="1897591" y="19095"/>
                </a:lnTo>
                <a:lnTo>
                  <a:pt x="1886613" y="13254"/>
                </a:lnTo>
                <a:lnTo>
                  <a:pt x="1874960" y="8479"/>
                </a:lnTo>
                <a:lnTo>
                  <a:pt x="1862629" y="4767"/>
                </a:lnTo>
                <a:lnTo>
                  <a:pt x="1849620" y="2118"/>
                </a:lnTo>
                <a:lnTo>
                  <a:pt x="1835931" y="529"/>
                </a:lnTo>
                <a:lnTo>
                  <a:pt x="1821561" y="0"/>
                </a:lnTo>
                <a:lnTo>
                  <a:pt x="1815372" y="93"/>
                </a:lnTo>
                <a:lnTo>
                  <a:pt x="1801340" y="1039"/>
                </a:lnTo>
                <a:lnTo>
                  <a:pt x="1787909" y="3004"/>
                </a:lnTo>
                <a:lnTo>
                  <a:pt x="1775077" y="5987"/>
                </a:lnTo>
                <a:lnTo>
                  <a:pt x="1762846" y="9987"/>
                </a:lnTo>
                <a:lnTo>
                  <a:pt x="1751214" y="15004"/>
                </a:lnTo>
                <a:lnTo>
                  <a:pt x="1740183" y="21035"/>
                </a:lnTo>
                <a:lnTo>
                  <a:pt x="1729752" y="28081"/>
                </a:lnTo>
                <a:lnTo>
                  <a:pt x="1719921" y="36140"/>
                </a:lnTo>
                <a:lnTo>
                  <a:pt x="1710690" y="45212"/>
                </a:lnTo>
                <a:lnTo>
                  <a:pt x="1699316" y="59081"/>
                </a:lnTo>
                <a:lnTo>
                  <a:pt x="1692840" y="68997"/>
                </a:lnTo>
                <a:lnTo>
                  <a:pt x="1687131" y="79572"/>
                </a:lnTo>
                <a:lnTo>
                  <a:pt x="1682187" y="90808"/>
                </a:lnTo>
                <a:lnTo>
                  <a:pt x="1678007" y="102704"/>
                </a:lnTo>
                <a:lnTo>
                  <a:pt x="1674590" y="115260"/>
                </a:lnTo>
                <a:lnTo>
                  <a:pt x="1671935" y="128476"/>
                </a:lnTo>
                <a:lnTo>
                  <a:pt x="1670040" y="142352"/>
                </a:lnTo>
                <a:lnTo>
                  <a:pt x="1668904" y="156888"/>
                </a:lnTo>
                <a:lnTo>
                  <a:pt x="1668526" y="172085"/>
                </a:lnTo>
                <a:lnTo>
                  <a:pt x="1668534" y="174242"/>
                </a:lnTo>
                <a:lnTo>
                  <a:pt x="1669057" y="189081"/>
                </a:lnTo>
                <a:lnTo>
                  <a:pt x="1670395" y="203277"/>
                </a:lnTo>
                <a:lnTo>
                  <a:pt x="1672548" y="216832"/>
                </a:lnTo>
                <a:lnTo>
                  <a:pt x="1675516" y="229746"/>
                </a:lnTo>
                <a:lnTo>
                  <a:pt x="1679298" y="242022"/>
                </a:lnTo>
                <a:lnTo>
                  <a:pt x="1683896" y="253662"/>
                </a:lnTo>
                <a:lnTo>
                  <a:pt x="1689308" y="264665"/>
                </a:lnTo>
                <a:lnTo>
                  <a:pt x="1695536" y="275035"/>
                </a:lnTo>
                <a:lnTo>
                  <a:pt x="1702578" y="284772"/>
                </a:lnTo>
                <a:lnTo>
                  <a:pt x="1710436" y="293878"/>
                </a:lnTo>
                <a:lnTo>
                  <a:pt x="1721264" y="304310"/>
                </a:lnTo>
                <a:lnTo>
                  <a:pt x="1731359" y="312312"/>
                </a:lnTo>
                <a:close/>
              </a:path>
              <a:path w="2422905" h="338455">
                <a:moveTo>
                  <a:pt x="2200751" y="312312"/>
                </a:moveTo>
                <a:lnTo>
                  <a:pt x="2211407" y="319248"/>
                </a:lnTo>
                <a:lnTo>
                  <a:pt x="2222622" y="325117"/>
                </a:lnTo>
                <a:lnTo>
                  <a:pt x="2234394" y="329918"/>
                </a:lnTo>
                <a:lnTo>
                  <a:pt x="2246722" y="333653"/>
                </a:lnTo>
                <a:lnTo>
                  <a:pt x="2259602" y="336320"/>
                </a:lnTo>
                <a:lnTo>
                  <a:pt x="2273034" y="337921"/>
                </a:lnTo>
                <a:lnTo>
                  <a:pt x="2287016" y="338455"/>
                </a:lnTo>
                <a:lnTo>
                  <a:pt x="2289079" y="338444"/>
                </a:lnTo>
                <a:lnTo>
                  <a:pt x="2303354" y="337793"/>
                </a:lnTo>
                <a:lnTo>
                  <a:pt x="2316919" y="336123"/>
                </a:lnTo>
                <a:lnTo>
                  <a:pt x="2329769" y="333432"/>
                </a:lnTo>
                <a:lnTo>
                  <a:pt x="2341897" y="329718"/>
                </a:lnTo>
                <a:lnTo>
                  <a:pt x="2353296" y="324980"/>
                </a:lnTo>
                <a:lnTo>
                  <a:pt x="2363960" y="319214"/>
                </a:lnTo>
                <a:lnTo>
                  <a:pt x="2373884" y="312420"/>
                </a:lnTo>
                <a:lnTo>
                  <a:pt x="2385911" y="301875"/>
                </a:lnTo>
                <a:lnTo>
                  <a:pt x="2393887" y="292926"/>
                </a:lnTo>
                <a:lnTo>
                  <a:pt x="2401141" y="282951"/>
                </a:lnTo>
                <a:lnTo>
                  <a:pt x="2407672" y="271950"/>
                </a:lnTo>
                <a:lnTo>
                  <a:pt x="2413477" y="259923"/>
                </a:lnTo>
                <a:lnTo>
                  <a:pt x="2418556" y="246870"/>
                </a:lnTo>
                <a:lnTo>
                  <a:pt x="2422905" y="232791"/>
                </a:lnTo>
                <a:lnTo>
                  <a:pt x="2358898" y="212598"/>
                </a:lnTo>
                <a:lnTo>
                  <a:pt x="2356298" y="222421"/>
                </a:lnTo>
                <a:lnTo>
                  <a:pt x="2351592" y="235736"/>
                </a:lnTo>
                <a:lnTo>
                  <a:pt x="2345916" y="247300"/>
                </a:lnTo>
                <a:lnTo>
                  <a:pt x="2339255" y="257113"/>
                </a:lnTo>
                <a:lnTo>
                  <a:pt x="2331593" y="265176"/>
                </a:lnTo>
                <a:lnTo>
                  <a:pt x="2323261" y="271525"/>
                </a:lnTo>
                <a:lnTo>
                  <a:pt x="2311977" y="277311"/>
                </a:lnTo>
                <a:lnTo>
                  <a:pt x="2299641" y="280782"/>
                </a:lnTo>
                <a:lnTo>
                  <a:pt x="2286254" y="281940"/>
                </a:lnTo>
                <a:lnTo>
                  <a:pt x="2286013" y="281939"/>
                </a:lnTo>
                <a:lnTo>
                  <a:pt x="2272358" y="280859"/>
                </a:lnTo>
                <a:lnTo>
                  <a:pt x="2259757" y="277691"/>
                </a:lnTo>
                <a:lnTo>
                  <a:pt x="2248204" y="272433"/>
                </a:lnTo>
                <a:lnTo>
                  <a:pt x="2237691" y="265086"/>
                </a:lnTo>
                <a:lnTo>
                  <a:pt x="2228215" y="255651"/>
                </a:lnTo>
                <a:lnTo>
                  <a:pt x="2221510" y="246059"/>
                </a:lnTo>
                <a:lnTo>
                  <a:pt x="2216759" y="236385"/>
                </a:lnTo>
                <a:lnTo>
                  <a:pt x="2212876" y="225319"/>
                </a:lnTo>
                <a:lnTo>
                  <a:pt x="2209860" y="212867"/>
                </a:lnTo>
                <a:lnTo>
                  <a:pt x="2207708" y="199036"/>
                </a:lnTo>
                <a:lnTo>
                  <a:pt x="2206419" y="183831"/>
                </a:lnTo>
                <a:lnTo>
                  <a:pt x="2205990" y="167259"/>
                </a:lnTo>
                <a:lnTo>
                  <a:pt x="2206375" y="152506"/>
                </a:lnTo>
                <a:lnTo>
                  <a:pt x="2207701" y="137467"/>
                </a:lnTo>
                <a:lnTo>
                  <a:pt x="2209975" y="123784"/>
                </a:lnTo>
                <a:lnTo>
                  <a:pt x="2213199" y="111452"/>
                </a:lnTo>
                <a:lnTo>
                  <a:pt x="2217376" y="100471"/>
                </a:lnTo>
                <a:lnTo>
                  <a:pt x="2222507" y="90838"/>
                </a:lnTo>
                <a:lnTo>
                  <a:pt x="2228596" y="82550"/>
                </a:lnTo>
                <a:lnTo>
                  <a:pt x="2238869" y="72628"/>
                </a:lnTo>
                <a:lnTo>
                  <a:pt x="2249471" y="65570"/>
                </a:lnTo>
                <a:lnTo>
                  <a:pt x="2261135" y="60535"/>
                </a:lnTo>
                <a:lnTo>
                  <a:pt x="2273862" y="57519"/>
                </a:lnTo>
                <a:lnTo>
                  <a:pt x="2287651" y="56515"/>
                </a:lnTo>
                <a:lnTo>
                  <a:pt x="2297391" y="57042"/>
                </a:lnTo>
                <a:lnTo>
                  <a:pt x="2310216" y="59608"/>
                </a:lnTo>
                <a:lnTo>
                  <a:pt x="2321880" y="64333"/>
                </a:lnTo>
                <a:lnTo>
                  <a:pt x="2332354" y="71247"/>
                </a:lnTo>
                <a:lnTo>
                  <a:pt x="2338842" y="77135"/>
                </a:lnTo>
                <a:lnTo>
                  <a:pt x="2346640" y="86990"/>
                </a:lnTo>
                <a:lnTo>
                  <a:pt x="2352568" y="98414"/>
                </a:lnTo>
                <a:lnTo>
                  <a:pt x="2356612" y="111379"/>
                </a:lnTo>
                <a:lnTo>
                  <a:pt x="2422017" y="95758"/>
                </a:lnTo>
                <a:lnTo>
                  <a:pt x="2415442" y="76443"/>
                </a:lnTo>
                <a:lnTo>
                  <a:pt x="2409880" y="64355"/>
                </a:lnTo>
                <a:lnTo>
                  <a:pt x="2403552" y="53512"/>
                </a:lnTo>
                <a:lnTo>
                  <a:pt x="2396462" y="43913"/>
                </a:lnTo>
                <a:lnTo>
                  <a:pt x="2388616" y="35560"/>
                </a:lnTo>
                <a:lnTo>
                  <a:pt x="2377287" y="26002"/>
                </a:lnTo>
                <a:lnTo>
                  <a:pt x="2366983" y="19095"/>
                </a:lnTo>
                <a:lnTo>
                  <a:pt x="2356005" y="13254"/>
                </a:lnTo>
                <a:lnTo>
                  <a:pt x="2344352" y="8479"/>
                </a:lnTo>
                <a:lnTo>
                  <a:pt x="2332021" y="4767"/>
                </a:lnTo>
                <a:lnTo>
                  <a:pt x="2319012" y="2118"/>
                </a:lnTo>
                <a:lnTo>
                  <a:pt x="2305323" y="529"/>
                </a:lnTo>
                <a:lnTo>
                  <a:pt x="2290953" y="0"/>
                </a:lnTo>
                <a:lnTo>
                  <a:pt x="2284764" y="93"/>
                </a:lnTo>
                <a:lnTo>
                  <a:pt x="2270732" y="1039"/>
                </a:lnTo>
                <a:lnTo>
                  <a:pt x="2257301" y="3004"/>
                </a:lnTo>
                <a:lnTo>
                  <a:pt x="2244469" y="5987"/>
                </a:lnTo>
                <a:lnTo>
                  <a:pt x="2232238" y="9987"/>
                </a:lnTo>
                <a:lnTo>
                  <a:pt x="2220606" y="15004"/>
                </a:lnTo>
                <a:lnTo>
                  <a:pt x="2209575" y="21035"/>
                </a:lnTo>
                <a:lnTo>
                  <a:pt x="2199144" y="28081"/>
                </a:lnTo>
                <a:lnTo>
                  <a:pt x="2189313" y="36140"/>
                </a:lnTo>
                <a:lnTo>
                  <a:pt x="2180082" y="45212"/>
                </a:lnTo>
                <a:lnTo>
                  <a:pt x="2168708" y="59081"/>
                </a:lnTo>
                <a:lnTo>
                  <a:pt x="2162232" y="68997"/>
                </a:lnTo>
                <a:lnTo>
                  <a:pt x="2156523" y="79572"/>
                </a:lnTo>
                <a:lnTo>
                  <a:pt x="2151579" y="90808"/>
                </a:lnTo>
                <a:lnTo>
                  <a:pt x="2147399" y="102704"/>
                </a:lnTo>
                <a:lnTo>
                  <a:pt x="2143982" y="115260"/>
                </a:lnTo>
                <a:lnTo>
                  <a:pt x="2141327" y="128476"/>
                </a:lnTo>
                <a:lnTo>
                  <a:pt x="2139432" y="142352"/>
                </a:lnTo>
                <a:lnTo>
                  <a:pt x="2138296" y="156888"/>
                </a:lnTo>
                <a:lnTo>
                  <a:pt x="2137918" y="172085"/>
                </a:lnTo>
                <a:lnTo>
                  <a:pt x="2137926" y="174242"/>
                </a:lnTo>
                <a:lnTo>
                  <a:pt x="2138449" y="189081"/>
                </a:lnTo>
                <a:lnTo>
                  <a:pt x="2139787" y="203277"/>
                </a:lnTo>
                <a:lnTo>
                  <a:pt x="2141940" y="216832"/>
                </a:lnTo>
                <a:lnTo>
                  <a:pt x="2144908" y="229746"/>
                </a:lnTo>
                <a:lnTo>
                  <a:pt x="2148690" y="242022"/>
                </a:lnTo>
                <a:lnTo>
                  <a:pt x="2153288" y="253662"/>
                </a:lnTo>
                <a:lnTo>
                  <a:pt x="2158700" y="264665"/>
                </a:lnTo>
                <a:lnTo>
                  <a:pt x="2164928" y="275035"/>
                </a:lnTo>
                <a:lnTo>
                  <a:pt x="2171970" y="284772"/>
                </a:lnTo>
                <a:lnTo>
                  <a:pt x="2179828" y="293878"/>
                </a:lnTo>
                <a:lnTo>
                  <a:pt x="2190656" y="304310"/>
                </a:lnTo>
                <a:lnTo>
                  <a:pt x="2200751" y="312312"/>
                </a:lnTo>
                <a:close/>
              </a:path>
              <a:path w="2422905" h="338455">
                <a:moveTo>
                  <a:pt x="712848" y="321714"/>
                </a:moveTo>
                <a:lnTo>
                  <a:pt x="713356" y="235216"/>
                </a:lnTo>
                <a:lnTo>
                  <a:pt x="708550" y="224233"/>
                </a:lnTo>
                <a:lnTo>
                  <a:pt x="704816" y="212123"/>
                </a:lnTo>
                <a:lnTo>
                  <a:pt x="702152" y="198887"/>
                </a:lnTo>
                <a:lnTo>
                  <a:pt x="701991" y="315668"/>
                </a:lnTo>
                <a:lnTo>
                  <a:pt x="712848" y="321714"/>
                </a:lnTo>
                <a:close/>
              </a:path>
              <a:path w="2422905" h="338455">
                <a:moveTo>
                  <a:pt x="631825" y="171196"/>
                </a:moveTo>
                <a:lnTo>
                  <a:pt x="632462" y="189631"/>
                </a:lnTo>
                <a:lnTo>
                  <a:pt x="633901" y="203772"/>
                </a:lnTo>
                <a:lnTo>
                  <a:pt x="636166" y="217273"/>
                </a:lnTo>
                <a:lnTo>
                  <a:pt x="639255" y="230134"/>
                </a:lnTo>
                <a:lnTo>
                  <a:pt x="643166" y="242357"/>
                </a:lnTo>
                <a:lnTo>
                  <a:pt x="647897" y="253940"/>
                </a:lnTo>
                <a:lnTo>
                  <a:pt x="653449" y="264883"/>
                </a:lnTo>
                <a:lnTo>
                  <a:pt x="659818" y="275187"/>
                </a:lnTo>
                <a:lnTo>
                  <a:pt x="667004" y="284852"/>
                </a:lnTo>
                <a:lnTo>
                  <a:pt x="675005" y="293878"/>
                </a:lnTo>
                <a:lnTo>
                  <a:pt x="682156" y="300788"/>
                </a:lnTo>
                <a:lnTo>
                  <a:pt x="691760" y="308693"/>
                </a:lnTo>
                <a:lnTo>
                  <a:pt x="701991" y="315668"/>
                </a:lnTo>
                <a:lnTo>
                  <a:pt x="702152" y="198887"/>
                </a:lnTo>
                <a:lnTo>
                  <a:pt x="700555" y="184525"/>
                </a:lnTo>
                <a:lnTo>
                  <a:pt x="700024" y="169037"/>
                </a:lnTo>
                <a:lnTo>
                  <a:pt x="700480" y="154208"/>
                </a:lnTo>
                <a:lnTo>
                  <a:pt x="701965" y="139635"/>
                </a:lnTo>
                <a:lnTo>
                  <a:pt x="704482" y="126249"/>
                </a:lnTo>
                <a:lnTo>
                  <a:pt x="708033" y="114046"/>
                </a:lnTo>
                <a:lnTo>
                  <a:pt x="712621" y="103016"/>
                </a:lnTo>
                <a:lnTo>
                  <a:pt x="718248" y="93155"/>
                </a:lnTo>
                <a:lnTo>
                  <a:pt x="724916" y="84455"/>
                </a:lnTo>
                <a:lnTo>
                  <a:pt x="730798" y="78485"/>
                </a:lnTo>
                <a:lnTo>
                  <a:pt x="740838" y="70564"/>
                </a:lnTo>
                <a:lnTo>
                  <a:pt x="751861" y="64411"/>
                </a:lnTo>
                <a:lnTo>
                  <a:pt x="763867" y="60021"/>
                </a:lnTo>
                <a:lnTo>
                  <a:pt x="776856" y="57390"/>
                </a:lnTo>
                <a:lnTo>
                  <a:pt x="790829" y="56515"/>
                </a:lnTo>
                <a:lnTo>
                  <a:pt x="799401" y="56831"/>
                </a:lnTo>
                <a:lnTo>
                  <a:pt x="812832" y="58763"/>
                </a:lnTo>
                <a:lnTo>
                  <a:pt x="825244" y="62457"/>
                </a:lnTo>
                <a:lnTo>
                  <a:pt x="836636" y="67922"/>
                </a:lnTo>
                <a:lnTo>
                  <a:pt x="847008" y="75167"/>
                </a:lnTo>
                <a:lnTo>
                  <a:pt x="856361" y="84201"/>
                </a:lnTo>
                <a:lnTo>
                  <a:pt x="862296" y="91804"/>
                </a:lnTo>
                <a:lnTo>
                  <a:pt x="868001" y="101499"/>
                </a:lnTo>
                <a:lnTo>
                  <a:pt x="872674" y="112402"/>
                </a:lnTo>
                <a:lnTo>
                  <a:pt x="876312" y="124516"/>
                </a:lnTo>
                <a:lnTo>
                  <a:pt x="878914" y="137843"/>
                </a:lnTo>
                <a:lnTo>
                  <a:pt x="880477" y="152386"/>
                </a:lnTo>
                <a:lnTo>
                  <a:pt x="880999" y="168148"/>
                </a:lnTo>
                <a:lnTo>
                  <a:pt x="880998" y="168285"/>
                </a:lnTo>
                <a:lnTo>
                  <a:pt x="880477" y="183948"/>
                </a:lnTo>
                <a:lnTo>
                  <a:pt x="878930" y="198447"/>
                </a:lnTo>
                <a:lnTo>
                  <a:pt x="876355" y="211783"/>
                </a:lnTo>
                <a:lnTo>
                  <a:pt x="872749" y="223955"/>
                </a:lnTo>
                <a:lnTo>
                  <a:pt x="868110" y="234964"/>
                </a:lnTo>
                <a:lnTo>
                  <a:pt x="862436" y="244810"/>
                </a:lnTo>
                <a:lnTo>
                  <a:pt x="855726" y="253492"/>
                </a:lnTo>
                <a:lnTo>
                  <a:pt x="850307" y="259114"/>
                </a:lnTo>
                <a:lnTo>
                  <a:pt x="840227" y="267355"/>
                </a:lnTo>
                <a:lnTo>
                  <a:pt x="829230" y="273749"/>
                </a:lnTo>
                <a:lnTo>
                  <a:pt x="817325" y="278305"/>
                </a:lnTo>
                <a:lnTo>
                  <a:pt x="804522" y="281032"/>
                </a:lnTo>
                <a:lnTo>
                  <a:pt x="790829" y="281940"/>
                </a:lnTo>
                <a:lnTo>
                  <a:pt x="782462" y="281606"/>
                </a:lnTo>
                <a:lnTo>
                  <a:pt x="769340" y="279592"/>
                </a:lnTo>
                <a:lnTo>
                  <a:pt x="757088" y="275752"/>
                </a:lnTo>
                <a:lnTo>
                  <a:pt x="745718" y="270083"/>
                </a:lnTo>
                <a:lnTo>
                  <a:pt x="735243" y="262580"/>
                </a:lnTo>
                <a:lnTo>
                  <a:pt x="725678" y="253238"/>
                </a:lnTo>
                <a:lnTo>
                  <a:pt x="719236" y="245074"/>
                </a:lnTo>
                <a:lnTo>
                  <a:pt x="713356" y="235216"/>
                </a:lnTo>
                <a:lnTo>
                  <a:pt x="712848" y="321714"/>
                </a:lnTo>
                <a:lnTo>
                  <a:pt x="724329" y="326829"/>
                </a:lnTo>
                <a:lnTo>
                  <a:pt x="736435" y="331014"/>
                </a:lnTo>
                <a:lnTo>
                  <a:pt x="749164" y="334269"/>
                </a:lnTo>
                <a:lnTo>
                  <a:pt x="762515" y="336594"/>
                </a:lnTo>
                <a:lnTo>
                  <a:pt x="776489" y="337989"/>
                </a:lnTo>
                <a:lnTo>
                  <a:pt x="791083" y="338455"/>
                </a:lnTo>
                <a:lnTo>
                  <a:pt x="801715" y="338202"/>
                </a:lnTo>
                <a:lnTo>
                  <a:pt x="815774" y="337036"/>
                </a:lnTo>
                <a:lnTo>
                  <a:pt x="829227" y="334923"/>
                </a:lnTo>
                <a:lnTo>
                  <a:pt x="842071" y="331864"/>
                </a:lnTo>
                <a:lnTo>
                  <a:pt x="854306" y="327861"/>
                </a:lnTo>
                <a:lnTo>
                  <a:pt x="865929" y="322917"/>
                </a:lnTo>
                <a:lnTo>
                  <a:pt x="876938" y="317032"/>
                </a:lnTo>
                <a:lnTo>
                  <a:pt x="887333" y="310208"/>
                </a:lnTo>
                <a:lnTo>
                  <a:pt x="897111" y="302447"/>
                </a:lnTo>
                <a:lnTo>
                  <a:pt x="906272" y="293751"/>
                </a:lnTo>
                <a:lnTo>
                  <a:pt x="916716" y="281554"/>
                </a:lnTo>
                <a:lnTo>
                  <a:pt x="923560" y="271703"/>
                </a:lnTo>
                <a:lnTo>
                  <a:pt x="929599" y="261205"/>
                </a:lnTo>
                <a:lnTo>
                  <a:pt x="934832" y="250062"/>
                </a:lnTo>
                <a:lnTo>
                  <a:pt x="939260" y="238273"/>
                </a:lnTo>
                <a:lnTo>
                  <a:pt x="942883" y="225839"/>
                </a:lnTo>
                <a:lnTo>
                  <a:pt x="945701" y="212762"/>
                </a:lnTo>
                <a:lnTo>
                  <a:pt x="947714" y="199041"/>
                </a:lnTo>
                <a:lnTo>
                  <a:pt x="948922" y="184677"/>
                </a:lnTo>
                <a:lnTo>
                  <a:pt x="949325" y="169672"/>
                </a:lnTo>
                <a:lnTo>
                  <a:pt x="949258" y="163468"/>
                </a:lnTo>
                <a:lnTo>
                  <a:pt x="948530" y="148711"/>
                </a:lnTo>
                <a:lnTo>
                  <a:pt x="947000" y="134595"/>
                </a:lnTo>
                <a:lnTo>
                  <a:pt x="944668" y="121122"/>
                </a:lnTo>
                <a:lnTo>
                  <a:pt x="941534" y="108290"/>
                </a:lnTo>
                <a:lnTo>
                  <a:pt x="937598" y="96102"/>
                </a:lnTo>
                <a:lnTo>
                  <a:pt x="932860" y="84557"/>
                </a:lnTo>
                <a:lnTo>
                  <a:pt x="927321" y="73657"/>
                </a:lnTo>
                <a:lnTo>
                  <a:pt x="920979" y="63402"/>
                </a:lnTo>
                <a:lnTo>
                  <a:pt x="913836" y="53793"/>
                </a:lnTo>
                <a:lnTo>
                  <a:pt x="905891" y="44831"/>
                </a:lnTo>
                <a:lnTo>
                  <a:pt x="889203" y="30074"/>
                </a:lnTo>
                <a:lnTo>
                  <a:pt x="878937" y="23032"/>
                </a:lnTo>
                <a:lnTo>
                  <a:pt x="868066" y="16926"/>
                </a:lnTo>
                <a:lnTo>
                  <a:pt x="856592" y="11757"/>
                </a:lnTo>
                <a:lnTo>
                  <a:pt x="844514" y="7527"/>
                </a:lnTo>
                <a:lnTo>
                  <a:pt x="831835" y="4235"/>
                </a:lnTo>
                <a:lnTo>
                  <a:pt x="818555" y="1882"/>
                </a:lnTo>
                <a:lnTo>
                  <a:pt x="804674" y="470"/>
                </a:lnTo>
                <a:lnTo>
                  <a:pt x="790194" y="0"/>
                </a:lnTo>
                <a:lnTo>
                  <a:pt x="781081" y="172"/>
                </a:lnTo>
                <a:lnTo>
                  <a:pt x="767611" y="1107"/>
                </a:lnTo>
                <a:lnTo>
                  <a:pt x="754730" y="2852"/>
                </a:lnTo>
                <a:lnTo>
                  <a:pt x="742435" y="5409"/>
                </a:lnTo>
                <a:lnTo>
                  <a:pt x="730720" y="8776"/>
                </a:lnTo>
                <a:lnTo>
                  <a:pt x="719582" y="12954"/>
                </a:lnTo>
                <a:lnTo>
                  <a:pt x="707891" y="18643"/>
                </a:lnTo>
                <a:lnTo>
                  <a:pt x="697274" y="25327"/>
                </a:lnTo>
                <a:lnTo>
                  <a:pt x="687074" y="33259"/>
                </a:lnTo>
                <a:lnTo>
                  <a:pt x="677291" y="42418"/>
                </a:lnTo>
                <a:lnTo>
                  <a:pt x="666561" y="54661"/>
                </a:lnTo>
                <a:lnTo>
                  <a:pt x="659099" y="64964"/>
                </a:lnTo>
                <a:lnTo>
                  <a:pt x="652516" y="75829"/>
                </a:lnTo>
                <a:lnTo>
                  <a:pt x="646811" y="87249"/>
                </a:lnTo>
                <a:lnTo>
                  <a:pt x="640170" y="105683"/>
                </a:lnTo>
                <a:lnTo>
                  <a:pt x="637179" y="117381"/>
                </a:lnTo>
                <a:lnTo>
                  <a:pt x="634844" y="129779"/>
                </a:lnTo>
                <a:lnTo>
                  <a:pt x="633170" y="142879"/>
                </a:lnTo>
                <a:lnTo>
                  <a:pt x="632162" y="156683"/>
                </a:lnTo>
                <a:lnTo>
                  <a:pt x="631825" y="171196"/>
                </a:lnTo>
                <a:close/>
              </a:path>
              <a:path w="2422905" h="338455">
                <a:moveTo>
                  <a:pt x="2014854" y="5588"/>
                </a:moveTo>
                <a:lnTo>
                  <a:pt x="2014854" y="332867"/>
                </a:lnTo>
                <a:lnTo>
                  <a:pt x="2080895" y="332867"/>
                </a:lnTo>
                <a:lnTo>
                  <a:pt x="2080895" y="5588"/>
                </a:lnTo>
                <a:lnTo>
                  <a:pt x="2014854" y="5588"/>
                </a:lnTo>
                <a:close/>
              </a:path>
              <a:path w="2422905" h="338455">
                <a:moveTo>
                  <a:pt x="1407160" y="258572"/>
                </a:moveTo>
                <a:lnTo>
                  <a:pt x="1427479" y="203327"/>
                </a:lnTo>
                <a:lnTo>
                  <a:pt x="1471676" y="81915"/>
                </a:lnTo>
                <a:lnTo>
                  <a:pt x="1516761" y="203327"/>
                </a:lnTo>
                <a:lnTo>
                  <a:pt x="1537970" y="258572"/>
                </a:lnTo>
                <a:lnTo>
                  <a:pt x="1566545" y="332867"/>
                </a:lnTo>
                <a:lnTo>
                  <a:pt x="1638427" y="332867"/>
                </a:lnTo>
                <a:lnTo>
                  <a:pt x="1507363" y="5588"/>
                </a:lnTo>
                <a:lnTo>
                  <a:pt x="1437513" y="5588"/>
                </a:lnTo>
                <a:lnTo>
                  <a:pt x="1310004" y="332867"/>
                </a:lnTo>
                <a:lnTo>
                  <a:pt x="1380109" y="332867"/>
                </a:lnTo>
                <a:lnTo>
                  <a:pt x="1407160" y="2585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92010" y="590296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6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37300" y="569340"/>
            <a:ext cx="133476" cy="83058"/>
          </a:xfrm>
          <a:custGeom>
            <a:avLst/>
            <a:gdLst/>
            <a:ahLst/>
            <a:cxnLst/>
            <a:rect l="l" t="t" r="r" b="b"/>
            <a:pathLst>
              <a:path w="133476" h="83058">
                <a:moveTo>
                  <a:pt x="0" y="0"/>
                </a:moveTo>
                <a:lnTo>
                  <a:pt x="0" y="83058"/>
                </a:lnTo>
                <a:lnTo>
                  <a:pt x="48895" y="83058"/>
                </a:lnTo>
                <a:lnTo>
                  <a:pt x="67558" y="82868"/>
                </a:lnTo>
                <a:lnTo>
                  <a:pt x="82955" y="82306"/>
                </a:lnTo>
                <a:lnTo>
                  <a:pt x="95106" y="81377"/>
                </a:lnTo>
                <a:lnTo>
                  <a:pt x="104033" y="80089"/>
                </a:lnTo>
                <a:lnTo>
                  <a:pt x="116204" y="76326"/>
                </a:lnTo>
                <a:lnTo>
                  <a:pt x="122300" y="71755"/>
                </a:lnTo>
                <a:lnTo>
                  <a:pt x="126746" y="65150"/>
                </a:lnTo>
                <a:lnTo>
                  <a:pt x="131823" y="54142"/>
                </a:lnTo>
                <a:lnTo>
                  <a:pt x="133476" y="40639"/>
                </a:lnTo>
                <a:lnTo>
                  <a:pt x="131683" y="26970"/>
                </a:lnTo>
                <a:lnTo>
                  <a:pt x="126303" y="15951"/>
                </a:lnTo>
                <a:lnTo>
                  <a:pt x="115170" y="6312"/>
                </a:lnTo>
                <a:lnTo>
                  <a:pt x="102734" y="1704"/>
                </a:lnTo>
                <a:lnTo>
                  <a:pt x="93372" y="620"/>
                </a:lnTo>
                <a:lnTo>
                  <a:pt x="82454" y="256"/>
                </a:lnTo>
                <a:lnTo>
                  <a:pt x="67081" y="50"/>
                </a:lnTo>
                <a:lnTo>
                  <a:pt x="5156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64555" y="564896"/>
            <a:ext cx="180975" cy="225425"/>
          </a:xfrm>
          <a:custGeom>
            <a:avLst/>
            <a:gdLst/>
            <a:ahLst/>
            <a:cxnLst/>
            <a:rect l="l" t="t" r="r" b="b"/>
            <a:pathLst>
              <a:path w="180975" h="225425">
                <a:moveTo>
                  <a:pt x="90805" y="0"/>
                </a:moveTo>
                <a:lnTo>
                  <a:pt x="76832" y="875"/>
                </a:lnTo>
                <a:lnTo>
                  <a:pt x="63843" y="3506"/>
                </a:lnTo>
                <a:lnTo>
                  <a:pt x="51837" y="7896"/>
                </a:lnTo>
                <a:lnTo>
                  <a:pt x="40814" y="14049"/>
                </a:lnTo>
                <a:lnTo>
                  <a:pt x="30774" y="21970"/>
                </a:lnTo>
                <a:lnTo>
                  <a:pt x="24892" y="27939"/>
                </a:lnTo>
                <a:lnTo>
                  <a:pt x="18224" y="36640"/>
                </a:lnTo>
                <a:lnTo>
                  <a:pt x="12597" y="46501"/>
                </a:lnTo>
                <a:lnTo>
                  <a:pt x="8009" y="57531"/>
                </a:lnTo>
                <a:lnTo>
                  <a:pt x="4458" y="69734"/>
                </a:lnTo>
                <a:lnTo>
                  <a:pt x="1941" y="83120"/>
                </a:lnTo>
                <a:lnTo>
                  <a:pt x="456" y="97693"/>
                </a:lnTo>
                <a:lnTo>
                  <a:pt x="0" y="112521"/>
                </a:lnTo>
                <a:lnTo>
                  <a:pt x="531" y="128010"/>
                </a:lnTo>
                <a:lnTo>
                  <a:pt x="2128" y="142372"/>
                </a:lnTo>
                <a:lnTo>
                  <a:pt x="4792" y="155608"/>
                </a:lnTo>
                <a:lnTo>
                  <a:pt x="8526" y="167718"/>
                </a:lnTo>
                <a:lnTo>
                  <a:pt x="13332" y="178701"/>
                </a:lnTo>
                <a:lnTo>
                  <a:pt x="19212" y="188559"/>
                </a:lnTo>
                <a:lnTo>
                  <a:pt x="25654" y="196723"/>
                </a:lnTo>
                <a:lnTo>
                  <a:pt x="35219" y="206065"/>
                </a:lnTo>
                <a:lnTo>
                  <a:pt x="45694" y="213568"/>
                </a:lnTo>
                <a:lnTo>
                  <a:pt x="57064" y="219237"/>
                </a:lnTo>
                <a:lnTo>
                  <a:pt x="69316" y="223077"/>
                </a:lnTo>
                <a:lnTo>
                  <a:pt x="82438" y="225091"/>
                </a:lnTo>
                <a:lnTo>
                  <a:pt x="90805" y="225425"/>
                </a:lnTo>
                <a:lnTo>
                  <a:pt x="104498" y="224517"/>
                </a:lnTo>
                <a:lnTo>
                  <a:pt x="117301" y="221790"/>
                </a:lnTo>
                <a:lnTo>
                  <a:pt x="129206" y="217234"/>
                </a:lnTo>
                <a:lnTo>
                  <a:pt x="140203" y="210840"/>
                </a:lnTo>
                <a:lnTo>
                  <a:pt x="150283" y="202599"/>
                </a:lnTo>
                <a:lnTo>
                  <a:pt x="155702" y="196976"/>
                </a:lnTo>
                <a:lnTo>
                  <a:pt x="162412" y="188295"/>
                </a:lnTo>
                <a:lnTo>
                  <a:pt x="168086" y="178449"/>
                </a:lnTo>
                <a:lnTo>
                  <a:pt x="172725" y="167440"/>
                </a:lnTo>
                <a:lnTo>
                  <a:pt x="176331" y="155268"/>
                </a:lnTo>
                <a:lnTo>
                  <a:pt x="178906" y="141932"/>
                </a:lnTo>
                <a:lnTo>
                  <a:pt x="180453" y="127433"/>
                </a:lnTo>
                <a:lnTo>
                  <a:pt x="180974" y="111770"/>
                </a:lnTo>
                <a:lnTo>
                  <a:pt x="180975" y="111632"/>
                </a:lnTo>
                <a:lnTo>
                  <a:pt x="180453" y="95871"/>
                </a:lnTo>
                <a:lnTo>
                  <a:pt x="178890" y="81328"/>
                </a:lnTo>
                <a:lnTo>
                  <a:pt x="176288" y="68001"/>
                </a:lnTo>
                <a:lnTo>
                  <a:pt x="172650" y="55887"/>
                </a:lnTo>
                <a:lnTo>
                  <a:pt x="167977" y="44984"/>
                </a:lnTo>
                <a:lnTo>
                  <a:pt x="162272" y="35289"/>
                </a:lnTo>
                <a:lnTo>
                  <a:pt x="156337" y="27686"/>
                </a:lnTo>
                <a:lnTo>
                  <a:pt x="146984" y="18652"/>
                </a:lnTo>
                <a:lnTo>
                  <a:pt x="136612" y="11407"/>
                </a:lnTo>
                <a:lnTo>
                  <a:pt x="125220" y="5942"/>
                </a:lnTo>
                <a:lnTo>
                  <a:pt x="112808" y="2248"/>
                </a:lnTo>
                <a:lnTo>
                  <a:pt x="99377" y="316"/>
                </a:lnTo>
                <a:lnTo>
                  <a:pt x="908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79385" y="513969"/>
            <a:ext cx="66040" cy="327278"/>
          </a:xfrm>
          <a:custGeom>
            <a:avLst/>
            <a:gdLst/>
            <a:ahLst/>
            <a:cxnLst/>
            <a:rect l="l" t="t" r="r" b="b"/>
            <a:pathLst>
              <a:path w="66040" h="327278">
                <a:moveTo>
                  <a:pt x="0" y="0"/>
                </a:moveTo>
                <a:lnTo>
                  <a:pt x="66040" y="0"/>
                </a:lnTo>
                <a:lnTo>
                  <a:pt x="6604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74535" y="513969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40" y="327278"/>
                </a:lnTo>
                <a:lnTo>
                  <a:pt x="227965" y="252983"/>
                </a:lnTo>
                <a:lnTo>
                  <a:pt x="97155" y="252983"/>
                </a:lnTo>
                <a:lnTo>
                  <a:pt x="70104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71260" y="513969"/>
            <a:ext cx="294132" cy="327278"/>
          </a:xfrm>
          <a:custGeom>
            <a:avLst/>
            <a:gdLst/>
            <a:ahLst/>
            <a:cxnLst/>
            <a:rect l="l" t="t" r="r" b="b"/>
            <a:pathLst>
              <a:path w="294132" h="327278">
                <a:moveTo>
                  <a:pt x="0" y="0"/>
                </a:moveTo>
                <a:lnTo>
                  <a:pt x="139064" y="0"/>
                </a:lnTo>
                <a:lnTo>
                  <a:pt x="155629" y="240"/>
                </a:lnTo>
                <a:lnTo>
                  <a:pt x="170627" y="960"/>
                </a:lnTo>
                <a:lnTo>
                  <a:pt x="184058" y="2162"/>
                </a:lnTo>
                <a:lnTo>
                  <a:pt x="195923" y="3843"/>
                </a:lnTo>
                <a:lnTo>
                  <a:pt x="206221" y="6005"/>
                </a:lnTo>
                <a:lnTo>
                  <a:pt x="214951" y="8648"/>
                </a:lnTo>
                <a:lnTo>
                  <a:pt x="226889" y="14256"/>
                </a:lnTo>
                <a:lnTo>
                  <a:pt x="237253" y="21528"/>
                </a:lnTo>
                <a:lnTo>
                  <a:pt x="246354" y="30593"/>
                </a:lnTo>
                <a:lnTo>
                  <a:pt x="253364" y="40131"/>
                </a:lnTo>
                <a:lnTo>
                  <a:pt x="259323" y="51218"/>
                </a:lnTo>
                <a:lnTo>
                  <a:pt x="263667" y="63008"/>
                </a:lnTo>
                <a:lnTo>
                  <a:pt x="266405" y="75523"/>
                </a:lnTo>
                <a:lnTo>
                  <a:pt x="267550" y="88783"/>
                </a:lnTo>
                <a:lnTo>
                  <a:pt x="267588" y="91820"/>
                </a:lnTo>
                <a:lnTo>
                  <a:pt x="266749" y="105800"/>
                </a:lnTo>
                <a:lnTo>
                  <a:pt x="264234" y="118801"/>
                </a:lnTo>
                <a:lnTo>
                  <a:pt x="260049" y="130816"/>
                </a:lnTo>
                <a:lnTo>
                  <a:pt x="254200" y="141841"/>
                </a:lnTo>
                <a:lnTo>
                  <a:pt x="246694" y="151869"/>
                </a:lnTo>
                <a:lnTo>
                  <a:pt x="237607" y="160573"/>
                </a:lnTo>
                <a:lnTo>
                  <a:pt x="227869" y="167401"/>
                </a:lnTo>
                <a:lnTo>
                  <a:pt x="216784" y="173130"/>
                </a:lnTo>
                <a:lnTo>
                  <a:pt x="204351" y="177750"/>
                </a:lnTo>
                <a:lnTo>
                  <a:pt x="190571" y="181254"/>
                </a:lnTo>
                <a:lnTo>
                  <a:pt x="181228" y="182879"/>
                </a:lnTo>
                <a:lnTo>
                  <a:pt x="192796" y="190112"/>
                </a:lnTo>
                <a:lnTo>
                  <a:pt x="203131" y="197774"/>
                </a:lnTo>
                <a:lnTo>
                  <a:pt x="212284" y="205864"/>
                </a:lnTo>
                <a:lnTo>
                  <a:pt x="216662" y="210311"/>
                </a:lnTo>
                <a:lnTo>
                  <a:pt x="222468" y="217012"/>
                </a:lnTo>
                <a:lnTo>
                  <a:pt x="229025" y="225502"/>
                </a:lnTo>
                <a:lnTo>
                  <a:pt x="236325" y="235771"/>
                </a:lnTo>
                <a:lnTo>
                  <a:pt x="244363" y="247806"/>
                </a:lnTo>
                <a:lnTo>
                  <a:pt x="253134" y="261597"/>
                </a:lnTo>
                <a:lnTo>
                  <a:pt x="254254" y="263397"/>
                </a:lnTo>
                <a:lnTo>
                  <a:pt x="294132" y="327278"/>
                </a:lnTo>
                <a:lnTo>
                  <a:pt x="215137" y="327278"/>
                </a:lnTo>
                <a:lnTo>
                  <a:pt x="167386" y="256031"/>
                </a:lnTo>
                <a:lnTo>
                  <a:pt x="157217" y="241026"/>
                </a:lnTo>
                <a:lnTo>
                  <a:pt x="148539" y="228591"/>
                </a:lnTo>
                <a:lnTo>
                  <a:pt x="141344" y="218719"/>
                </a:lnTo>
                <a:lnTo>
                  <a:pt x="135624" y="211403"/>
                </a:lnTo>
                <a:lnTo>
                  <a:pt x="132587" y="207898"/>
                </a:lnTo>
                <a:lnTo>
                  <a:pt x="126364" y="201294"/>
                </a:lnTo>
                <a:lnTo>
                  <a:pt x="119634" y="196850"/>
                </a:lnTo>
                <a:lnTo>
                  <a:pt x="112649" y="194309"/>
                </a:lnTo>
                <a:lnTo>
                  <a:pt x="102937" y="192064"/>
                </a:lnTo>
                <a:lnTo>
                  <a:pt x="89675" y="190847"/>
                </a:lnTo>
                <a:lnTo>
                  <a:pt x="79375" y="190626"/>
                </a:lnTo>
                <a:lnTo>
                  <a:pt x="66039" y="190626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73268" y="513969"/>
            <a:ext cx="261620" cy="327278"/>
          </a:xfrm>
          <a:custGeom>
            <a:avLst/>
            <a:gdLst/>
            <a:ahLst/>
            <a:cxnLst/>
            <a:rect l="l" t="t" r="r" b="b"/>
            <a:pathLst>
              <a:path w="261620" h="327278">
                <a:moveTo>
                  <a:pt x="0" y="0"/>
                </a:moveTo>
                <a:lnTo>
                  <a:pt x="66040" y="0"/>
                </a:lnTo>
                <a:lnTo>
                  <a:pt x="66040" y="128777"/>
                </a:lnTo>
                <a:lnTo>
                  <a:pt x="195580" y="128777"/>
                </a:lnTo>
                <a:lnTo>
                  <a:pt x="195580" y="0"/>
                </a:lnTo>
                <a:lnTo>
                  <a:pt x="261620" y="0"/>
                </a:lnTo>
                <a:lnTo>
                  <a:pt x="261620" y="327278"/>
                </a:lnTo>
                <a:lnTo>
                  <a:pt x="195580" y="327278"/>
                </a:lnTo>
                <a:lnTo>
                  <a:pt x="195580" y="184150"/>
                </a:lnTo>
                <a:lnTo>
                  <a:pt x="66040" y="184150"/>
                </a:lnTo>
                <a:lnTo>
                  <a:pt x="6604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64531" y="513969"/>
            <a:ext cx="260096" cy="327278"/>
          </a:xfrm>
          <a:custGeom>
            <a:avLst/>
            <a:gdLst/>
            <a:ahLst/>
            <a:cxnLst/>
            <a:rect l="l" t="t" r="r" b="b"/>
            <a:pathLst>
              <a:path w="260096" h="327278">
                <a:moveTo>
                  <a:pt x="0" y="0"/>
                </a:moveTo>
                <a:lnTo>
                  <a:pt x="260096" y="0"/>
                </a:lnTo>
                <a:lnTo>
                  <a:pt x="260096" y="55371"/>
                </a:lnTo>
                <a:lnTo>
                  <a:pt x="163195" y="55371"/>
                </a:lnTo>
                <a:lnTo>
                  <a:pt x="163195" y="327278"/>
                </a:lnTo>
                <a:lnTo>
                  <a:pt x="97155" y="327278"/>
                </a:lnTo>
                <a:lnTo>
                  <a:pt x="97155" y="55371"/>
                </a:lnTo>
                <a:lnTo>
                  <a:pt x="0" y="5537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02449" y="508380"/>
            <a:ext cx="284987" cy="338455"/>
          </a:xfrm>
          <a:custGeom>
            <a:avLst/>
            <a:gdLst/>
            <a:ahLst/>
            <a:cxnLst/>
            <a:rect l="l" t="t" r="r" b="b"/>
            <a:pathLst>
              <a:path w="284987" h="338455">
                <a:moveTo>
                  <a:pt x="153034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6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2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5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79" y="212598"/>
                </a:lnTo>
                <a:lnTo>
                  <a:pt x="284987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33057" y="508380"/>
            <a:ext cx="284988" cy="338455"/>
          </a:xfrm>
          <a:custGeom>
            <a:avLst/>
            <a:gdLst/>
            <a:ahLst/>
            <a:cxnLst/>
            <a:rect l="l" t="t" r="r" b="b"/>
            <a:pathLst>
              <a:path w="284988" h="338455">
                <a:moveTo>
                  <a:pt x="153035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7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3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6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79" y="212598"/>
                </a:lnTo>
                <a:lnTo>
                  <a:pt x="284988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96356" y="508380"/>
            <a:ext cx="317500" cy="338455"/>
          </a:xfrm>
          <a:custGeom>
            <a:avLst/>
            <a:gdLst/>
            <a:ahLst/>
            <a:cxnLst/>
            <a:rect l="l" t="t" r="r" b="b"/>
            <a:pathLst>
              <a:path w="317500" h="338455">
                <a:moveTo>
                  <a:pt x="158369" y="0"/>
                </a:moveTo>
                <a:lnTo>
                  <a:pt x="172849" y="470"/>
                </a:lnTo>
                <a:lnTo>
                  <a:pt x="186730" y="1882"/>
                </a:lnTo>
                <a:lnTo>
                  <a:pt x="200010" y="4235"/>
                </a:lnTo>
                <a:lnTo>
                  <a:pt x="212689" y="7527"/>
                </a:lnTo>
                <a:lnTo>
                  <a:pt x="224767" y="11757"/>
                </a:lnTo>
                <a:lnTo>
                  <a:pt x="236241" y="16926"/>
                </a:lnTo>
                <a:lnTo>
                  <a:pt x="247112" y="23032"/>
                </a:lnTo>
                <a:lnTo>
                  <a:pt x="257378" y="30074"/>
                </a:lnTo>
                <a:lnTo>
                  <a:pt x="267039" y="38051"/>
                </a:lnTo>
                <a:lnTo>
                  <a:pt x="282011" y="53793"/>
                </a:lnTo>
                <a:lnTo>
                  <a:pt x="289154" y="63402"/>
                </a:lnTo>
                <a:lnTo>
                  <a:pt x="295496" y="73657"/>
                </a:lnTo>
                <a:lnTo>
                  <a:pt x="301035" y="84557"/>
                </a:lnTo>
                <a:lnTo>
                  <a:pt x="305773" y="96102"/>
                </a:lnTo>
                <a:lnTo>
                  <a:pt x="309709" y="108290"/>
                </a:lnTo>
                <a:lnTo>
                  <a:pt x="312843" y="121122"/>
                </a:lnTo>
                <a:lnTo>
                  <a:pt x="315175" y="134595"/>
                </a:lnTo>
                <a:lnTo>
                  <a:pt x="316705" y="148711"/>
                </a:lnTo>
                <a:lnTo>
                  <a:pt x="317433" y="163468"/>
                </a:lnTo>
                <a:lnTo>
                  <a:pt x="317500" y="169672"/>
                </a:lnTo>
                <a:lnTo>
                  <a:pt x="317097" y="184677"/>
                </a:lnTo>
                <a:lnTo>
                  <a:pt x="315889" y="199041"/>
                </a:lnTo>
                <a:lnTo>
                  <a:pt x="313876" y="212762"/>
                </a:lnTo>
                <a:lnTo>
                  <a:pt x="311058" y="225839"/>
                </a:lnTo>
                <a:lnTo>
                  <a:pt x="307435" y="238273"/>
                </a:lnTo>
                <a:lnTo>
                  <a:pt x="303007" y="250062"/>
                </a:lnTo>
                <a:lnTo>
                  <a:pt x="297774" y="261205"/>
                </a:lnTo>
                <a:lnTo>
                  <a:pt x="291735" y="271703"/>
                </a:lnTo>
                <a:lnTo>
                  <a:pt x="284891" y="281554"/>
                </a:lnTo>
                <a:lnTo>
                  <a:pt x="277242" y="290757"/>
                </a:lnTo>
                <a:lnTo>
                  <a:pt x="265286" y="302447"/>
                </a:lnTo>
                <a:lnTo>
                  <a:pt x="255508" y="310208"/>
                </a:lnTo>
                <a:lnTo>
                  <a:pt x="245113" y="317032"/>
                </a:lnTo>
                <a:lnTo>
                  <a:pt x="234104" y="322917"/>
                </a:lnTo>
                <a:lnTo>
                  <a:pt x="222481" y="327861"/>
                </a:lnTo>
                <a:lnTo>
                  <a:pt x="210246" y="331864"/>
                </a:lnTo>
                <a:lnTo>
                  <a:pt x="197402" y="334923"/>
                </a:lnTo>
                <a:lnTo>
                  <a:pt x="183949" y="337036"/>
                </a:lnTo>
                <a:lnTo>
                  <a:pt x="169890" y="338202"/>
                </a:lnTo>
                <a:lnTo>
                  <a:pt x="159258" y="338455"/>
                </a:lnTo>
                <a:lnTo>
                  <a:pt x="144664" y="337989"/>
                </a:lnTo>
                <a:lnTo>
                  <a:pt x="130690" y="336594"/>
                </a:lnTo>
                <a:lnTo>
                  <a:pt x="117339" y="334269"/>
                </a:lnTo>
                <a:lnTo>
                  <a:pt x="104610" y="331014"/>
                </a:lnTo>
                <a:lnTo>
                  <a:pt x="92504" y="326829"/>
                </a:lnTo>
                <a:lnTo>
                  <a:pt x="81023" y="321714"/>
                </a:lnTo>
                <a:lnTo>
                  <a:pt x="70166" y="315668"/>
                </a:lnTo>
                <a:lnTo>
                  <a:pt x="59935" y="308693"/>
                </a:lnTo>
                <a:lnTo>
                  <a:pt x="50331" y="300788"/>
                </a:lnTo>
                <a:lnTo>
                  <a:pt x="35179" y="284852"/>
                </a:lnTo>
                <a:lnTo>
                  <a:pt x="27993" y="275187"/>
                </a:lnTo>
                <a:lnTo>
                  <a:pt x="21624" y="264883"/>
                </a:lnTo>
                <a:lnTo>
                  <a:pt x="16072" y="253940"/>
                </a:lnTo>
                <a:lnTo>
                  <a:pt x="11341" y="242357"/>
                </a:lnTo>
                <a:lnTo>
                  <a:pt x="7430" y="230134"/>
                </a:lnTo>
                <a:lnTo>
                  <a:pt x="4341" y="217273"/>
                </a:lnTo>
                <a:lnTo>
                  <a:pt x="2076" y="203772"/>
                </a:lnTo>
                <a:lnTo>
                  <a:pt x="637" y="189631"/>
                </a:lnTo>
                <a:lnTo>
                  <a:pt x="24" y="174851"/>
                </a:lnTo>
                <a:lnTo>
                  <a:pt x="0" y="171196"/>
                </a:lnTo>
                <a:lnTo>
                  <a:pt x="337" y="156683"/>
                </a:lnTo>
                <a:lnTo>
                  <a:pt x="1345" y="142879"/>
                </a:lnTo>
                <a:lnTo>
                  <a:pt x="3019" y="129779"/>
                </a:lnTo>
                <a:lnTo>
                  <a:pt x="5354" y="117381"/>
                </a:lnTo>
                <a:lnTo>
                  <a:pt x="8345" y="105683"/>
                </a:lnTo>
                <a:lnTo>
                  <a:pt x="11987" y="94683"/>
                </a:lnTo>
                <a:lnTo>
                  <a:pt x="20691" y="75829"/>
                </a:lnTo>
                <a:lnTo>
                  <a:pt x="27274" y="64964"/>
                </a:lnTo>
                <a:lnTo>
                  <a:pt x="34736" y="54661"/>
                </a:lnTo>
                <a:lnTo>
                  <a:pt x="43076" y="44932"/>
                </a:lnTo>
                <a:lnTo>
                  <a:pt x="55249" y="33259"/>
                </a:lnTo>
                <a:lnTo>
                  <a:pt x="65449" y="25327"/>
                </a:lnTo>
                <a:lnTo>
                  <a:pt x="76066" y="18643"/>
                </a:lnTo>
                <a:lnTo>
                  <a:pt x="87098" y="13230"/>
                </a:lnTo>
                <a:lnTo>
                  <a:pt x="98895" y="8776"/>
                </a:lnTo>
                <a:lnTo>
                  <a:pt x="110610" y="5409"/>
                </a:lnTo>
                <a:lnTo>
                  <a:pt x="122905" y="2852"/>
                </a:lnTo>
                <a:lnTo>
                  <a:pt x="135786" y="1107"/>
                </a:lnTo>
                <a:lnTo>
                  <a:pt x="149256" y="172"/>
                </a:lnTo>
                <a:lnTo>
                  <a:pt x="1583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91612" y="2590800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190500" y="609600"/>
                </a:moveTo>
                <a:lnTo>
                  <a:pt x="381000" y="419100"/>
                </a:lnTo>
                <a:lnTo>
                  <a:pt x="285750" y="419100"/>
                </a:lnTo>
                <a:lnTo>
                  <a:pt x="285750" y="0"/>
                </a:lnTo>
                <a:lnTo>
                  <a:pt x="95250" y="0"/>
                </a:lnTo>
                <a:lnTo>
                  <a:pt x="95250" y="419100"/>
                </a:lnTo>
                <a:lnTo>
                  <a:pt x="0" y="419100"/>
                </a:lnTo>
                <a:lnTo>
                  <a:pt x="190500" y="6096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91612" y="2590800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419100"/>
                </a:moveTo>
                <a:lnTo>
                  <a:pt x="95250" y="41910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419100"/>
                </a:lnTo>
                <a:lnTo>
                  <a:pt x="381000" y="419100"/>
                </a:lnTo>
                <a:lnTo>
                  <a:pt x="190500" y="609600"/>
                </a:lnTo>
                <a:lnTo>
                  <a:pt x="0" y="41910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09900" y="3758183"/>
            <a:ext cx="419100" cy="838200"/>
          </a:xfrm>
          <a:custGeom>
            <a:avLst/>
            <a:gdLst/>
            <a:ahLst/>
            <a:cxnLst/>
            <a:rect l="l" t="t" r="r" b="b"/>
            <a:pathLst>
              <a:path w="419100" h="838200">
                <a:moveTo>
                  <a:pt x="209550" y="838200"/>
                </a:moveTo>
                <a:lnTo>
                  <a:pt x="419100" y="628650"/>
                </a:lnTo>
                <a:lnTo>
                  <a:pt x="314325" y="628650"/>
                </a:lnTo>
                <a:lnTo>
                  <a:pt x="314325" y="0"/>
                </a:lnTo>
                <a:lnTo>
                  <a:pt x="104775" y="0"/>
                </a:lnTo>
                <a:lnTo>
                  <a:pt x="104775" y="628650"/>
                </a:lnTo>
                <a:lnTo>
                  <a:pt x="0" y="628650"/>
                </a:lnTo>
                <a:lnTo>
                  <a:pt x="209550" y="8382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09900" y="3758183"/>
            <a:ext cx="419100" cy="838200"/>
          </a:xfrm>
          <a:custGeom>
            <a:avLst/>
            <a:gdLst/>
            <a:ahLst/>
            <a:cxnLst/>
            <a:rect l="l" t="t" r="r" b="b"/>
            <a:pathLst>
              <a:path w="419100" h="838200">
                <a:moveTo>
                  <a:pt x="0" y="628650"/>
                </a:moveTo>
                <a:lnTo>
                  <a:pt x="104775" y="628650"/>
                </a:lnTo>
                <a:lnTo>
                  <a:pt x="104775" y="0"/>
                </a:lnTo>
                <a:lnTo>
                  <a:pt x="314325" y="0"/>
                </a:lnTo>
                <a:lnTo>
                  <a:pt x="314325" y="628650"/>
                </a:lnTo>
                <a:lnTo>
                  <a:pt x="419100" y="628650"/>
                </a:lnTo>
                <a:lnTo>
                  <a:pt x="209550" y="838200"/>
                </a:lnTo>
                <a:lnTo>
                  <a:pt x="0" y="62865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09900" y="5105400"/>
            <a:ext cx="342900" cy="762000"/>
          </a:xfrm>
          <a:custGeom>
            <a:avLst/>
            <a:gdLst/>
            <a:ahLst/>
            <a:cxnLst/>
            <a:rect l="l" t="t" r="r" b="b"/>
            <a:pathLst>
              <a:path w="342900" h="762000">
                <a:moveTo>
                  <a:pt x="171450" y="762000"/>
                </a:moveTo>
                <a:lnTo>
                  <a:pt x="342900" y="590550"/>
                </a:lnTo>
                <a:lnTo>
                  <a:pt x="257175" y="590550"/>
                </a:lnTo>
                <a:lnTo>
                  <a:pt x="257175" y="0"/>
                </a:lnTo>
                <a:lnTo>
                  <a:pt x="85725" y="0"/>
                </a:lnTo>
                <a:lnTo>
                  <a:pt x="85725" y="590550"/>
                </a:lnTo>
                <a:lnTo>
                  <a:pt x="0" y="590550"/>
                </a:lnTo>
                <a:lnTo>
                  <a:pt x="171450" y="7620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09900" y="5105400"/>
            <a:ext cx="342900" cy="762000"/>
          </a:xfrm>
          <a:custGeom>
            <a:avLst/>
            <a:gdLst/>
            <a:ahLst/>
            <a:cxnLst/>
            <a:rect l="l" t="t" r="r" b="b"/>
            <a:pathLst>
              <a:path w="342900" h="762000">
                <a:moveTo>
                  <a:pt x="0" y="590550"/>
                </a:moveTo>
                <a:lnTo>
                  <a:pt x="85725" y="590550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590550"/>
                </a:lnTo>
                <a:lnTo>
                  <a:pt x="342900" y="590550"/>
                </a:lnTo>
                <a:lnTo>
                  <a:pt x="171450" y="762000"/>
                </a:lnTo>
                <a:lnTo>
                  <a:pt x="0" y="59055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87798" y="691267"/>
            <a:ext cx="123229" cy="62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9385" y="513969"/>
            <a:ext cx="66040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264531" y="513969"/>
            <a:ext cx="260096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4627" y="513969"/>
            <a:ext cx="48640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73268" y="513969"/>
            <a:ext cx="66040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639308" y="513969"/>
            <a:ext cx="129539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768848" y="513969"/>
            <a:ext cx="66039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264531" y="569340"/>
            <a:ext cx="97155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361686" y="569340"/>
            <a:ext cx="66039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27726" y="569340"/>
            <a:ext cx="145541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573268" y="642747"/>
            <a:ext cx="261620" cy="55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73268" y="698119"/>
            <a:ext cx="66040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639308" y="698119"/>
            <a:ext cx="129539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768848" y="698119"/>
            <a:ext cx="66039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31086" y="5139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1831086" y="5880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83692" y="516636"/>
            <a:ext cx="66078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770" y="516636"/>
            <a:ext cx="164299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3692" y="786129"/>
            <a:ext cx="230377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93725">
              <a:lnSpc>
                <a:spcPct val="95825"/>
              </a:lnSpc>
              <a:spcBef>
                <a:spcPts val="6164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TTE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2 inc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ns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–thoracic and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midline upper abdomen</a:t>
            </a:r>
            <a:endParaRPr sz="2400" dirty="0">
              <a:latin typeface="Arial"/>
              <a:cs typeface="Arial"/>
            </a:endParaRPr>
          </a:p>
          <a:p>
            <a:pPr marL="9372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ted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through an up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er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mid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rotomy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  <a:p>
            <a:pPr marL="93725" marR="3468907">
              <a:lnSpc>
                <a:spcPct val="359375"/>
              </a:lnSpc>
              <a:spcBef>
                <a:spcPts val="692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ach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 &amp;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are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ob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zed, a feedi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ejunostomy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tube is 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aced 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tient is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repos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tioned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on the </a:t>
            </a:r>
            <a:r>
              <a:rPr lang="en-IN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rt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right side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 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Rt. Thoracotomy.</a:t>
            </a:r>
          </a:p>
          <a:p>
            <a:r>
              <a:rPr lang="en-GB" dirty="0" err="1" smtClean="0"/>
              <a:t>Esophagus</a:t>
            </a:r>
            <a:r>
              <a:rPr lang="en-GB" dirty="0" smtClean="0"/>
              <a:t> </a:t>
            </a:r>
            <a:r>
              <a:rPr lang="en-GB" dirty="0" err="1" smtClean="0"/>
              <a:t>enbloc</a:t>
            </a:r>
            <a:r>
              <a:rPr lang="en-GB" dirty="0" smtClean="0"/>
              <a:t> resected</a:t>
            </a:r>
          </a:p>
          <a:p>
            <a:r>
              <a:rPr lang="en-GB" dirty="0" smtClean="0"/>
              <a:t>Stomach tube taken in the thorax and anastomosis done end to end.</a:t>
            </a:r>
          </a:p>
          <a:p>
            <a:r>
              <a:rPr lang="en-GB" dirty="0" err="1" smtClean="0"/>
              <a:t>Thorasic</a:t>
            </a:r>
            <a:r>
              <a:rPr lang="en-GB" dirty="0" smtClean="0"/>
              <a:t> and abdominal drains kept and both wounds are closed.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7301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9831" y="982726"/>
            <a:ext cx="2230043" cy="300989"/>
          </a:xfrm>
          <a:custGeom>
            <a:avLst/>
            <a:gdLst/>
            <a:ahLst/>
            <a:cxnLst/>
            <a:rect l="l" t="t" r="r" b="b"/>
            <a:pathLst>
              <a:path w="2230043" h="300989">
                <a:moveTo>
                  <a:pt x="1289451" y="295143"/>
                </a:moveTo>
                <a:lnTo>
                  <a:pt x="1301740" y="298397"/>
                </a:lnTo>
                <a:lnTo>
                  <a:pt x="1290116" y="238760"/>
                </a:lnTo>
                <a:lnTo>
                  <a:pt x="1283798" y="229874"/>
                </a:lnTo>
                <a:lnTo>
                  <a:pt x="1279053" y="218732"/>
                </a:lnTo>
                <a:lnTo>
                  <a:pt x="1277402" y="290572"/>
                </a:lnTo>
                <a:lnTo>
                  <a:pt x="1289451" y="295143"/>
                </a:lnTo>
                <a:close/>
              </a:path>
              <a:path w="2230043" h="300989">
                <a:moveTo>
                  <a:pt x="783894" y="139826"/>
                </a:moveTo>
                <a:lnTo>
                  <a:pt x="788339" y="132969"/>
                </a:lnTo>
                <a:lnTo>
                  <a:pt x="793927" y="129032"/>
                </a:lnTo>
                <a:lnTo>
                  <a:pt x="799515" y="125095"/>
                </a:lnTo>
                <a:lnTo>
                  <a:pt x="807262" y="123189"/>
                </a:lnTo>
                <a:lnTo>
                  <a:pt x="817168" y="123189"/>
                </a:lnTo>
                <a:lnTo>
                  <a:pt x="824417" y="123397"/>
                </a:lnTo>
                <a:lnTo>
                  <a:pt x="838173" y="125552"/>
                </a:lnTo>
                <a:lnTo>
                  <a:pt x="847140" y="130048"/>
                </a:lnTo>
                <a:lnTo>
                  <a:pt x="852474" y="134620"/>
                </a:lnTo>
                <a:lnTo>
                  <a:pt x="855141" y="142239"/>
                </a:lnTo>
                <a:lnTo>
                  <a:pt x="855141" y="158496"/>
                </a:lnTo>
                <a:lnTo>
                  <a:pt x="852143" y="159691"/>
                </a:lnTo>
                <a:lnTo>
                  <a:pt x="843016" y="162704"/>
                </a:lnTo>
                <a:lnTo>
                  <a:pt x="831441" y="165794"/>
                </a:lnTo>
                <a:lnTo>
                  <a:pt x="817410" y="168964"/>
                </a:lnTo>
                <a:lnTo>
                  <a:pt x="800912" y="172212"/>
                </a:lnTo>
                <a:lnTo>
                  <a:pt x="790996" y="174246"/>
                </a:lnTo>
                <a:lnTo>
                  <a:pt x="777429" y="177647"/>
                </a:lnTo>
                <a:lnTo>
                  <a:pt x="765928" y="181339"/>
                </a:lnTo>
                <a:lnTo>
                  <a:pt x="756462" y="185293"/>
                </a:lnTo>
                <a:lnTo>
                  <a:pt x="750251" y="188720"/>
                </a:lnTo>
                <a:lnTo>
                  <a:pt x="740288" y="196694"/>
                </a:lnTo>
                <a:lnTo>
                  <a:pt x="732459" y="206756"/>
                </a:lnTo>
                <a:lnTo>
                  <a:pt x="729028" y="213377"/>
                </a:lnTo>
                <a:lnTo>
                  <a:pt x="725234" y="225418"/>
                </a:lnTo>
                <a:lnTo>
                  <a:pt x="723950" y="238633"/>
                </a:lnTo>
                <a:lnTo>
                  <a:pt x="724809" y="249793"/>
                </a:lnTo>
                <a:lnTo>
                  <a:pt x="728198" y="262251"/>
                </a:lnTo>
                <a:lnTo>
                  <a:pt x="734173" y="273428"/>
                </a:lnTo>
                <a:lnTo>
                  <a:pt x="742746" y="283337"/>
                </a:lnTo>
                <a:lnTo>
                  <a:pt x="755169" y="292304"/>
                </a:lnTo>
                <a:lnTo>
                  <a:pt x="766619" y="297136"/>
                </a:lnTo>
                <a:lnTo>
                  <a:pt x="779574" y="300028"/>
                </a:lnTo>
                <a:lnTo>
                  <a:pt x="779830" y="240664"/>
                </a:lnTo>
                <a:lnTo>
                  <a:pt x="779830" y="224916"/>
                </a:lnTo>
                <a:lnTo>
                  <a:pt x="783386" y="218312"/>
                </a:lnTo>
                <a:lnTo>
                  <a:pt x="790752" y="213233"/>
                </a:lnTo>
                <a:lnTo>
                  <a:pt x="794298" y="211279"/>
                </a:lnTo>
                <a:lnTo>
                  <a:pt x="805140" y="207391"/>
                </a:lnTo>
                <a:lnTo>
                  <a:pt x="821105" y="203453"/>
                </a:lnTo>
                <a:lnTo>
                  <a:pt x="832980" y="200812"/>
                </a:lnTo>
                <a:lnTo>
                  <a:pt x="845676" y="197665"/>
                </a:lnTo>
                <a:lnTo>
                  <a:pt x="855141" y="194945"/>
                </a:lnTo>
                <a:lnTo>
                  <a:pt x="855129" y="208858"/>
                </a:lnTo>
                <a:lnTo>
                  <a:pt x="854503" y="223857"/>
                </a:lnTo>
                <a:lnTo>
                  <a:pt x="852982" y="233299"/>
                </a:lnTo>
                <a:lnTo>
                  <a:pt x="850823" y="240537"/>
                </a:lnTo>
                <a:lnTo>
                  <a:pt x="849428" y="281905"/>
                </a:lnTo>
                <a:lnTo>
                  <a:pt x="859459" y="273176"/>
                </a:lnTo>
                <a:lnTo>
                  <a:pt x="860602" y="276478"/>
                </a:lnTo>
                <a:lnTo>
                  <a:pt x="861491" y="279781"/>
                </a:lnTo>
                <a:lnTo>
                  <a:pt x="863523" y="287020"/>
                </a:lnTo>
                <a:lnTo>
                  <a:pt x="865428" y="292481"/>
                </a:lnTo>
                <a:lnTo>
                  <a:pt x="866825" y="296290"/>
                </a:lnTo>
                <a:lnTo>
                  <a:pt x="922070" y="296290"/>
                </a:lnTo>
                <a:lnTo>
                  <a:pt x="919891" y="291632"/>
                </a:lnTo>
                <a:lnTo>
                  <a:pt x="915118" y="279432"/>
                </a:lnTo>
                <a:lnTo>
                  <a:pt x="912037" y="267970"/>
                </a:lnTo>
                <a:lnTo>
                  <a:pt x="910389" y="255706"/>
                </a:lnTo>
                <a:lnTo>
                  <a:pt x="909625" y="242723"/>
                </a:lnTo>
                <a:lnTo>
                  <a:pt x="909370" y="226949"/>
                </a:lnTo>
                <a:lnTo>
                  <a:pt x="910005" y="161671"/>
                </a:lnTo>
                <a:lnTo>
                  <a:pt x="909549" y="145261"/>
                </a:lnTo>
                <a:lnTo>
                  <a:pt x="908141" y="131211"/>
                </a:lnTo>
                <a:lnTo>
                  <a:pt x="905791" y="120032"/>
                </a:lnTo>
                <a:lnTo>
                  <a:pt x="902512" y="111760"/>
                </a:lnTo>
                <a:lnTo>
                  <a:pt x="897957" y="105045"/>
                </a:lnTo>
                <a:lnTo>
                  <a:pt x="888835" y="96527"/>
                </a:lnTo>
                <a:lnTo>
                  <a:pt x="876731" y="89281"/>
                </a:lnTo>
                <a:lnTo>
                  <a:pt x="862910" y="84529"/>
                </a:lnTo>
                <a:lnTo>
                  <a:pt x="850913" y="82300"/>
                </a:lnTo>
                <a:lnTo>
                  <a:pt x="836978" y="80963"/>
                </a:lnTo>
                <a:lnTo>
                  <a:pt x="821105" y="80518"/>
                </a:lnTo>
                <a:lnTo>
                  <a:pt x="820881" y="80518"/>
                </a:lnTo>
                <a:lnTo>
                  <a:pt x="805305" y="81110"/>
                </a:lnTo>
                <a:lnTo>
                  <a:pt x="791355" y="82861"/>
                </a:lnTo>
                <a:lnTo>
                  <a:pt x="779016" y="85776"/>
                </a:lnTo>
                <a:lnTo>
                  <a:pt x="768279" y="89861"/>
                </a:lnTo>
                <a:lnTo>
                  <a:pt x="759129" y="95123"/>
                </a:lnTo>
                <a:lnTo>
                  <a:pt x="747934" y="105149"/>
                </a:lnTo>
                <a:lnTo>
                  <a:pt x="740503" y="115150"/>
                </a:lnTo>
                <a:lnTo>
                  <a:pt x="734446" y="126921"/>
                </a:lnTo>
                <a:lnTo>
                  <a:pt x="729792" y="140462"/>
                </a:lnTo>
                <a:lnTo>
                  <a:pt x="780465" y="149606"/>
                </a:lnTo>
                <a:lnTo>
                  <a:pt x="783894" y="139826"/>
                </a:lnTo>
                <a:close/>
              </a:path>
              <a:path w="2230043" h="300989">
                <a:moveTo>
                  <a:pt x="850823" y="240537"/>
                </a:moveTo>
                <a:lnTo>
                  <a:pt x="846378" y="246634"/>
                </a:lnTo>
                <a:lnTo>
                  <a:pt x="839647" y="251713"/>
                </a:lnTo>
                <a:lnTo>
                  <a:pt x="835031" y="254742"/>
                </a:lnTo>
                <a:lnTo>
                  <a:pt x="823151" y="259900"/>
                </a:lnTo>
                <a:lnTo>
                  <a:pt x="810818" y="261620"/>
                </a:lnTo>
                <a:lnTo>
                  <a:pt x="801801" y="261620"/>
                </a:lnTo>
                <a:lnTo>
                  <a:pt x="794435" y="258825"/>
                </a:lnTo>
                <a:lnTo>
                  <a:pt x="788593" y="253111"/>
                </a:lnTo>
                <a:lnTo>
                  <a:pt x="782751" y="247396"/>
                </a:lnTo>
                <a:lnTo>
                  <a:pt x="779830" y="240664"/>
                </a:lnTo>
                <a:lnTo>
                  <a:pt x="779574" y="300028"/>
                </a:lnTo>
                <a:lnTo>
                  <a:pt x="794054" y="300989"/>
                </a:lnTo>
                <a:lnTo>
                  <a:pt x="804403" y="300432"/>
                </a:lnTo>
                <a:lnTo>
                  <a:pt x="816934" y="298128"/>
                </a:lnTo>
                <a:lnTo>
                  <a:pt x="828852" y="294004"/>
                </a:lnTo>
                <a:lnTo>
                  <a:pt x="838917" y="288989"/>
                </a:lnTo>
                <a:lnTo>
                  <a:pt x="849428" y="281905"/>
                </a:lnTo>
                <a:lnTo>
                  <a:pt x="850823" y="240537"/>
                </a:lnTo>
                <a:close/>
              </a:path>
              <a:path w="2230043" h="300989">
                <a:moveTo>
                  <a:pt x="555929" y="294245"/>
                </a:moveTo>
                <a:lnTo>
                  <a:pt x="568339" y="297990"/>
                </a:lnTo>
                <a:lnTo>
                  <a:pt x="581712" y="300239"/>
                </a:lnTo>
                <a:lnTo>
                  <a:pt x="596049" y="300989"/>
                </a:lnTo>
                <a:lnTo>
                  <a:pt x="601113" y="300912"/>
                </a:lnTo>
                <a:lnTo>
                  <a:pt x="615410" y="299773"/>
                </a:lnTo>
                <a:lnTo>
                  <a:pt x="628548" y="297276"/>
                </a:lnTo>
                <a:lnTo>
                  <a:pt x="640527" y="293426"/>
                </a:lnTo>
                <a:lnTo>
                  <a:pt x="651348" y="288227"/>
                </a:lnTo>
                <a:lnTo>
                  <a:pt x="661009" y="281686"/>
                </a:lnTo>
                <a:lnTo>
                  <a:pt x="671251" y="271942"/>
                </a:lnTo>
                <a:lnTo>
                  <a:pt x="678645" y="262185"/>
                </a:lnTo>
                <a:lnTo>
                  <a:pt x="684875" y="251049"/>
                </a:lnTo>
                <a:lnTo>
                  <a:pt x="689942" y="238540"/>
                </a:lnTo>
                <a:lnTo>
                  <a:pt x="693851" y="224662"/>
                </a:lnTo>
                <a:lnTo>
                  <a:pt x="638962" y="215391"/>
                </a:lnTo>
                <a:lnTo>
                  <a:pt x="636407" y="225925"/>
                </a:lnTo>
                <a:lnTo>
                  <a:pt x="631347" y="237983"/>
                </a:lnTo>
                <a:lnTo>
                  <a:pt x="624649" y="246507"/>
                </a:lnTo>
                <a:lnTo>
                  <a:pt x="623039" y="247845"/>
                </a:lnTo>
                <a:lnTo>
                  <a:pt x="612056" y="253591"/>
                </a:lnTo>
                <a:lnTo>
                  <a:pt x="598627" y="255524"/>
                </a:lnTo>
                <a:lnTo>
                  <a:pt x="585970" y="253945"/>
                </a:lnTo>
                <a:lnTo>
                  <a:pt x="574354" y="248773"/>
                </a:lnTo>
                <a:lnTo>
                  <a:pt x="564743" y="240029"/>
                </a:lnTo>
                <a:lnTo>
                  <a:pt x="558281" y="228622"/>
                </a:lnTo>
                <a:lnTo>
                  <a:pt x="554865" y="217108"/>
                </a:lnTo>
                <a:lnTo>
                  <a:pt x="552815" y="203218"/>
                </a:lnTo>
                <a:lnTo>
                  <a:pt x="552132" y="186944"/>
                </a:lnTo>
                <a:lnTo>
                  <a:pt x="552809" y="172236"/>
                </a:lnTo>
                <a:lnTo>
                  <a:pt x="555102" y="158550"/>
                </a:lnTo>
                <a:lnTo>
                  <a:pt x="559017" y="147400"/>
                </a:lnTo>
                <a:lnTo>
                  <a:pt x="564553" y="138811"/>
                </a:lnTo>
                <a:lnTo>
                  <a:pt x="572764" y="131426"/>
                </a:lnTo>
                <a:lnTo>
                  <a:pt x="584261" y="126106"/>
                </a:lnTo>
                <a:lnTo>
                  <a:pt x="597827" y="124333"/>
                </a:lnTo>
                <a:lnTo>
                  <a:pt x="599537" y="124358"/>
                </a:lnTo>
                <a:lnTo>
                  <a:pt x="612757" y="126665"/>
                </a:lnTo>
                <a:lnTo>
                  <a:pt x="623366" y="132714"/>
                </a:lnTo>
                <a:lnTo>
                  <a:pt x="631986" y="144245"/>
                </a:lnTo>
                <a:lnTo>
                  <a:pt x="635977" y="157607"/>
                </a:lnTo>
                <a:lnTo>
                  <a:pt x="691057" y="147574"/>
                </a:lnTo>
                <a:lnTo>
                  <a:pt x="687619" y="137388"/>
                </a:lnTo>
                <a:lnTo>
                  <a:pt x="681997" y="124984"/>
                </a:lnTo>
                <a:lnTo>
                  <a:pt x="675243" y="114118"/>
                </a:lnTo>
                <a:lnTo>
                  <a:pt x="667355" y="104797"/>
                </a:lnTo>
                <a:lnTo>
                  <a:pt x="658329" y="97027"/>
                </a:lnTo>
                <a:lnTo>
                  <a:pt x="648615" y="91076"/>
                </a:lnTo>
                <a:lnTo>
                  <a:pt x="637618" y="86448"/>
                </a:lnTo>
                <a:lnTo>
                  <a:pt x="625355" y="83149"/>
                </a:lnTo>
                <a:lnTo>
                  <a:pt x="611829" y="81174"/>
                </a:lnTo>
                <a:lnTo>
                  <a:pt x="597039" y="80518"/>
                </a:lnTo>
                <a:lnTo>
                  <a:pt x="592418" y="80589"/>
                </a:lnTo>
                <a:lnTo>
                  <a:pt x="578293" y="81771"/>
                </a:lnTo>
                <a:lnTo>
                  <a:pt x="565145" y="84411"/>
                </a:lnTo>
                <a:lnTo>
                  <a:pt x="552975" y="88510"/>
                </a:lnTo>
                <a:lnTo>
                  <a:pt x="541781" y="94073"/>
                </a:lnTo>
                <a:lnTo>
                  <a:pt x="531565" y="101102"/>
                </a:lnTo>
                <a:lnTo>
                  <a:pt x="522325" y="109600"/>
                </a:lnTo>
                <a:lnTo>
                  <a:pt x="516472" y="116403"/>
                </a:lnTo>
                <a:lnTo>
                  <a:pt x="509825" y="126268"/>
                </a:lnTo>
                <a:lnTo>
                  <a:pt x="504386" y="137160"/>
                </a:lnTo>
                <a:lnTo>
                  <a:pt x="500156" y="149072"/>
                </a:lnTo>
                <a:lnTo>
                  <a:pt x="497133" y="161999"/>
                </a:lnTo>
                <a:lnTo>
                  <a:pt x="495320" y="175937"/>
                </a:lnTo>
                <a:lnTo>
                  <a:pt x="494715" y="190881"/>
                </a:lnTo>
                <a:lnTo>
                  <a:pt x="495038" y="201833"/>
                </a:lnTo>
                <a:lnTo>
                  <a:pt x="496531" y="215996"/>
                </a:lnTo>
                <a:lnTo>
                  <a:pt x="499240" y="229154"/>
                </a:lnTo>
                <a:lnTo>
                  <a:pt x="503164" y="241309"/>
                </a:lnTo>
                <a:lnTo>
                  <a:pt x="508305" y="252463"/>
                </a:lnTo>
                <a:lnTo>
                  <a:pt x="514662" y="262619"/>
                </a:lnTo>
                <a:lnTo>
                  <a:pt x="522236" y="271779"/>
                </a:lnTo>
                <a:lnTo>
                  <a:pt x="533995" y="282282"/>
                </a:lnTo>
                <a:lnTo>
                  <a:pt x="544481" y="289008"/>
                </a:lnTo>
                <a:lnTo>
                  <a:pt x="555929" y="294245"/>
                </a:lnTo>
                <a:close/>
              </a:path>
              <a:path w="2230043" h="300989">
                <a:moveTo>
                  <a:pt x="348691" y="300989"/>
                </a:moveTo>
                <a:lnTo>
                  <a:pt x="357183" y="300722"/>
                </a:lnTo>
                <a:lnTo>
                  <a:pt x="370562" y="299119"/>
                </a:lnTo>
                <a:lnTo>
                  <a:pt x="383210" y="296071"/>
                </a:lnTo>
                <a:lnTo>
                  <a:pt x="395125" y="291583"/>
                </a:lnTo>
                <a:lnTo>
                  <a:pt x="406309" y="285655"/>
                </a:lnTo>
                <a:lnTo>
                  <a:pt x="416760" y="278291"/>
                </a:lnTo>
                <a:lnTo>
                  <a:pt x="426478" y="269494"/>
                </a:lnTo>
                <a:lnTo>
                  <a:pt x="432642" y="262685"/>
                </a:lnTo>
                <a:lnTo>
                  <a:pt x="440195" y="252416"/>
                </a:lnTo>
                <a:lnTo>
                  <a:pt x="446375" y="241410"/>
                </a:lnTo>
                <a:lnTo>
                  <a:pt x="451183" y="229672"/>
                </a:lnTo>
                <a:lnTo>
                  <a:pt x="454617" y="217208"/>
                </a:lnTo>
                <a:lnTo>
                  <a:pt x="456678" y="204021"/>
                </a:lnTo>
                <a:lnTo>
                  <a:pt x="457365" y="190119"/>
                </a:lnTo>
                <a:lnTo>
                  <a:pt x="457079" y="181099"/>
                </a:lnTo>
                <a:lnTo>
                  <a:pt x="455494" y="167662"/>
                </a:lnTo>
                <a:lnTo>
                  <a:pt x="452523" y="154965"/>
                </a:lnTo>
                <a:lnTo>
                  <a:pt x="448165" y="143003"/>
                </a:lnTo>
                <a:lnTo>
                  <a:pt x="442421" y="131774"/>
                </a:lnTo>
                <a:lnTo>
                  <a:pt x="435289" y="121276"/>
                </a:lnTo>
                <a:lnTo>
                  <a:pt x="426770" y="111506"/>
                </a:lnTo>
                <a:lnTo>
                  <a:pt x="420675" y="105777"/>
                </a:lnTo>
                <a:lnTo>
                  <a:pt x="410569" y="98048"/>
                </a:lnTo>
                <a:lnTo>
                  <a:pt x="399679" y="91730"/>
                </a:lnTo>
                <a:lnTo>
                  <a:pt x="388006" y="86821"/>
                </a:lnTo>
                <a:lnTo>
                  <a:pt x="375549" y="83317"/>
                </a:lnTo>
                <a:lnTo>
                  <a:pt x="362308" y="81217"/>
                </a:lnTo>
                <a:lnTo>
                  <a:pt x="348284" y="80518"/>
                </a:lnTo>
                <a:lnTo>
                  <a:pt x="340916" y="80711"/>
                </a:lnTo>
                <a:lnTo>
                  <a:pt x="327876" y="82071"/>
                </a:lnTo>
                <a:lnTo>
                  <a:pt x="315404" y="84746"/>
                </a:lnTo>
                <a:lnTo>
                  <a:pt x="303500" y="88752"/>
                </a:lnTo>
                <a:lnTo>
                  <a:pt x="292163" y="94107"/>
                </a:lnTo>
                <a:lnTo>
                  <a:pt x="277478" y="103971"/>
                </a:lnTo>
                <a:lnTo>
                  <a:pt x="268231" y="112669"/>
                </a:lnTo>
                <a:lnTo>
                  <a:pt x="260177" y="122638"/>
                </a:lnTo>
                <a:lnTo>
                  <a:pt x="253314" y="133858"/>
                </a:lnTo>
                <a:lnTo>
                  <a:pt x="246055" y="150418"/>
                </a:lnTo>
                <a:lnTo>
                  <a:pt x="242475" y="162663"/>
                </a:lnTo>
                <a:lnTo>
                  <a:pt x="240327" y="175089"/>
                </a:lnTo>
                <a:lnTo>
                  <a:pt x="239610" y="187706"/>
                </a:lnTo>
                <a:lnTo>
                  <a:pt x="240140" y="201580"/>
                </a:lnTo>
                <a:lnTo>
                  <a:pt x="241776" y="214879"/>
                </a:lnTo>
                <a:lnTo>
                  <a:pt x="244517" y="227287"/>
                </a:lnTo>
                <a:lnTo>
                  <a:pt x="248363" y="238803"/>
                </a:lnTo>
                <a:lnTo>
                  <a:pt x="253314" y="249427"/>
                </a:lnTo>
                <a:lnTo>
                  <a:pt x="263169" y="264135"/>
                </a:lnTo>
                <a:lnTo>
                  <a:pt x="271913" y="273335"/>
                </a:lnTo>
                <a:lnTo>
                  <a:pt x="281975" y="281259"/>
                </a:lnTo>
                <a:lnTo>
                  <a:pt x="293357" y="287909"/>
                </a:lnTo>
                <a:lnTo>
                  <a:pt x="300634" y="218725"/>
                </a:lnTo>
                <a:lnTo>
                  <a:pt x="297777" y="205688"/>
                </a:lnTo>
                <a:lnTo>
                  <a:pt x="296824" y="190753"/>
                </a:lnTo>
                <a:lnTo>
                  <a:pt x="297712" y="176303"/>
                </a:lnTo>
                <a:lnTo>
                  <a:pt x="300494" y="163216"/>
                </a:lnTo>
                <a:lnTo>
                  <a:pt x="305169" y="151993"/>
                </a:lnTo>
                <a:lnTo>
                  <a:pt x="311734" y="142621"/>
                </a:lnTo>
                <a:lnTo>
                  <a:pt x="323726" y="132597"/>
                </a:lnTo>
                <a:lnTo>
                  <a:pt x="335418" y="127641"/>
                </a:lnTo>
                <a:lnTo>
                  <a:pt x="348488" y="125984"/>
                </a:lnTo>
                <a:lnTo>
                  <a:pt x="350803" y="126031"/>
                </a:lnTo>
                <a:lnTo>
                  <a:pt x="363652" y="128259"/>
                </a:lnTo>
                <a:lnTo>
                  <a:pt x="375098" y="133797"/>
                </a:lnTo>
                <a:lnTo>
                  <a:pt x="385140" y="142621"/>
                </a:lnTo>
                <a:lnTo>
                  <a:pt x="391346" y="151398"/>
                </a:lnTo>
                <a:lnTo>
                  <a:pt x="396124" y="162542"/>
                </a:lnTo>
                <a:lnTo>
                  <a:pt x="398992" y="175529"/>
                </a:lnTo>
                <a:lnTo>
                  <a:pt x="399948" y="190373"/>
                </a:lnTo>
                <a:lnTo>
                  <a:pt x="399043" y="205162"/>
                </a:lnTo>
                <a:lnTo>
                  <a:pt x="396273" y="218281"/>
                </a:lnTo>
                <a:lnTo>
                  <a:pt x="391638" y="229480"/>
                </a:lnTo>
                <a:lnTo>
                  <a:pt x="385140" y="238760"/>
                </a:lnTo>
                <a:lnTo>
                  <a:pt x="373229" y="248865"/>
                </a:lnTo>
                <a:lnTo>
                  <a:pt x="361558" y="253859"/>
                </a:lnTo>
                <a:lnTo>
                  <a:pt x="348488" y="255524"/>
                </a:lnTo>
                <a:lnTo>
                  <a:pt x="346026" y="255469"/>
                </a:lnTo>
                <a:lnTo>
                  <a:pt x="333221" y="253213"/>
                </a:lnTo>
                <a:lnTo>
                  <a:pt x="321789" y="247643"/>
                </a:lnTo>
                <a:lnTo>
                  <a:pt x="311734" y="238760"/>
                </a:lnTo>
                <a:lnTo>
                  <a:pt x="323308" y="298393"/>
                </a:lnTo>
                <a:lnTo>
                  <a:pt x="335865" y="300342"/>
                </a:lnTo>
                <a:lnTo>
                  <a:pt x="348691" y="300989"/>
                </a:lnTo>
                <a:close/>
              </a:path>
              <a:path w="2230043" h="300989">
                <a:moveTo>
                  <a:pt x="311019" y="295135"/>
                </a:moveTo>
                <a:lnTo>
                  <a:pt x="323308" y="298393"/>
                </a:lnTo>
                <a:lnTo>
                  <a:pt x="311734" y="238760"/>
                </a:lnTo>
                <a:lnTo>
                  <a:pt x="305393" y="229865"/>
                </a:lnTo>
                <a:lnTo>
                  <a:pt x="300634" y="218725"/>
                </a:lnTo>
                <a:lnTo>
                  <a:pt x="298998" y="290559"/>
                </a:lnTo>
                <a:lnTo>
                  <a:pt x="311019" y="295135"/>
                </a:lnTo>
                <a:close/>
              </a:path>
              <a:path w="2230043" h="300989">
                <a:moveTo>
                  <a:pt x="1028877" y="85216"/>
                </a:moveTo>
                <a:lnTo>
                  <a:pt x="1028877" y="10668"/>
                </a:lnTo>
                <a:lnTo>
                  <a:pt x="972870" y="43307"/>
                </a:lnTo>
                <a:lnTo>
                  <a:pt x="972870" y="85216"/>
                </a:lnTo>
                <a:lnTo>
                  <a:pt x="947216" y="85216"/>
                </a:lnTo>
                <a:lnTo>
                  <a:pt x="947216" y="129666"/>
                </a:lnTo>
                <a:lnTo>
                  <a:pt x="972870" y="129666"/>
                </a:lnTo>
                <a:lnTo>
                  <a:pt x="972872" y="223683"/>
                </a:lnTo>
                <a:lnTo>
                  <a:pt x="973105" y="240237"/>
                </a:lnTo>
                <a:lnTo>
                  <a:pt x="973706" y="252705"/>
                </a:lnTo>
                <a:lnTo>
                  <a:pt x="974648" y="261112"/>
                </a:lnTo>
                <a:lnTo>
                  <a:pt x="976172" y="270256"/>
                </a:lnTo>
                <a:lnTo>
                  <a:pt x="978712" y="277495"/>
                </a:lnTo>
                <a:lnTo>
                  <a:pt x="982522" y="282828"/>
                </a:lnTo>
                <a:lnTo>
                  <a:pt x="986332" y="288163"/>
                </a:lnTo>
                <a:lnTo>
                  <a:pt x="992301" y="292608"/>
                </a:lnTo>
                <a:lnTo>
                  <a:pt x="1000302" y="295910"/>
                </a:lnTo>
                <a:lnTo>
                  <a:pt x="1014362" y="299942"/>
                </a:lnTo>
                <a:lnTo>
                  <a:pt x="1027607" y="300989"/>
                </a:lnTo>
                <a:lnTo>
                  <a:pt x="1034900" y="300799"/>
                </a:lnTo>
                <a:lnTo>
                  <a:pt x="1047985" y="299412"/>
                </a:lnTo>
                <a:lnTo>
                  <a:pt x="1060249" y="296682"/>
                </a:lnTo>
                <a:lnTo>
                  <a:pt x="1071676" y="292608"/>
                </a:lnTo>
                <a:lnTo>
                  <a:pt x="1066850" y="249300"/>
                </a:lnTo>
                <a:lnTo>
                  <a:pt x="1057071" y="252857"/>
                </a:lnTo>
                <a:lnTo>
                  <a:pt x="1049578" y="254762"/>
                </a:lnTo>
                <a:lnTo>
                  <a:pt x="1040688" y="254762"/>
                </a:lnTo>
                <a:lnTo>
                  <a:pt x="1037640" y="253746"/>
                </a:lnTo>
                <a:lnTo>
                  <a:pt x="1032433" y="250062"/>
                </a:lnTo>
                <a:lnTo>
                  <a:pt x="1030020" y="244856"/>
                </a:lnTo>
                <a:lnTo>
                  <a:pt x="1029080" y="232743"/>
                </a:lnTo>
                <a:lnTo>
                  <a:pt x="1028877" y="214757"/>
                </a:lnTo>
                <a:lnTo>
                  <a:pt x="1028877" y="129666"/>
                </a:lnTo>
                <a:lnTo>
                  <a:pt x="1067104" y="129666"/>
                </a:lnTo>
                <a:lnTo>
                  <a:pt x="1067104" y="85216"/>
                </a:lnTo>
                <a:lnTo>
                  <a:pt x="1028877" y="85216"/>
                </a:lnTo>
                <a:close/>
              </a:path>
              <a:path w="2230043" h="300989">
                <a:moveTo>
                  <a:pt x="58813" y="247141"/>
                </a:moveTo>
                <a:lnTo>
                  <a:pt x="58813" y="7365"/>
                </a:lnTo>
                <a:lnTo>
                  <a:pt x="0" y="7365"/>
                </a:lnTo>
                <a:lnTo>
                  <a:pt x="0" y="296290"/>
                </a:lnTo>
                <a:lnTo>
                  <a:pt x="205041" y="296290"/>
                </a:lnTo>
                <a:lnTo>
                  <a:pt x="205041" y="247141"/>
                </a:lnTo>
                <a:lnTo>
                  <a:pt x="58813" y="247141"/>
                </a:lnTo>
                <a:close/>
              </a:path>
              <a:path w="2230043" h="300989">
                <a:moveTo>
                  <a:pt x="1112062" y="4952"/>
                </a:moveTo>
                <a:lnTo>
                  <a:pt x="1112062" y="56641"/>
                </a:lnTo>
                <a:lnTo>
                  <a:pt x="1167942" y="56641"/>
                </a:lnTo>
                <a:lnTo>
                  <a:pt x="1167942" y="4952"/>
                </a:lnTo>
                <a:lnTo>
                  <a:pt x="1112062" y="4952"/>
                </a:lnTo>
                <a:close/>
              </a:path>
              <a:path w="2230043" h="300989">
                <a:moveTo>
                  <a:pt x="2174163" y="59562"/>
                </a:moveTo>
                <a:lnTo>
                  <a:pt x="2175941" y="52324"/>
                </a:lnTo>
                <a:lnTo>
                  <a:pt x="2179497" y="48513"/>
                </a:lnTo>
                <a:lnTo>
                  <a:pt x="2182926" y="44831"/>
                </a:lnTo>
                <a:lnTo>
                  <a:pt x="2188768" y="42925"/>
                </a:lnTo>
                <a:lnTo>
                  <a:pt x="2197203" y="42926"/>
                </a:lnTo>
                <a:lnTo>
                  <a:pt x="2209535" y="43723"/>
                </a:lnTo>
                <a:lnTo>
                  <a:pt x="2222423" y="46100"/>
                </a:lnTo>
                <a:lnTo>
                  <a:pt x="2230043" y="7112"/>
                </a:lnTo>
                <a:lnTo>
                  <a:pt x="2221129" y="4635"/>
                </a:lnTo>
                <a:lnTo>
                  <a:pt x="2208656" y="2070"/>
                </a:lnTo>
                <a:lnTo>
                  <a:pt x="2196044" y="519"/>
                </a:lnTo>
                <a:lnTo>
                  <a:pt x="2183307" y="0"/>
                </a:lnTo>
                <a:lnTo>
                  <a:pt x="2181831" y="8"/>
                </a:lnTo>
                <a:lnTo>
                  <a:pt x="2167830" y="1048"/>
                </a:lnTo>
                <a:lnTo>
                  <a:pt x="2155495" y="3805"/>
                </a:lnTo>
                <a:lnTo>
                  <a:pt x="2144826" y="8254"/>
                </a:lnTo>
                <a:lnTo>
                  <a:pt x="2140569" y="10790"/>
                </a:lnTo>
                <a:lnTo>
                  <a:pt x="2130585" y="19292"/>
                </a:lnTo>
                <a:lnTo>
                  <a:pt x="2123998" y="29590"/>
                </a:lnTo>
                <a:lnTo>
                  <a:pt x="2120610" y="41050"/>
                </a:lnTo>
                <a:lnTo>
                  <a:pt x="2118952" y="53835"/>
                </a:lnTo>
                <a:lnTo>
                  <a:pt x="2118410" y="69341"/>
                </a:lnTo>
                <a:lnTo>
                  <a:pt x="2118410" y="85216"/>
                </a:lnTo>
                <a:lnTo>
                  <a:pt x="2087422" y="85216"/>
                </a:lnTo>
                <a:lnTo>
                  <a:pt x="2087422" y="129159"/>
                </a:lnTo>
                <a:lnTo>
                  <a:pt x="2118410" y="129159"/>
                </a:lnTo>
                <a:lnTo>
                  <a:pt x="2118410" y="296290"/>
                </a:lnTo>
                <a:lnTo>
                  <a:pt x="2174163" y="296290"/>
                </a:lnTo>
                <a:lnTo>
                  <a:pt x="2174163" y="129159"/>
                </a:lnTo>
                <a:lnTo>
                  <a:pt x="2215946" y="129159"/>
                </a:lnTo>
                <a:lnTo>
                  <a:pt x="2215946" y="85216"/>
                </a:lnTo>
                <a:lnTo>
                  <a:pt x="2174163" y="85216"/>
                </a:lnTo>
                <a:lnTo>
                  <a:pt x="2174163" y="59562"/>
                </a:lnTo>
                <a:close/>
              </a:path>
              <a:path w="2230043" h="300989">
                <a:moveTo>
                  <a:pt x="1112062" y="85216"/>
                </a:moveTo>
                <a:lnTo>
                  <a:pt x="1112062" y="296290"/>
                </a:lnTo>
                <a:lnTo>
                  <a:pt x="1167942" y="296290"/>
                </a:lnTo>
                <a:lnTo>
                  <a:pt x="1167942" y="85216"/>
                </a:lnTo>
                <a:lnTo>
                  <a:pt x="1112062" y="85216"/>
                </a:lnTo>
                <a:close/>
              </a:path>
              <a:path w="2230043" h="300989">
                <a:moveTo>
                  <a:pt x="1953437" y="300989"/>
                </a:moveTo>
                <a:lnTo>
                  <a:pt x="1961984" y="300718"/>
                </a:lnTo>
                <a:lnTo>
                  <a:pt x="1975345" y="299111"/>
                </a:lnTo>
                <a:lnTo>
                  <a:pt x="1987978" y="296061"/>
                </a:lnTo>
                <a:lnTo>
                  <a:pt x="1999887" y="291572"/>
                </a:lnTo>
                <a:lnTo>
                  <a:pt x="2011073" y="285646"/>
                </a:lnTo>
                <a:lnTo>
                  <a:pt x="2021539" y="278285"/>
                </a:lnTo>
                <a:lnTo>
                  <a:pt x="2031288" y="269494"/>
                </a:lnTo>
                <a:lnTo>
                  <a:pt x="2037443" y="262692"/>
                </a:lnTo>
                <a:lnTo>
                  <a:pt x="2044992" y="252422"/>
                </a:lnTo>
                <a:lnTo>
                  <a:pt x="2051169" y="241415"/>
                </a:lnTo>
                <a:lnTo>
                  <a:pt x="2055973" y="229676"/>
                </a:lnTo>
                <a:lnTo>
                  <a:pt x="2059404" y="217210"/>
                </a:lnTo>
                <a:lnTo>
                  <a:pt x="2061463" y="204023"/>
                </a:lnTo>
                <a:lnTo>
                  <a:pt x="2062149" y="190119"/>
                </a:lnTo>
                <a:lnTo>
                  <a:pt x="2061864" y="181094"/>
                </a:lnTo>
                <a:lnTo>
                  <a:pt x="2060284" y="167659"/>
                </a:lnTo>
                <a:lnTo>
                  <a:pt x="2057317" y="154962"/>
                </a:lnTo>
                <a:lnTo>
                  <a:pt x="2052963" y="143001"/>
                </a:lnTo>
                <a:lnTo>
                  <a:pt x="2047217" y="131773"/>
                </a:lnTo>
                <a:lnTo>
                  <a:pt x="2040078" y="121275"/>
                </a:lnTo>
                <a:lnTo>
                  <a:pt x="2031542" y="111506"/>
                </a:lnTo>
                <a:lnTo>
                  <a:pt x="2025433" y="105777"/>
                </a:lnTo>
                <a:lnTo>
                  <a:pt x="2015312" y="98048"/>
                </a:lnTo>
                <a:lnTo>
                  <a:pt x="2004415" y="91730"/>
                </a:lnTo>
                <a:lnTo>
                  <a:pt x="1992740" y="86821"/>
                </a:lnTo>
                <a:lnTo>
                  <a:pt x="1980289" y="83317"/>
                </a:lnTo>
                <a:lnTo>
                  <a:pt x="1967061" y="81217"/>
                </a:lnTo>
                <a:lnTo>
                  <a:pt x="1953056" y="80518"/>
                </a:lnTo>
                <a:lnTo>
                  <a:pt x="1945666" y="80711"/>
                </a:lnTo>
                <a:lnTo>
                  <a:pt x="1932622" y="82072"/>
                </a:lnTo>
                <a:lnTo>
                  <a:pt x="1920156" y="84747"/>
                </a:lnTo>
                <a:lnTo>
                  <a:pt x="1908259" y="88753"/>
                </a:lnTo>
                <a:lnTo>
                  <a:pt x="1896922" y="94107"/>
                </a:lnTo>
                <a:lnTo>
                  <a:pt x="1882230" y="103975"/>
                </a:lnTo>
                <a:lnTo>
                  <a:pt x="1872980" y="112672"/>
                </a:lnTo>
                <a:lnTo>
                  <a:pt x="1864924" y="122639"/>
                </a:lnTo>
                <a:lnTo>
                  <a:pt x="1858060" y="133858"/>
                </a:lnTo>
                <a:lnTo>
                  <a:pt x="1850792" y="150420"/>
                </a:lnTo>
                <a:lnTo>
                  <a:pt x="1847210" y="162665"/>
                </a:lnTo>
                <a:lnTo>
                  <a:pt x="1845061" y="175090"/>
                </a:lnTo>
                <a:lnTo>
                  <a:pt x="1844344" y="187706"/>
                </a:lnTo>
                <a:lnTo>
                  <a:pt x="1844874" y="201582"/>
                </a:lnTo>
                <a:lnTo>
                  <a:pt x="1846511" y="214881"/>
                </a:lnTo>
                <a:lnTo>
                  <a:pt x="1849254" y="227288"/>
                </a:lnTo>
                <a:lnTo>
                  <a:pt x="1853104" y="238803"/>
                </a:lnTo>
                <a:lnTo>
                  <a:pt x="1858060" y="249427"/>
                </a:lnTo>
                <a:lnTo>
                  <a:pt x="1867900" y="264120"/>
                </a:lnTo>
                <a:lnTo>
                  <a:pt x="1876639" y="273326"/>
                </a:lnTo>
                <a:lnTo>
                  <a:pt x="1886694" y="281256"/>
                </a:lnTo>
                <a:lnTo>
                  <a:pt x="1898065" y="287909"/>
                </a:lnTo>
                <a:lnTo>
                  <a:pt x="1905417" y="218732"/>
                </a:lnTo>
                <a:lnTo>
                  <a:pt x="1902570" y="205692"/>
                </a:lnTo>
                <a:lnTo>
                  <a:pt x="1901621" y="190753"/>
                </a:lnTo>
                <a:lnTo>
                  <a:pt x="1902504" y="176316"/>
                </a:lnTo>
                <a:lnTo>
                  <a:pt x="1905274" y="163223"/>
                </a:lnTo>
                <a:lnTo>
                  <a:pt x="1909932" y="151996"/>
                </a:lnTo>
                <a:lnTo>
                  <a:pt x="1916480" y="142621"/>
                </a:lnTo>
                <a:lnTo>
                  <a:pt x="1928513" y="132574"/>
                </a:lnTo>
                <a:lnTo>
                  <a:pt x="1940223" y="127635"/>
                </a:lnTo>
                <a:lnTo>
                  <a:pt x="1953310" y="125984"/>
                </a:lnTo>
                <a:lnTo>
                  <a:pt x="1955543" y="126028"/>
                </a:lnTo>
                <a:lnTo>
                  <a:pt x="1968393" y="128246"/>
                </a:lnTo>
                <a:lnTo>
                  <a:pt x="1979865" y="133785"/>
                </a:lnTo>
                <a:lnTo>
                  <a:pt x="1989886" y="142621"/>
                </a:lnTo>
                <a:lnTo>
                  <a:pt x="1996121" y="151407"/>
                </a:lnTo>
                <a:lnTo>
                  <a:pt x="2000912" y="162549"/>
                </a:lnTo>
                <a:lnTo>
                  <a:pt x="2003787" y="175533"/>
                </a:lnTo>
                <a:lnTo>
                  <a:pt x="2004745" y="190373"/>
                </a:lnTo>
                <a:lnTo>
                  <a:pt x="2003837" y="205175"/>
                </a:lnTo>
                <a:lnTo>
                  <a:pt x="2001057" y="218289"/>
                </a:lnTo>
                <a:lnTo>
                  <a:pt x="1996407" y="229483"/>
                </a:lnTo>
                <a:lnTo>
                  <a:pt x="1989886" y="238760"/>
                </a:lnTo>
                <a:lnTo>
                  <a:pt x="1978053" y="248842"/>
                </a:lnTo>
                <a:lnTo>
                  <a:pt x="1966363" y="253853"/>
                </a:lnTo>
                <a:lnTo>
                  <a:pt x="1953310" y="255524"/>
                </a:lnTo>
                <a:lnTo>
                  <a:pt x="1950772" y="255466"/>
                </a:lnTo>
                <a:lnTo>
                  <a:pt x="1937955" y="253200"/>
                </a:lnTo>
                <a:lnTo>
                  <a:pt x="1926516" y="247631"/>
                </a:lnTo>
                <a:lnTo>
                  <a:pt x="1916480" y="238760"/>
                </a:lnTo>
                <a:lnTo>
                  <a:pt x="1928104" y="298397"/>
                </a:lnTo>
                <a:lnTo>
                  <a:pt x="1940642" y="300343"/>
                </a:lnTo>
                <a:lnTo>
                  <a:pt x="1953437" y="300989"/>
                </a:lnTo>
                <a:close/>
              </a:path>
              <a:path w="2230043" h="300989">
                <a:moveTo>
                  <a:pt x="1915815" y="295143"/>
                </a:moveTo>
                <a:lnTo>
                  <a:pt x="1928104" y="298397"/>
                </a:lnTo>
                <a:lnTo>
                  <a:pt x="1916480" y="238760"/>
                </a:lnTo>
                <a:lnTo>
                  <a:pt x="1910162" y="229874"/>
                </a:lnTo>
                <a:lnTo>
                  <a:pt x="1905417" y="218732"/>
                </a:lnTo>
                <a:lnTo>
                  <a:pt x="1903766" y="290572"/>
                </a:lnTo>
                <a:lnTo>
                  <a:pt x="1915815" y="295143"/>
                </a:lnTo>
                <a:close/>
              </a:path>
              <a:path w="2230043" h="300989">
                <a:moveTo>
                  <a:pt x="1536877" y="116204"/>
                </a:moveTo>
                <a:lnTo>
                  <a:pt x="1536877" y="85216"/>
                </a:lnTo>
                <a:lnTo>
                  <a:pt x="1485061" y="85216"/>
                </a:lnTo>
                <a:lnTo>
                  <a:pt x="1485061" y="296290"/>
                </a:lnTo>
                <a:lnTo>
                  <a:pt x="1540814" y="296290"/>
                </a:lnTo>
                <a:lnTo>
                  <a:pt x="1540814" y="200660"/>
                </a:lnTo>
                <a:lnTo>
                  <a:pt x="1541028" y="186293"/>
                </a:lnTo>
                <a:lnTo>
                  <a:pt x="1541833" y="171883"/>
                </a:lnTo>
                <a:lnTo>
                  <a:pt x="1543210" y="160505"/>
                </a:lnTo>
                <a:lnTo>
                  <a:pt x="1545132" y="152146"/>
                </a:lnTo>
                <a:lnTo>
                  <a:pt x="1551519" y="139954"/>
                </a:lnTo>
                <a:lnTo>
                  <a:pt x="1560880" y="131063"/>
                </a:lnTo>
                <a:lnTo>
                  <a:pt x="1574047" y="124921"/>
                </a:lnTo>
                <a:lnTo>
                  <a:pt x="1586915" y="123189"/>
                </a:lnTo>
                <a:lnTo>
                  <a:pt x="1594535" y="123189"/>
                </a:lnTo>
                <a:lnTo>
                  <a:pt x="1601012" y="124968"/>
                </a:lnTo>
                <a:lnTo>
                  <a:pt x="1606346" y="128777"/>
                </a:lnTo>
                <a:lnTo>
                  <a:pt x="1611680" y="132461"/>
                </a:lnTo>
                <a:lnTo>
                  <a:pt x="1615617" y="137668"/>
                </a:lnTo>
                <a:lnTo>
                  <a:pt x="1617903" y="144272"/>
                </a:lnTo>
                <a:lnTo>
                  <a:pt x="1620367" y="157358"/>
                </a:lnTo>
                <a:lnTo>
                  <a:pt x="1621279" y="170997"/>
                </a:lnTo>
                <a:lnTo>
                  <a:pt x="1621586" y="188595"/>
                </a:lnTo>
                <a:lnTo>
                  <a:pt x="1621586" y="296290"/>
                </a:lnTo>
                <a:lnTo>
                  <a:pt x="1677339" y="296290"/>
                </a:lnTo>
                <a:lnTo>
                  <a:pt x="1677339" y="165100"/>
                </a:lnTo>
                <a:lnTo>
                  <a:pt x="1677014" y="150358"/>
                </a:lnTo>
                <a:lnTo>
                  <a:pt x="1675998" y="137651"/>
                </a:lnTo>
                <a:lnTo>
                  <a:pt x="1674291" y="127508"/>
                </a:lnTo>
                <a:lnTo>
                  <a:pt x="1669937" y="114931"/>
                </a:lnTo>
                <a:lnTo>
                  <a:pt x="1663369" y="104139"/>
                </a:lnTo>
                <a:lnTo>
                  <a:pt x="1652313" y="93715"/>
                </a:lnTo>
                <a:lnTo>
                  <a:pt x="1640255" y="87122"/>
                </a:lnTo>
                <a:lnTo>
                  <a:pt x="1631979" y="84095"/>
                </a:lnTo>
                <a:lnTo>
                  <a:pt x="1619655" y="81406"/>
                </a:lnTo>
                <a:lnTo>
                  <a:pt x="1606473" y="80518"/>
                </a:lnTo>
                <a:lnTo>
                  <a:pt x="1604326" y="80541"/>
                </a:lnTo>
                <a:lnTo>
                  <a:pt x="1591206" y="81773"/>
                </a:lnTo>
                <a:lnTo>
                  <a:pt x="1578833" y="84881"/>
                </a:lnTo>
                <a:lnTo>
                  <a:pt x="1567210" y="89872"/>
                </a:lnTo>
                <a:lnTo>
                  <a:pt x="1556341" y="96751"/>
                </a:lnTo>
                <a:lnTo>
                  <a:pt x="1546229" y="105527"/>
                </a:lnTo>
                <a:lnTo>
                  <a:pt x="1536877" y="116204"/>
                </a:lnTo>
                <a:close/>
              </a:path>
              <a:path w="2230043" h="300989">
                <a:moveTo>
                  <a:pt x="1327073" y="300989"/>
                </a:moveTo>
                <a:lnTo>
                  <a:pt x="1335620" y="300718"/>
                </a:lnTo>
                <a:lnTo>
                  <a:pt x="1348981" y="299111"/>
                </a:lnTo>
                <a:lnTo>
                  <a:pt x="1361614" y="296061"/>
                </a:lnTo>
                <a:lnTo>
                  <a:pt x="1373523" y="291572"/>
                </a:lnTo>
                <a:lnTo>
                  <a:pt x="1384709" y="285646"/>
                </a:lnTo>
                <a:lnTo>
                  <a:pt x="1395175" y="278285"/>
                </a:lnTo>
                <a:lnTo>
                  <a:pt x="1404924" y="269494"/>
                </a:lnTo>
                <a:lnTo>
                  <a:pt x="1411079" y="262692"/>
                </a:lnTo>
                <a:lnTo>
                  <a:pt x="1418628" y="252422"/>
                </a:lnTo>
                <a:lnTo>
                  <a:pt x="1424805" y="241415"/>
                </a:lnTo>
                <a:lnTo>
                  <a:pt x="1429609" y="229676"/>
                </a:lnTo>
                <a:lnTo>
                  <a:pt x="1433040" y="217210"/>
                </a:lnTo>
                <a:lnTo>
                  <a:pt x="1435099" y="204023"/>
                </a:lnTo>
                <a:lnTo>
                  <a:pt x="1435785" y="190119"/>
                </a:lnTo>
                <a:lnTo>
                  <a:pt x="1435500" y="181094"/>
                </a:lnTo>
                <a:lnTo>
                  <a:pt x="1433920" y="167659"/>
                </a:lnTo>
                <a:lnTo>
                  <a:pt x="1430953" y="154962"/>
                </a:lnTo>
                <a:lnTo>
                  <a:pt x="1426599" y="143001"/>
                </a:lnTo>
                <a:lnTo>
                  <a:pt x="1420853" y="131773"/>
                </a:lnTo>
                <a:lnTo>
                  <a:pt x="1413714" y="121275"/>
                </a:lnTo>
                <a:lnTo>
                  <a:pt x="1405178" y="111506"/>
                </a:lnTo>
                <a:lnTo>
                  <a:pt x="1399069" y="105777"/>
                </a:lnTo>
                <a:lnTo>
                  <a:pt x="1388948" y="98048"/>
                </a:lnTo>
                <a:lnTo>
                  <a:pt x="1378051" y="91730"/>
                </a:lnTo>
                <a:lnTo>
                  <a:pt x="1366376" y="86821"/>
                </a:lnTo>
                <a:lnTo>
                  <a:pt x="1353925" y="83317"/>
                </a:lnTo>
                <a:lnTo>
                  <a:pt x="1340697" y="81217"/>
                </a:lnTo>
                <a:lnTo>
                  <a:pt x="1326692" y="80518"/>
                </a:lnTo>
                <a:lnTo>
                  <a:pt x="1319302" y="80711"/>
                </a:lnTo>
                <a:lnTo>
                  <a:pt x="1306258" y="82072"/>
                </a:lnTo>
                <a:lnTo>
                  <a:pt x="1293792" y="84747"/>
                </a:lnTo>
                <a:lnTo>
                  <a:pt x="1281895" y="88753"/>
                </a:lnTo>
                <a:lnTo>
                  <a:pt x="1270558" y="94107"/>
                </a:lnTo>
                <a:lnTo>
                  <a:pt x="1255866" y="103975"/>
                </a:lnTo>
                <a:lnTo>
                  <a:pt x="1246616" y="112672"/>
                </a:lnTo>
                <a:lnTo>
                  <a:pt x="1238560" y="122639"/>
                </a:lnTo>
                <a:lnTo>
                  <a:pt x="1231696" y="133858"/>
                </a:lnTo>
                <a:lnTo>
                  <a:pt x="1224428" y="150420"/>
                </a:lnTo>
                <a:lnTo>
                  <a:pt x="1220846" y="162665"/>
                </a:lnTo>
                <a:lnTo>
                  <a:pt x="1218697" y="175090"/>
                </a:lnTo>
                <a:lnTo>
                  <a:pt x="1217980" y="187706"/>
                </a:lnTo>
                <a:lnTo>
                  <a:pt x="1218510" y="201582"/>
                </a:lnTo>
                <a:lnTo>
                  <a:pt x="1220147" y="214881"/>
                </a:lnTo>
                <a:lnTo>
                  <a:pt x="1222890" y="227288"/>
                </a:lnTo>
                <a:lnTo>
                  <a:pt x="1226740" y="238803"/>
                </a:lnTo>
                <a:lnTo>
                  <a:pt x="1231696" y="249427"/>
                </a:lnTo>
                <a:lnTo>
                  <a:pt x="1241536" y="264120"/>
                </a:lnTo>
                <a:lnTo>
                  <a:pt x="1250275" y="273326"/>
                </a:lnTo>
                <a:lnTo>
                  <a:pt x="1260330" y="281256"/>
                </a:lnTo>
                <a:lnTo>
                  <a:pt x="1271701" y="287909"/>
                </a:lnTo>
                <a:lnTo>
                  <a:pt x="1279053" y="218732"/>
                </a:lnTo>
                <a:lnTo>
                  <a:pt x="1276206" y="205692"/>
                </a:lnTo>
                <a:lnTo>
                  <a:pt x="1275257" y="190753"/>
                </a:lnTo>
                <a:lnTo>
                  <a:pt x="1276140" y="176316"/>
                </a:lnTo>
                <a:lnTo>
                  <a:pt x="1278910" y="163223"/>
                </a:lnTo>
                <a:lnTo>
                  <a:pt x="1283568" y="151996"/>
                </a:lnTo>
                <a:lnTo>
                  <a:pt x="1290116" y="142621"/>
                </a:lnTo>
                <a:lnTo>
                  <a:pt x="1302149" y="132574"/>
                </a:lnTo>
                <a:lnTo>
                  <a:pt x="1313859" y="127635"/>
                </a:lnTo>
                <a:lnTo>
                  <a:pt x="1326946" y="125984"/>
                </a:lnTo>
                <a:lnTo>
                  <a:pt x="1329179" y="126028"/>
                </a:lnTo>
                <a:lnTo>
                  <a:pt x="1342029" y="128246"/>
                </a:lnTo>
                <a:lnTo>
                  <a:pt x="1353501" y="133785"/>
                </a:lnTo>
                <a:lnTo>
                  <a:pt x="1363522" y="142621"/>
                </a:lnTo>
                <a:lnTo>
                  <a:pt x="1369757" y="151407"/>
                </a:lnTo>
                <a:lnTo>
                  <a:pt x="1374548" y="162549"/>
                </a:lnTo>
                <a:lnTo>
                  <a:pt x="1377423" y="175533"/>
                </a:lnTo>
                <a:lnTo>
                  <a:pt x="1378381" y="190373"/>
                </a:lnTo>
                <a:lnTo>
                  <a:pt x="1377473" y="205175"/>
                </a:lnTo>
                <a:lnTo>
                  <a:pt x="1374693" y="218289"/>
                </a:lnTo>
                <a:lnTo>
                  <a:pt x="1370043" y="229483"/>
                </a:lnTo>
                <a:lnTo>
                  <a:pt x="1363522" y="238760"/>
                </a:lnTo>
                <a:lnTo>
                  <a:pt x="1351689" y="248842"/>
                </a:lnTo>
                <a:lnTo>
                  <a:pt x="1339999" y="253853"/>
                </a:lnTo>
                <a:lnTo>
                  <a:pt x="1326946" y="255524"/>
                </a:lnTo>
                <a:lnTo>
                  <a:pt x="1324408" y="255466"/>
                </a:lnTo>
                <a:lnTo>
                  <a:pt x="1311591" y="253200"/>
                </a:lnTo>
                <a:lnTo>
                  <a:pt x="1300152" y="247631"/>
                </a:lnTo>
                <a:lnTo>
                  <a:pt x="1290116" y="238760"/>
                </a:lnTo>
                <a:lnTo>
                  <a:pt x="1301740" y="298397"/>
                </a:lnTo>
                <a:lnTo>
                  <a:pt x="1314278" y="300343"/>
                </a:lnTo>
                <a:lnTo>
                  <a:pt x="1327073" y="3009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9834" y="1067942"/>
            <a:ext cx="0" cy="211074"/>
          </a:xfrm>
          <a:custGeom>
            <a:avLst/>
            <a:gdLst/>
            <a:ahLst/>
            <a:cxnLst/>
            <a:rect l="l" t="t" r="r" b="b"/>
            <a:pathLst>
              <a:path h="211074">
                <a:moveTo>
                  <a:pt x="0" y="0"/>
                </a:moveTo>
                <a:lnTo>
                  <a:pt x="0" y="211074"/>
                </a:lnTo>
              </a:path>
            </a:pathLst>
          </a:custGeom>
          <a:ln w="5715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91894" y="1013523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52958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59662" y="1177671"/>
            <a:ext cx="75310" cy="66675"/>
          </a:xfrm>
          <a:custGeom>
            <a:avLst/>
            <a:gdLst/>
            <a:ahLst/>
            <a:cxnLst/>
            <a:rect l="l" t="t" r="r" b="b"/>
            <a:pathLst>
              <a:path w="75310" h="66675">
                <a:moveTo>
                  <a:pt x="75310" y="0"/>
                </a:moveTo>
                <a:lnTo>
                  <a:pt x="65845" y="2720"/>
                </a:lnTo>
                <a:lnTo>
                  <a:pt x="53149" y="5867"/>
                </a:lnTo>
                <a:lnTo>
                  <a:pt x="41275" y="8508"/>
                </a:lnTo>
                <a:lnTo>
                  <a:pt x="25309" y="12446"/>
                </a:lnTo>
                <a:lnTo>
                  <a:pt x="14468" y="16334"/>
                </a:lnTo>
                <a:lnTo>
                  <a:pt x="10921" y="18287"/>
                </a:lnTo>
                <a:lnTo>
                  <a:pt x="3556" y="23367"/>
                </a:lnTo>
                <a:lnTo>
                  <a:pt x="0" y="29971"/>
                </a:lnTo>
                <a:lnTo>
                  <a:pt x="0" y="37845"/>
                </a:lnTo>
                <a:lnTo>
                  <a:pt x="0" y="45719"/>
                </a:lnTo>
                <a:lnTo>
                  <a:pt x="2921" y="52450"/>
                </a:lnTo>
                <a:lnTo>
                  <a:pt x="8762" y="58165"/>
                </a:lnTo>
                <a:lnTo>
                  <a:pt x="14604" y="63880"/>
                </a:lnTo>
                <a:lnTo>
                  <a:pt x="21971" y="66675"/>
                </a:lnTo>
                <a:lnTo>
                  <a:pt x="30987" y="66675"/>
                </a:lnTo>
                <a:lnTo>
                  <a:pt x="43320" y="64955"/>
                </a:lnTo>
                <a:lnTo>
                  <a:pt x="55200" y="59797"/>
                </a:lnTo>
                <a:lnTo>
                  <a:pt x="59816" y="56768"/>
                </a:lnTo>
                <a:lnTo>
                  <a:pt x="66547" y="51688"/>
                </a:lnTo>
                <a:lnTo>
                  <a:pt x="70993" y="45592"/>
                </a:lnTo>
                <a:lnTo>
                  <a:pt x="73151" y="38353"/>
                </a:lnTo>
                <a:lnTo>
                  <a:pt x="74673" y="28912"/>
                </a:lnTo>
                <a:lnTo>
                  <a:pt x="75298" y="13913"/>
                </a:lnTo>
                <a:lnTo>
                  <a:pt x="75310" y="11049"/>
                </a:lnTo>
                <a:lnTo>
                  <a:pt x="7531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81453" y="1108710"/>
            <a:ext cx="103124" cy="129539"/>
          </a:xfrm>
          <a:custGeom>
            <a:avLst/>
            <a:gdLst/>
            <a:ahLst/>
            <a:cxnLst/>
            <a:rect l="l" t="t" r="r" b="b"/>
            <a:pathLst>
              <a:path w="103124" h="129539">
                <a:moveTo>
                  <a:pt x="51689" y="0"/>
                </a:moveTo>
                <a:lnTo>
                  <a:pt x="38601" y="1651"/>
                </a:lnTo>
                <a:lnTo>
                  <a:pt x="26891" y="6590"/>
                </a:lnTo>
                <a:lnTo>
                  <a:pt x="16583" y="14793"/>
                </a:lnTo>
                <a:lnTo>
                  <a:pt x="8311" y="26012"/>
                </a:lnTo>
                <a:lnTo>
                  <a:pt x="3652" y="37239"/>
                </a:lnTo>
                <a:lnTo>
                  <a:pt x="882" y="50332"/>
                </a:lnTo>
                <a:lnTo>
                  <a:pt x="0" y="64769"/>
                </a:lnTo>
                <a:lnTo>
                  <a:pt x="949" y="79708"/>
                </a:lnTo>
                <a:lnTo>
                  <a:pt x="3796" y="92748"/>
                </a:lnTo>
                <a:lnTo>
                  <a:pt x="8541" y="103890"/>
                </a:lnTo>
                <a:lnTo>
                  <a:pt x="14859" y="112775"/>
                </a:lnTo>
                <a:lnTo>
                  <a:pt x="24894" y="121647"/>
                </a:lnTo>
                <a:lnTo>
                  <a:pt x="36333" y="127216"/>
                </a:lnTo>
                <a:lnTo>
                  <a:pt x="49150" y="129482"/>
                </a:lnTo>
                <a:lnTo>
                  <a:pt x="51689" y="129539"/>
                </a:lnTo>
                <a:lnTo>
                  <a:pt x="64741" y="127869"/>
                </a:lnTo>
                <a:lnTo>
                  <a:pt x="76431" y="122858"/>
                </a:lnTo>
                <a:lnTo>
                  <a:pt x="86687" y="114507"/>
                </a:lnTo>
                <a:lnTo>
                  <a:pt x="94785" y="103499"/>
                </a:lnTo>
                <a:lnTo>
                  <a:pt x="99436" y="92305"/>
                </a:lnTo>
                <a:lnTo>
                  <a:pt x="102215" y="79191"/>
                </a:lnTo>
                <a:lnTo>
                  <a:pt x="103124" y="64388"/>
                </a:lnTo>
                <a:lnTo>
                  <a:pt x="102165" y="49549"/>
                </a:lnTo>
                <a:lnTo>
                  <a:pt x="99291" y="36565"/>
                </a:lnTo>
                <a:lnTo>
                  <a:pt x="94499" y="25423"/>
                </a:lnTo>
                <a:lnTo>
                  <a:pt x="88265" y="16637"/>
                </a:lnTo>
                <a:lnTo>
                  <a:pt x="78243" y="7801"/>
                </a:lnTo>
                <a:lnTo>
                  <a:pt x="66771" y="2262"/>
                </a:lnTo>
                <a:lnTo>
                  <a:pt x="53922" y="44"/>
                </a:lnTo>
                <a:lnTo>
                  <a:pt x="5168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55089" y="1108710"/>
            <a:ext cx="103124" cy="129539"/>
          </a:xfrm>
          <a:custGeom>
            <a:avLst/>
            <a:gdLst/>
            <a:ahLst/>
            <a:cxnLst/>
            <a:rect l="l" t="t" r="r" b="b"/>
            <a:pathLst>
              <a:path w="103124" h="129539">
                <a:moveTo>
                  <a:pt x="51688" y="0"/>
                </a:moveTo>
                <a:lnTo>
                  <a:pt x="38601" y="1651"/>
                </a:lnTo>
                <a:lnTo>
                  <a:pt x="26891" y="6590"/>
                </a:lnTo>
                <a:lnTo>
                  <a:pt x="16583" y="14793"/>
                </a:lnTo>
                <a:lnTo>
                  <a:pt x="8311" y="26012"/>
                </a:lnTo>
                <a:lnTo>
                  <a:pt x="3652" y="37239"/>
                </a:lnTo>
                <a:lnTo>
                  <a:pt x="882" y="50332"/>
                </a:lnTo>
                <a:lnTo>
                  <a:pt x="0" y="64769"/>
                </a:lnTo>
                <a:lnTo>
                  <a:pt x="949" y="79708"/>
                </a:lnTo>
                <a:lnTo>
                  <a:pt x="3796" y="92748"/>
                </a:lnTo>
                <a:lnTo>
                  <a:pt x="8541" y="103890"/>
                </a:lnTo>
                <a:lnTo>
                  <a:pt x="14859" y="112775"/>
                </a:lnTo>
                <a:lnTo>
                  <a:pt x="24894" y="121647"/>
                </a:lnTo>
                <a:lnTo>
                  <a:pt x="36333" y="127216"/>
                </a:lnTo>
                <a:lnTo>
                  <a:pt x="49150" y="129482"/>
                </a:lnTo>
                <a:lnTo>
                  <a:pt x="51688" y="129539"/>
                </a:lnTo>
                <a:lnTo>
                  <a:pt x="64741" y="127869"/>
                </a:lnTo>
                <a:lnTo>
                  <a:pt x="76431" y="122858"/>
                </a:lnTo>
                <a:lnTo>
                  <a:pt x="86687" y="114507"/>
                </a:lnTo>
                <a:lnTo>
                  <a:pt x="94785" y="103499"/>
                </a:lnTo>
                <a:lnTo>
                  <a:pt x="99436" y="92305"/>
                </a:lnTo>
                <a:lnTo>
                  <a:pt x="102215" y="79191"/>
                </a:lnTo>
                <a:lnTo>
                  <a:pt x="103124" y="64388"/>
                </a:lnTo>
                <a:lnTo>
                  <a:pt x="102165" y="49549"/>
                </a:lnTo>
                <a:lnTo>
                  <a:pt x="99291" y="36565"/>
                </a:lnTo>
                <a:lnTo>
                  <a:pt x="94499" y="25423"/>
                </a:lnTo>
                <a:lnTo>
                  <a:pt x="88265" y="16637"/>
                </a:lnTo>
                <a:lnTo>
                  <a:pt x="78243" y="7801"/>
                </a:lnTo>
                <a:lnTo>
                  <a:pt x="66771" y="2262"/>
                </a:lnTo>
                <a:lnTo>
                  <a:pt x="53922" y="44"/>
                </a:lnTo>
                <a:lnTo>
                  <a:pt x="5168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6655" y="1108710"/>
            <a:ext cx="103123" cy="129539"/>
          </a:xfrm>
          <a:custGeom>
            <a:avLst/>
            <a:gdLst/>
            <a:ahLst/>
            <a:cxnLst/>
            <a:rect l="l" t="t" r="r" b="b"/>
            <a:pathLst>
              <a:path w="103123" h="129539">
                <a:moveTo>
                  <a:pt x="51663" y="0"/>
                </a:moveTo>
                <a:lnTo>
                  <a:pt x="38594" y="1657"/>
                </a:lnTo>
                <a:lnTo>
                  <a:pt x="26901" y="6613"/>
                </a:lnTo>
                <a:lnTo>
                  <a:pt x="16588" y="14844"/>
                </a:lnTo>
                <a:lnTo>
                  <a:pt x="8344" y="26009"/>
                </a:lnTo>
                <a:lnTo>
                  <a:pt x="3670" y="37232"/>
                </a:lnTo>
                <a:lnTo>
                  <a:pt x="887" y="50319"/>
                </a:lnTo>
                <a:lnTo>
                  <a:pt x="0" y="64769"/>
                </a:lnTo>
                <a:lnTo>
                  <a:pt x="952" y="79704"/>
                </a:lnTo>
                <a:lnTo>
                  <a:pt x="3809" y="92741"/>
                </a:lnTo>
                <a:lnTo>
                  <a:pt x="8568" y="103881"/>
                </a:lnTo>
                <a:lnTo>
                  <a:pt x="14909" y="112775"/>
                </a:lnTo>
                <a:lnTo>
                  <a:pt x="24965" y="121659"/>
                </a:lnTo>
                <a:lnTo>
                  <a:pt x="36396" y="127229"/>
                </a:lnTo>
                <a:lnTo>
                  <a:pt x="49201" y="129485"/>
                </a:lnTo>
                <a:lnTo>
                  <a:pt x="51663" y="129539"/>
                </a:lnTo>
                <a:lnTo>
                  <a:pt x="64734" y="127875"/>
                </a:lnTo>
                <a:lnTo>
                  <a:pt x="76404" y="122881"/>
                </a:lnTo>
                <a:lnTo>
                  <a:pt x="86675" y="114559"/>
                </a:lnTo>
                <a:lnTo>
                  <a:pt x="94814" y="103496"/>
                </a:lnTo>
                <a:lnTo>
                  <a:pt x="99449" y="92297"/>
                </a:lnTo>
                <a:lnTo>
                  <a:pt x="102219" y="79178"/>
                </a:lnTo>
                <a:lnTo>
                  <a:pt x="103123" y="64388"/>
                </a:lnTo>
                <a:lnTo>
                  <a:pt x="102167" y="49545"/>
                </a:lnTo>
                <a:lnTo>
                  <a:pt x="99300" y="36558"/>
                </a:lnTo>
                <a:lnTo>
                  <a:pt x="94522" y="25414"/>
                </a:lnTo>
                <a:lnTo>
                  <a:pt x="88315" y="16637"/>
                </a:lnTo>
                <a:lnTo>
                  <a:pt x="78273" y="7813"/>
                </a:lnTo>
                <a:lnTo>
                  <a:pt x="66828" y="2275"/>
                </a:lnTo>
                <a:lnTo>
                  <a:pt x="53979" y="47"/>
                </a:lnTo>
                <a:lnTo>
                  <a:pt x="5166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1894" y="1067942"/>
            <a:ext cx="55880" cy="211074"/>
          </a:xfrm>
          <a:custGeom>
            <a:avLst/>
            <a:gdLst/>
            <a:ahLst/>
            <a:cxnLst/>
            <a:rect l="l" t="t" r="r" b="b"/>
            <a:pathLst>
              <a:path w="55880" h="211074">
                <a:moveTo>
                  <a:pt x="0" y="0"/>
                </a:moveTo>
                <a:lnTo>
                  <a:pt x="55880" y="0"/>
                </a:lnTo>
                <a:lnTo>
                  <a:pt x="55880" y="211074"/>
                </a:lnTo>
                <a:lnTo>
                  <a:pt x="0" y="211074"/>
                </a:lnTo>
                <a:lnTo>
                  <a:pt x="0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24176" y="1063244"/>
            <a:ext cx="217805" cy="220471"/>
          </a:xfrm>
          <a:custGeom>
            <a:avLst/>
            <a:gdLst/>
            <a:ahLst/>
            <a:cxnLst/>
            <a:rect l="l" t="t" r="r" b="b"/>
            <a:pathLst>
              <a:path w="217805" h="220471">
                <a:moveTo>
                  <a:pt x="108712" y="0"/>
                </a:moveTo>
                <a:lnTo>
                  <a:pt x="122716" y="699"/>
                </a:lnTo>
                <a:lnTo>
                  <a:pt x="135944" y="2799"/>
                </a:lnTo>
                <a:lnTo>
                  <a:pt x="148395" y="6303"/>
                </a:lnTo>
                <a:lnTo>
                  <a:pt x="160070" y="11212"/>
                </a:lnTo>
                <a:lnTo>
                  <a:pt x="170968" y="17530"/>
                </a:lnTo>
                <a:lnTo>
                  <a:pt x="181089" y="25259"/>
                </a:lnTo>
                <a:lnTo>
                  <a:pt x="187198" y="30987"/>
                </a:lnTo>
                <a:lnTo>
                  <a:pt x="195733" y="40757"/>
                </a:lnTo>
                <a:lnTo>
                  <a:pt x="202872" y="51255"/>
                </a:lnTo>
                <a:lnTo>
                  <a:pt x="208618" y="62483"/>
                </a:lnTo>
                <a:lnTo>
                  <a:pt x="212973" y="74444"/>
                </a:lnTo>
                <a:lnTo>
                  <a:pt x="215939" y="87141"/>
                </a:lnTo>
                <a:lnTo>
                  <a:pt x="217519" y="100576"/>
                </a:lnTo>
                <a:lnTo>
                  <a:pt x="217805" y="109600"/>
                </a:lnTo>
                <a:lnTo>
                  <a:pt x="217118" y="123505"/>
                </a:lnTo>
                <a:lnTo>
                  <a:pt x="215059" y="136692"/>
                </a:lnTo>
                <a:lnTo>
                  <a:pt x="211628" y="149158"/>
                </a:lnTo>
                <a:lnTo>
                  <a:pt x="206824" y="160897"/>
                </a:lnTo>
                <a:lnTo>
                  <a:pt x="200647" y="171904"/>
                </a:lnTo>
                <a:lnTo>
                  <a:pt x="193098" y="182174"/>
                </a:lnTo>
                <a:lnTo>
                  <a:pt x="186944" y="188975"/>
                </a:lnTo>
                <a:lnTo>
                  <a:pt x="177194" y="197767"/>
                </a:lnTo>
                <a:lnTo>
                  <a:pt x="166728" y="205128"/>
                </a:lnTo>
                <a:lnTo>
                  <a:pt x="155542" y="211054"/>
                </a:lnTo>
                <a:lnTo>
                  <a:pt x="143633" y="215543"/>
                </a:lnTo>
                <a:lnTo>
                  <a:pt x="131000" y="218593"/>
                </a:lnTo>
                <a:lnTo>
                  <a:pt x="117639" y="220200"/>
                </a:lnTo>
                <a:lnTo>
                  <a:pt x="109093" y="220471"/>
                </a:lnTo>
                <a:lnTo>
                  <a:pt x="96297" y="219825"/>
                </a:lnTo>
                <a:lnTo>
                  <a:pt x="83759" y="217879"/>
                </a:lnTo>
                <a:lnTo>
                  <a:pt x="71470" y="214625"/>
                </a:lnTo>
                <a:lnTo>
                  <a:pt x="59421" y="210054"/>
                </a:lnTo>
                <a:lnTo>
                  <a:pt x="42349" y="200738"/>
                </a:lnTo>
                <a:lnTo>
                  <a:pt x="32294" y="192808"/>
                </a:lnTo>
                <a:lnTo>
                  <a:pt x="23555" y="183602"/>
                </a:lnTo>
                <a:lnTo>
                  <a:pt x="16133" y="173120"/>
                </a:lnTo>
                <a:lnTo>
                  <a:pt x="8759" y="158285"/>
                </a:lnTo>
                <a:lnTo>
                  <a:pt x="4909" y="146770"/>
                </a:lnTo>
                <a:lnTo>
                  <a:pt x="2166" y="134363"/>
                </a:lnTo>
                <a:lnTo>
                  <a:pt x="529" y="121064"/>
                </a:lnTo>
                <a:lnTo>
                  <a:pt x="0" y="107187"/>
                </a:lnTo>
                <a:lnTo>
                  <a:pt x="716" y="94572"/>
                </a:lnTo>
                <a:lnTo>
                  <a:pt x="2865" y="82147"/>
                </a:lnTo>
                <a:lnTo>
                  <a:pt x="6448" y="69902"/>
                </a:lnTo>
                <a:lnTo>
                  <a:pt x="11463" y="57829"/>
                </a:lnTo>
                <a:lnTo>
                  <a:pt x="20579" y="42121"/>
                </a:lnTo>
                <a:lnTo>
                  <a:pt x="28635" y="32154"/>
                </a:lnTo>
                <a:lnTo>
                  <a:pt x="37885" y="23457"/>
                </a:lnTo>
                <a:lnTo>
                  <a:pt x="48328" y="16046"/>
                </a:lnTo>
                <a:lnTo>
                  <a:pt x="63914" y="8235"/>
                </a:lnTo>
                <a:lnTo>
                  <a:pt x="75811" y="4229"/>
                </a:lnTo>
                <a:lnTo>
                  <a:pt x="88278" y="1554"/>
                </a:lnTo>
                <a:lnTo>
                  <a:pt x="101321" y="193"/>
                </a:lnTo>
                <a:lnTo>
                  <a:pt x="1087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64893" y="1063244"/>
            <a:ext cx="192277" cy="215772"/>
          </a:xfrm>
          <a:custGeom>
            <a:avLst/>
            <a:gdLst/>
            <a:ahLst/>
            <a:cxnLst/>
            <a:rect l="l" t="t" r="r" b="b"/>
            <a:pathLst>
              <a:path w="192277" h="215772">
                <a:moveTo>
                  <a:pt x="121412" y="0"/>
                </a:moveTo>
                <a:lnTo>
                  <a:pt x="134593" y="888"/>
                </a:lnTo>
                <a:lnTo>
                  <a:pt x="146917" y="3577"/>
                </a:lnTo>
                <a:lnTo>
                  <a:pt x="155194" y="6603"/>
                </a:lnTo>
                <a:lnTo>
                  <a:pt x="167252" y="13197"/>
                </a:lnTo>
                <a:lnTo>
                  <a:pt x="176409" y="21265"/>
                </a:lnTo>
                <a:lnTo>
                  <a:pt x="184875" y="34413"/>
                </a:lnTo>
                <a:lnTo>
                  <a:pt x="189135" y="46588"/>
                </a:lnTo>
                <a:lnTo>
                  <a:pt x="190937" y="57133"/>
                </a:lnTo>
                <a:lnTo>
                  <a:pt x="191953" y="69840"/>
                </a:lnTo>
                <a:lnTo>
                  <a:pt x="192277" y="84581"/>
                </a:lnTo>
                <a:lnTo>
                  <a:pt x="192277" y="215772"/>
                </a:lnTo>
                <a:lnTo>
                  <a:pt x="136525" y="215772"/>
                </a:lnTo>
                <a:lnTo>
                  <a:pt x="136525" y="108076"/>
                </a:lnTo>
                <a:lnTo>
                  <a:pt x="136217" y="90479"/>
                </a:lnTo>
                <a:lnTo>
                  <a:pt x="135306" y="76840"/>
                </a:lnTo>
                <a:lnTo>
                  <a:pt x="133808" y="67142"/>
                </a:lnTo>
                <a:lnTo>
                  <a:pt x="132842" y="63753"/>
                </a:lnTo>
                <a:lnTo>
                  <a:pt x="130556" y="57150"/>
                </a:lnTo>
                <a:lnTo>
                  <a:pt x="126618" y="51942"/>
                </a:lnTo>
                <a:lnTo>
                  <a:pt x="121284" y="48259"/>
                </a:lnTo>
                <a:lnTo>
                  <a:pt x="115950" y="44450"/>
                </a:lnTo>
                <a:lnTo>
                  <a:pt x="109474" y="42671"/>
                </a:lnTo>
                <a:lnTo>
                  <a:pt x="101854" y="42671"/>
                </a:lnTo>
                <a:lnTo>
                  <a:pt x="88985" y="44403"/>
                </a:lnTo>
                <a:lnTo>
                  <a:pt x="77368" y="49545"/>
                </a:lnTo>
                <a:lnTo>
                  <a:pt x="66458" y="59436"/>
                </a:lnTo>
                <a:lnTo>
                  <a:pt x="60383" y="70720"/>
                </a:lnTo>
                <a:lnTo>
                  <a:pt x="58148" y="79987"/>
                </a:lnTo>
                <a:lnTo>
                  <a:pt x="56771" y="91365"/>
                </a:lnTo>
                <a:lnTo>
                  <a:pt x="55967" y="105775"/>
                </a:lnTo>
                <a:lnTo>
                  <a:pt x="55752" y="120141"/>
                </a:lnTo>
                <a:lnTo>
                  <a:pt x="55752" y="215772"/>
                </a:lnTo>
                <a:lnTo>
                  <a:pt x="0" y="215772"/>
                </a:lnTo>
                <a:lnTo>
                  <a:pt x="0" y="4698"/>
                </a:lnTo>
                <a:lnTo>
                  <a:pt x="51815" y="4698"/>
                </a:lnTo>
                <a:lnTo>
                  <a:pt x="51815" y="35686"/>
                </a:lnTo>
                <a:lnTo>
                  <a:pt x="61167" y="25009"/>
                </a:lnTo>
                <a:lnTo>
                  <a:pt x="71279" y="16233"/>
                </a:lnTo>
                <a:lnTo>
                  <a:pt x="82148" y="9354"/>
                </a:lnTo>
                <a:lnTo>
                  <a:pt x="93771" y="4363"/>
                </a:lnTo>
                <a:lnTo>
                  <a:pt x="106144" y="1255"/>
                </a:lnTo>
                <a:lnTo>
                  <a:pt x="119264" y="23"/>
                </a:lnTo>
                <a:lnTo>
                  <a:pt x="1214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97812" y="1063244"/>
            <a:ext cx="217805" cy="220471"/>
          </a:xfrm>
          <a:custGeom>
            <a:avLst/>
            <a:gdLst/>
            <a:ahLst/>
            <a:cxnLst/>
            <a:rect l="l" t="t" r="r" b="b"/>
            <a:pathLst>
              <a:path w="217805" h="220471">
                <a:moveTo>
                  <a:pt x="108712" y="0"/>
                </a:moveTo>
                <a:lnTo>
                  <a:pt x="122716" y="699"/>
                </a:lnTo>
                <a:lnTo>
                  <a:pt x="135944" y="2799"/>
                </a:lnTo>
                <a:lnTo>
                  <a:pt x="148395" y="6303"/>
                </a:lnTo>
                <a:lnTo>
                  <a:pt x="160070" y="11212"/>
                </a:lnTo>
                <a:lnTo>
                  <a:pt x="170968" y="17530"/>
                </a:lnTo>
                <a:lnTo>
                  <a:pt x="181089" y="25259"/>
                </a:lnTo>
                <a:lnTo>
                  <a:pt x="187198" y="30987"/>
                </a:lnTo>
                <a:lnTo>
                  <a:pt x="195733" y="40757"/>
                </a:lnTo>
                <a:lnTo>
                  <a:pt x="202872" y="51255"/>
                </a:lnTo>
                <a:lnTo>
                  <a:pt x="208618" y="62483"/>
                </a:lnTo>
                <a:lnTo>
                  <a:pt x="212973" y="74444"/>
                </a:lnTo>
                <a:lnTo>
                  <a:pt x="215939" y="87141"/>
                </a:lnTo>
                <a:lnTo>
                  <a:pt x="217519" y="100576"/>
                </a:lnTo>
                <a:lnTo>
                  <a:pt x="217805" y="109600"/>
                </a:lnTo>
                <a:lnTo>
                  <a:pt x="217118" y="123505"/>
                </a:lnTo>
                <a:lnTo>
                  <a:pt x="215059" y="136692"/>
                </a:lnTo>
                <a:lnTo>
                  <a:pt x="211628" y="149158"/>
                </a:lnTo>
                <a:lnTo>
                  <a:pt x="206824" y="160897"/>
                </a:lnTo>
                <a:lnTo>
                  <a:pt x="200647" y="171904"/>
                </a:lnTo>
                <a:lnTo>
                  <a:pt x="193098" y="182174"/>
                </a:lnTo>
                <a:lnTo>
                  <a:pt x="186944" y="188975"/>
                </a:lnTo>
                <a:lnTo>
                  <a:pt x="177194" y="197767"/>
                </a:lnTo>
                <a:lnTo>
                  <a:pt x="166728" y="205128"/>
                </a:lnTo>
                <a:lnTo>
                  <a:pt x="155542" y="211054"/>
                </a:lnTo>
                <a:lnTo>
                  <a:pt x="143633" y="215543"/>
                </a:lnTo>
                <a:lnTo>
                  <a:pt x="131000" y="218593"/>
                </a:lnTo>
                <a:lnTo>
                  <a:pt x="117639" y="220200"/>
                </a:lnTo>
                <a:lnTo>
                  <a:pt x="109093" y="220471"/>
                </a:lnTo>
                <a:lnTo>
                  <a:pt x="96297" y="219825"/>
                </a:lnTo>
                <a:lnTo>
                  <a:pt x="83759" y="217879"/>
                </a:lnTo>
                <a:lnTo>
                  <a:pt x="71470" y="214625"/>
                </a:lnTo>
                <a:lnTo>
                  <a:pt x="59421" y="210054"/>
                </a:lnTo>
                <a:lnTo>
                  <a:pt x="42349" y="200738"/>
                </a:lnTo>
                <a:lnTo>
                  <a:pt x="32294" y="192808"/>
                </a:lnTo>
                <a:lnTo>
                  <a:pt x="23555" y="183602"/>
                </a:lnTo>
                <a:lnTo>
                  <a:pt x="16133" y="173120"/>
                </a:lnTo>
                <a:lnTo>
                  <a:pt x="8759" y="158285"/>
                </a:lnTo>
                <a:lnTo>
                  <a:pt x="4909" y="146770"/>
                </a:lnTo>
                <a:lnTo>
                  <a:pt x="2166" y="134363"/>
                </a:lnTo>
                <a:lnTo>
                  <a:pt x="529" y="121064"/>
                </a:lnTo>
                <a:lnTo>
                  <a:pt x="0" y="107187"/>
                </a:lnTo>
                <a:lnTo>
                  <a:pt x="716" y="94572"/>
                </a:lnTo>
                <a:lnTo>
                  <a:pt x="2865" y="82147"/>
                </a:lnTo>
                <a:lnTo>
                  <a:pt x="6448" y="69902"/>
                </a:lnTo>
                <a:lnTo>
                  <a:pt x="11463" y="57829"/>
                </a:lnTo>
                <a:lnTo>
                  <a:pt x="20579" y="42121"/>
                </a:lnTo>
                <a:lnTo>
                  <a:pt x="28635" y="32154"/>
                </a:lnTo>
                <a:lnTo>
                  <a:pt x="37885" y="23457"/>
                </a:lnTo>
                <a:lnTo>
                  <a:pt x="48328" y="16046"/>
                </a:lnTo>
                <a:lnTo>
                  <a:pt x="63914" y="8235"/>
                </a:lnTo>
                <a:lnTo>
                  <a:pt x="75811" y="4229"/>
                </a:lnTo>
                <a:lnTo>
                  <a:pt x="88278" y="1554"/>
                </a:lnTo>
                <a:lnTo>
                  <a:pt x="101321" y="193"/>
                </a:lnTo>
                <a:lnTo>
                  <a:pt x="1087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03782" y="1063244"/>
            <a:ext cx="198120" cy="220471"/>
          </a:xfrm>
          <a:custGeom>
            <a:avLst/>
            <a:gdLst/>
            <a:ahLst/>
            <a:cxnLst/>
            <a:rect l="l" t="t" r="r" b="b"/>
            <a:pathLst>
              <a:path w="198120" h="220471">
                <a:moveTo>
                  <a:pt x="97155" y="0"/>
                </a:moveTo>
                <a:lnTo>
                  <a:pt x="113027" y="445"/>
                </a:lnTo>
                <a:lnTo>
                  <a:pt x="126962" y="1782"/>
                </a:lnTo>
                <a:lnTo>
                  <a:pt x="138959" y="4011"/>
                </a:lnTo>
                <a:lnTo>
                  <a:pt x="149018" y="7131"/>
                </a:lnTo>
                <a:lnTo>
                  <a:pt x="164884" y="16009"/>
                </a:lnTo>
                <a:lnTo>
                  <a:pt x="174007" y="24527"/>
                </a:lnTo>
                <a:lnTo>
                  <a:pt x="178562" y="31241"/>
                </a:lnTo>
                <a:lnTo>
                  <a:pt x="181840" y="39514"/>
                </a:lnTo>
                <a:lnTo>
                  <a:pt x="184190" y="50693"/>
                </a:lnTo>
                <a:lnTo>
                  <a:pt x="185599" y="64743"/>
                </a:lnTo>
                <a:lnTo>
                  <a:pt x="186055" y="81152"/>
                </a:lnTo>
                <a:lnTo>
                  <a:pt x="185420" y="146430"/>
                </a:lnTo>
                <a:lnTo>
                  <a:pt x="185674" y="162205"/>
                </a:lnTo>
                <a:lnTo>
                  <a:pt x="186438" y="175188"/>
                </a:lnTo>
                <a:lnTo>
                  <a:pt x="187711" y="185425"/>
                </a:lnTo>
                <a:lnTo>
                  <a:pt x="188087" y="187451"/>
                </a:lnTo>
                <a:lnTo>
                  <a:pt x="191168" y="198914"/>
                </a:lnTo>
                <a:lnTo>
                  <a:pt x="195940" y="211114"/>
                </a:lnTo>
                <a:lnTo>
                  <a:pt x="198120" y="215772"/>
                </a:lnTo>
                <a:lnTo>
                  <a:pt x="142875" y="215772"/>
                </a:lnTo>
                <a:lnTo>
                  <a:pt x="141478" y="211962"/>
                </a:lnTo>
                <a:lnTo>
                  <a:pt x="139573" y="206501"/>
                </a:lnTo>
                <a:lnTo>
                  <a:pt x="137540" y="199262"/>
                </a:lnTo>
                <a:lnTo>
                  <a:pt x="136652" y="195960"/>
                </a:lnTo>
                <a:lnTo>
                  <a:pt x="135890" y="193675"/>
                </a:lnTo>
                <a:lnTo>
                  <a:pt x="135509" y="192658"/>
                </a:lnTo>
                <a:lnTo>
                  <a:pt x="125477" y="201387"/>
                </a:lnTo>
                <a:lnTo>
                  <a:pt x="114966" y="208471"/>
                </a:lnTo>
                <a:lnTo>
                  <a:pt x="104902" y="213486"/>
                </a:lnTo>
                <a:lnTo>
                  <a:pt x="92983" y="217610"/>
                </a:lnTo>
                <a:lnTo>
                  <a:pt x="80452" y="219914"/>
                </a:lnTo>
                <a:lnTo>
                  <a:pt x="70104" y="220471"/>
                </a:lnTo>
                <a:lnTo>
                  <a:pt x="55623" y="219510"/>
                </a:lnTo>
                <a:lnTo>
                  <a:pt x="42668" y="216618"/>
                </a:lnTo>
                <a:lnTo>
                  <a:pt x="31219" y="211786"/>
                </a:lnTo>
                <a:lnTo>
                  <a:pt x="21255" y="205005"/>
                </a:lnTo>
                <a:lnTo>
                  <a:pt x="10222" y="192910"/>
                </a:lnTo>
                <a:lnTo>
                  <a:pt x="4247" y="181733"/>
                </a:lnTo>
                <a:lnTo>
                  <a:pt x="858" y="169275"/>
                </a:lnTo>
                <a:lnTo>
                  <a:pt x="0" y="158114"/>
                </a:lnTo>
                <a:lnTo>
                  <a:pt x="1283" y="144900"/>
                </a:lnTo>
                <a:lnTo>
                  <a:pt x="5077" y="132859"/>
                </a:lnTo>
                <a:lnTo>
                  <a:pt x="8509" y="126237"/>
                </a:lnTo>
                <a:lnTo>
                  <a:pt x="16338" y="116176"/>
                </a:lnTo>
                <a:lnTo>
                  <a:pt x="26300" y="108202"/>
                </a:lnTo>
                <a:lnTo>
                  <a:pt x="32512" y="104775"/>
                </a:lnTo>
                <a:lnTo>
                  <a:pt x="41977" y="100821"/>
                </a:lnTo>
                <a:lnTo>
                  <a:pt x="53478" y="97129"/>
                </a:lnTo>
                <a:lnTo>
                  <a:pt x="67045" y="93728"/>
                </a:lnTo>
                <a:lnTo>
                  <a:pt x="76962" y="91693"/>
                </a:lnTo>
                <a:lnTo>
                  <a:pt x="93459" y="88446"/>
                </a:lnTo>
                <a:lnTo>
                  <a:pt x="107490" y="85276"/>
                </a:lnTo>
                <a:lnTo>
                  <a:pt x="119065" y="82186"/>
                </a:lnTo>
                <a:lnTo>
                  <a:pt x="128192" y="79173"/>
                </a:lnTo>
                <a:lnTo>
                  <a:pt x="131190" y="77977"/>
                </a:lnTo>
                <a:lnTo>
                  <a:pt x="131190" y="72516"/>
                </a:lnTo>
                <a:lnTo>
                  <a:pt x="131190" y="61721"/>
                </a:lnTo>
                <a:lnTo>
                  <a:pt x="128524" y="54101"/>
                </a:lnTo>
                <a:lnTo>
                  <a:pt x="123190" y="49529"/>
                </a:lnTo>
                <a:lnTo>
                  <a:pt x="114222" y="45034"/>
                </a:lnTo>
                <a:lnTo>
                  <a:pt x="100466" y="42879"/>
                </a:lnTo>
                <a:lnTo>
                  <a:pt x="93218" y="42671"/>
                </a:lnTo>
                <a:lnTo>
                  <a:pt x="83312" y="42671"/>
                </a:lnTo>
                <a:lnTo>
                  <a:pt x="75565" y="44576"/>
                </a:lnTo>
                <a:lnTo>
                  <a:pt x="69977" y="48513"/>
                </a:lnTo>
                <a:lnTo>
                  <a:pt x="64389" y="52450"/>
                </a:lnTo>
                <a:lnTo>
                  <a:pt x="59943" y="59308"/>
                </a:lnTo>
                <a:lnTo>
                  <a:pt x="56515" y="69087"/>
                </a:lnTo>
                <a:lnTo>
                  <a:pt x="5842" y="59943"/>
                </a:lnTo>
                <a:lnTo>
                  <a:pt x="10495" y="46403"/>
                </a:lnTo>
                <a:lnTo>
                  <a:pt x="16553" y="34632"/>
                </a:lnTo>
                <a:lnTo>
                  <a:pt x="23983" y="24631"/>
                </a:lnTo>
                <a:lnTo>
                  <a:pt x="32757" y="16401"/>
                </a:lnTo>
                <a:lnTo>
                  <a:pt x="44328" y="9343"/>
                </a:lnTo>
                <a:lnTo>
                  <a:pt x="55066" y="5258"/>
                </a:lnTo>
                <a:lnTo>
                  <a:pt x="67404" y="2343"/>
                </a:lnTo>
                <a:lnTo>
                  <a:pt x="81355" y="592"/>
                </a:lnTo>
                <a:lnTo>
                  <a:pt x="96930" y="0"/>
                </a:lnTo>
                <a:lnTo>
                  <a:pt x="9715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4547" y="1063244"/>
            <a:ext cx="199136" cy="220471"/>
          </a:xfrm>
          <a:custGeom>
            <a:avLst/>
            <a:gdLst/>
            <a:ahLst/>
            <a:cxnLst/>
            <a:rect l="l" t="t" r="r" b="b"/>
            <a:pathLst>
              <a:path w="199136" h="220471">
                <a:moveTo>
                  <a:pt x="102323" y="0"/>
                </a:moveTo>
                <a:lnTo>
                  <a:pt x="117113" y="656"/>
                </a:lnTo>
                <a:lnTo>
                  <a:pt x="130640" y="2631"/>
                </a:lnTo>
                <a:lnTo>
                  <a:pt x="142902" y="5930"/>
                </a:lnTo>
                <a:lnTo>
                  <a:pt x="153899" y="10558"/>
                </a:lnTo>
                <a:lnTo>
                  <a:pt x="163614" y="16509"/>
                </a:lnTo>
                <a:lnTo>
                  <a:pt x="172639" y="24279"/>
                </a:lnTo>
                <a:lnTo>
                  <a:pt x="180528" y="33600"/>
                </a:lnTo>
                <a:lnTo>
                  <a:pt x="187282" y="44466"/>
                </a:lnTo>
                <a:lnTo>
                  <a:pt x="192903" y="56870"/>
                </a:lnTo>
                <a:lnTo>
                  <a:pt x="196341" y="67055"/>
                </a:lnTo>
                <a:lnTo>
                  <a:pt x="141262" y="77088"/>
                </a:lnTo>
                <a:lnTo>
                  <a:pt x="137270" y="63727"/>
                </a:lnTo>
                <a:lnTo>
                  <a:pt x="130358" y="53766"/>
                </a:lnTo>
                <a:lnTo>
                  <a:pt x="128650" y="52196"/>
                </a:lnTo>
                <a:lnTo>
                  <a:pt x="118041" y="46147"/>
                </a:lnTo>
                <a:lnTo>
                  <a:pt x="104822" y="43840"/>
                </a:lnTo>
                <a:lnTo>
                  <a:pt x="103111" y="43814"/>
                </a:lnTo>
                <a:lnTo>
                  <a:pt x="89545" y="45588"/>
                </a:lnTo>
                <a:lnTo>
                  <a:pt x="78048" y="50908"/>
                </a:lnTo>
                <a:lnTo>
                  <a:pt x="69837" y="58292"/>
                </a:lnTo>
                <a:lnTo>
                  <a:pt x="64301" y="66882"/>
                </a:lnTo>
                <a:lnTo>
                  <a:pt x="60387" y="78032"/>
                </a:lnTo>
                <a:lnTo>
                  <a:pt x="58094" y="91718"/>
                </a:lnTo>
                <a:lnTo>
                  <a:pt x="57416" y="106425"/>
                </a:lnTo>
                <a:lnTo>
                  <a:pt x="58099" y="122700"/>
                </a:lnTo>
                <a:lnTo>
                  <a:pt x="60149" y="136590"/>
                </a:lnTo>
                <a:lnTo>
                  <a:pt x="63565" y="148104"/>
                </a:lnTo>
                <a:lnTo>
                  <a:pt x="68348" y="157253"/>
                </a:lnTo>
                <a:lnTo>
                  <a:pt x="79639" y="168255"/>
                </a:lnTo>
                <a:lnTo>
                  <a:pt x="91254" y="173427"/>
                </a:lnTo>
                <a:lnTo>
                  <a:pt x="103911" y="175005"/>
                </a:lnTo>
                <a:lnTo>
                  <a:pt x="117340" y="173073"/>
                </a:lnTo>
                <a:lnTo>
                  <a:pt x="128323" y="167327"/>
                </a:lnTo>
                <a:lnTo>
                  <a:pt x="136631" y="157465"/>
                </a:lnTo>
                <a:lnTo>
                  <a:pt x="141691" y="145407"/>
                </a:lnTo>
                <a:lnTo>
                  <a:pt x="144246" y="134873"/>
                </a:lnTo>
                <a:lnTo>
                  <a:pt x="199136" y="144144"/>
                </a:lnTo>
                <a:lnTo>
                  <a:pt x="195226" y="158022"/>
                </a:lnTo>
                <a:lnTo>
                  <a:pt x="190159" y="170531"/>
                </a:lnTo>
                <a:lnTo>
                  <a:pt x="183930" y="181667"/>
                </a:lnTo>
                <a:lnTo>
                  <a:pt x="176535" y="191424"/>
                </a:lnTo>
                <a:lnTo>
                  <a:pt x="167973" y="199797"/>
                </a:lnTo>
                <a:lnTo>
                  <a:pt x="156632" y="207709"/>
                </a:lnTo>
                <a:lnTo>
                  <a:pt x="145811" y="212908"/>
                </a:lnTo>
                <a:lnTo>
                  <a:pt x="133832" y="216758"/>
                </a:lnTo>
                <a:lnTo>
                  <a:pt x="120694" y="219255"/>
                </a:lnTo>
                <a:lnTo>
                  <a:pt x="106398" y="220394"/>
                </a:lnTo>
                <a:lnTo>
                  <a:pt x="101333" y="220471"/>
                </a:lnTo>
                <a:lnTo>
                  <a:pt x="86996" y="219721"/>
                </a:lnTo>
                <a:lnTo>
                  <a:pt x="73623" y="217472"/>
                </a:lnTo>
                <a:lnTo>
                  <a:pt x="61213" y="213727"/>
                </a:lnTo>
                <a:lnTo>
                  <a:pt x="49765" y="208490"/>
                </a:lnTo>
                <a:lnTo>
                  <a:pt x="39279" y="201764"/>
                </a:lnTo>
                <a:lnTo>
                  <a:pt x="29756" y="193552"/>
                </a:lnTo>
                <a:lnTo>
                  <a:pt x="19947" y="182101"/>
                </a:lnTo>
                <a:lnTo>
                  <a:pt x="13589" y="171945"/>
                </a:lnTo>
                <a:lnTo>
                  <a:pt x="8449" y="160791"/>
                </a:lnTo>
                <a:lnTo>
                  <a:pt x="4524" y="148636"/>
                </a:lnTo>
                <a:lnTo>
                  <a:pt x="1815" y="135478"/>
                </a:lnTo>
                <a:lnTo>
                  <a:pt x="322" y="121315"/>
                </a:lnTo>
                <a:lnTo>
                  <a:pt x="0" y="110362"/>
                </a:lnTo>
                <a:lnTo>
                  <a:pt x="604" y="95419"/>
                </a:lnTo>
                <a:lnTo>
                  <a:pt x="2418" y="81481"/>
                </a:lnTo>
                <a:lnTo>
                  <a:pt x="5440" y="68554"/>
                </a:lnTo>
                <a:lnTo>
                  <a:pt x="9671" y="56642"/>
                </a:lnTo>
                <a:lnTo>
                  <a:pt x="15110" y="45750"/>
                </a:lnTo>
                <a:lnTo>
                  <a:pt x="21757" y="35885"/>
                </a:lnTo>
                <a:lnTo>
                  <a:pt x="27609" y="29082"/>
                </a:lnTo>
                <a:lnTo>
                  <a:pt x="36849" y="20584"/>
                </a:lnTo>
                <a:lnTo>
                  <a:pt x="47065" y="13555"/>
                </a:lnTo>
                <a:lnTo>
                  <a:pt x="58259" y="7992"/>
                </a:lnTo>
                <a:lnTo>
                  <a:pt x="70430" y="3893"/>
                </a:lnTo>
                <a:lnTo>
                  <a:pt x="83577" y="1253"/>
                </a:lnTo>
                <a:lnTo>
                  <a:pt x="97702" y="71"/>
                </a:lnTo>
                <a:lnTo>
                  <a:pt x="10232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9442" y="1063244"/>
            <a:ext cx="217754" cy="220471"/>
          </a:xfrm>
          <a:custGeom>
            <a:avLst/>
            <a:gdLst/>
            <a:ahLst/>
            <a:cxnLst/>
            <a:rect l="l" t="t" r="r" b="b"/>
            <a:pathLst>
              <a:path w="217754" h="220471">
                <a:moveTo>
                  <a:pt x="108673" y="0"/>
                </a:moveTo>
                <a:lnTo>
                  <a:pt x="122698" y="699"/>
                </a:lnTo>
                <a:lnTo>
                  <a:pt x="135938" y="2799"/>
                </a:lnTo>
                <a:lnTo>
                  <a:pt x="148395" y="6303"/>
                </a:lnTo>
                <a:lnTo>
                  <a:pt x="160068" y="11212"/>
                </a:lnTo>
                <a:lnTo>
                  <a:pt x="170958" y="17530"/>
                </a:lnTo>
                <a:lnTo>
                  <a:pt x="181064" y="25259"/>
                </a:lnTo>
                <a:lnTo>
                  <a:pt x="187159" y="30987"/>
                </a:lnTo>
                <a:lnTo>
                  <a:pt x="195678" y="40758"/>
                </a:lnTo>
                <a:lnTo>
                  <a:pt x="202810" y="51256"/>
                </a:lnTo>
                <a:lnTo>
                  <a:pt x="208555" y="62485"/>
                </a:lnTo>
                <a:lnTo>
                  <a:pt x="212912" y="74447"/>
                </a:lnTo>
                <a:lnTo>
                  <a:pt x="215884" y="87144"/>
                </a:lnTo>
                <a:lnTo>
                  <a:pt x="217468" y="100581"/>
                </a:lnTo>
                <a:lnTo>
                  <a:pt x="217754" y="109600"/>
                </a:lnTo>
                <a:lnTo>
                  <a:pt x="217067" y="123503"/>
                </a:lnTo>
                <a:lnTo>
                  <a:pt x="215006" y="136690"/>
                </a:lnTo>
                <a:lnTo>
                  <a:pt x="211572" y="149154"/>
                </a:lnTo>
                <a:lnTo>
                  <a:pt x="206764" y="160892"/>
                </a:lnTo>
                <a:lnTo>
                  <a:pt x="200584" y="171898"/>
                </a:lnTo>
                <a:lnTo>
                  <a:pt x="193031" y="182167"/>
                </a:lnTo>
                <a:lnTo>
                  <a:pt x="186867" y="188975"/>
                </a:lnTo>
                <a:lnTo>
                  <a:pt x="177149" y="197773"/>
                </a:lnTo>
                <a:lnTo>
                  <a:pt x="166698" y="205137"/>
                </a:lnTo>
                <a:lnTo>
                  <a:pt x="155514" y="211065"/>
                </a:lnTo>
                <a:lnTo>
                  <a:pt x="143599" y="215553"/>
                </a:lnTo>
                <a:lnTo>
                  <a:pt x="130951" y="218601"/>
                </a:lnTo>
                <a:lnTo>
                  <a:pt x="117572" y="220204"/>
                </a:lnTo>
                <a:lnTo>
                  <a:pt x="109080" y="220471"/>
                </a:lnTo>
                <a:lnTo>
                  <a:pt x="96254" y="219824"/>
                </a:lnTo>
                <a:lnTo>
                  <a:pt x="83697" y="217875"/>
                </a:lnTo>
                <a:lnTo>
                  <a:pt x="71408" y="214617"/>
                </a:lnTo>
                <a:lnTo>
                  <a:pt x="59387" y="210041"/>
                </a:lnTo>
                <a:lnTo>
                  <a:pt x="42364" y="200741"/>
                </a:lnTo>
                <a:lnTo>
                  <a:pt x="32302" y="192817"/>
                </a:lnTo>
                <a:lnTo>
                  <a:pt x="23558" y="183617"/>
                </a:lnTo>
                <a:lnTo>
                  <a:pt x="16134" y="173142"/>
                </a:lnTo>
                <a:lnTo>
                  <a:pt x="8752" y="158285"/>
                </a:lnTo>
                <a:lnTo>
                  <a:pt x="4906" y="146769"/>
                </a:lnTo>
                <a:lnTo>
                  <a:pt x="2165" y="134361"/>
                </a:lnTo>
                <a:lnTo>
                  <a:pt x="529" y="121062"/>
                </a:lnTo>
                <a:lnTo>
                  <a:pt x="0" y="107187"/>
                </a:lnTo>
                <a:lnTo>
                  <a:pt x="716" y="94571"/>
                </a:lnTo>
                <a:lnTo>
                  <a:pt x="2864" y="82145"/>
                </a:lnTo>
                <a:lnTo>
                  <a:pt x="6444" y="69900"/>
                </a:lnTo>
                <a:lnTo>
                  <a:pt x="11455" y="57826"/>
                </a:lnTo>
                <a:lnTo>
                  <a:pt x="20566" y="42120"/>
                </a:lnTo>
                <a:lnTo>
                  <a:pt x="28620" y="32151"/>
                </a:lnTo>
                <a:lnTo>
                  <a:pt x="37867" y="23453"/>
                </a:lnTo>
                <a:lnTo>
                  <a:pt x="48310" y="16042"/>
                </a:lnTo>
                <a:lnTo>
                  <a:pt x="63889" y="8234"/>
                </a:lnTo>
                <a:lnTo>
                  <a:pt x="75793" y="4228"/>
                </a:lnTo>
                <a:lnTo>
                  <a:pt x="88265" y="1553"/>
                </a:lnTo>
                <a:lnTo>
                  <a:pt x="101305" y="193"/>
                </a:lnTo>
                <a:lnTo>
                  <a:pt x="1086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27048" y="993394"/>
            <a:ext cx="124459" cy="290321"/>
          </a:xfrm>
          <a:custGeom>
            <a:avLst/>
            <a:gdLst/>
            <a:ahLst/>
            <a:cxnLst/>
            <a:rect l="l" t="t" r="r" b="b"/>
            <a:pathLst>
              <a:path w="124459" h="290321">
                <a:moveTo>
                  <a:pt x="81661" y="0"/>
                </a:moveTo>
                <a:lnTo>
                  <a:pt x="81661" y="74548"/>
                </a:lnTo>
                <a:lnTo>
                  <a:pt x="119888" y="74548"/>
                </a:lnTo>
                <a:lnTo>
                  <a:pt x="119888" y="118998"/>
                </a:lnTo>
                <a:lnTo>
                  <a:pt x="81661" y="118998"/>
                </a:lnTo>
                <a:lnTo>
                  <a:pt x="81661" y="204088"/>
                </a:lnTo>
                <a:lnTo>
                  <a:pt x="81864" y="222075"/>
                </a:lnTo>
                <a:lnTo>
                  <a:pt x="82473" y="232340"/>
                </a:lnTo>
                <a:lnTo>
                  <a:pt x="83565" y="237108"/>
                </a:lnTo>
                <a:lnTo>
                  <a:pt x="87757" y="241300"/>
                </a:lnTo>
                <a:lnTo>
                  <a:pt x="93472" y="244093"/>
                </a:lnTo>
                <a:lnTo>
                  <a:pt x="97282" y="244093"/>
                </a:lnTo>
                <a:lnTo>
                  <a:pt x="102362" y="244093"/>
                </a:lnTo>
                <a:lnTo>
                  <a:pt x="109854" y="242188"/>
                </a:lnTo>
                <a:lnTo>
                  <a:pt x="119634" y="238632"/>
                </a:lnTo>
                <a:lnTo>
                  <a:pt x="124459" y="281939"/>
                </a:lnTo>
                <a:lnTo>
                  <a:pt x="113033" y="286014"/>
                </a:lnTo>
                <a:lnTo>
                  <a:pt x="100768" y="288744"/>
                </a:lnTo>
                <a:lnTo>
                  <a:pt x="87683" y="290131"/>
                </a:lnTo>
                <a:lnTo>
                  <a:pt x="80390" y="290321"/>
                </a:lnTo>
                <a:lnTo>
                  <a:pt x="67146" y="289274"/>
                </a:lnTo>
                <a:lnTo>
                  <a:pt x="55189" y="286082"/>
                </a:lnTo>
                <a:lnTo>
                  <a:pt x="45085" y="281939"/>
                </a:lnTo>
                <a:lnTo>
                  <a:pt x="39115" y="277494"/>
                </a:lnTo>
                <a:lnTo>
                  <a:pt x="35306" y="272160"/>
                </a:lnTo>
                <a:lnTo>
                  <a:pt x="31496" y="266826"/>
                </a:lnTo>
                <a:lnTo>
                  <a:pt x="28956" y="259587"/>
                </a:lnTo>
                <a:lnTo>
                  <a:pt x="27432" y="250443"/>
                </a:lnTo>
                <a:lnTo>
                  <a:pt x="26489" y="242037"/>
                </a:lnTo>
                <a:lnTo>
                  <a:pt x="25889" y="229569"/>
                </a:lnTo>
                <a:lnTo>
                  <a:pt x="25656" y="213015"/>
                </a:lnTo>
                <a:lnTo>
                  <a:pt x="25654" y="211073"/>
                </a:lnTo>
                <a:lnTo>
                  <a:pt x="25654" y="118998"/>
                </a:lnTo>
                <a:lnTo>
                  <a:pt x="0" y="118998"/>
                </a:lnTo>
                <a:lnTo>
                  <a:pt x="0" y="74548"/>
                </a:lnTo>
                <a:lnTo>
                  <a:pt x="25654" y="74548"/>
                </a:lnTo>
                <a:lnTo>
                  <a:pt x="25654" y="32638"/>
                </a:lnTo>
                <a:lnTo>
                  <a:pt x="8166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9831" y="990091"/>
            <a:ext cx="205041" cy="288925"/>
          </a:xfrm>
          <a:custGeom>
            <a:avLst/>
            <a:gdLst/>
            <a:ahLst/>
            <a:cxnLst/>
            <a:rect l="l" t="t" r="r" b="b"/>
            <a:pathLst>
              <a:path w="205041" h="288925">
                <a:moveTo>
                  <a:pt x="0" y="0"/>
                </a:moveTo>
                <a:lnTo>
                  <a:pt x="58813" y="0"/>
                </a:lnTo>
                <a:lnTo>
                  <a:pt x="58813" y="239775"/>
                </a:lnTo>
                <a:lnTo>
                  <a:pt x="205041" y="239775"/>
                </a:lnTo>
                <a:lnTo>
                  <a:pt x="205041" y="288925"/>
                </a:lnTo>
                <a:lnTo>
                  <a:pt x="0" y="288925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91894" y="987678"/>
            <a:ext cx="55880" cy="51688"/>
          </a:xfrm>
          <a:custGeom>
            <a:avLst/>
            <a:gdLst/>
            <a:ahLst/>
            <a:cxnLst/>
            <a:rect l="l" t="t" r="r" b="b"/>
            <a:pathLst>
              <a:path w="55880" h="51688">
                <a:moveTo>
                  <a:pt x="0" y="0"/>
                </a:moveTo>
                <a:lnTo>
                  <a:pt x="55880" y="0"/>
                </a:lnTo>
                <a:lnTo>
                  <a:pt x="55880" y="51688"/>
                </a:lnTo>
                <a:lnTo>
                  <a:pt x="0" y="5168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67254" y="982726"/>
            <a:ext cx="142620" cy="296290"/>
          </a:xfrm>
          <a:custGeom>
            <a:avLst/>
            <a:gdLst/>
            <a:ahLst/>
            <a:cxnLst/>
            <a:rect l="l" t="t" r="r" b="b"/>
            <a:pathLst>
              <a:path w="142620" h="296290">
                <a:moveTo>
                  <a:pt x="95884" y="0"/>
                </a:moveTo>
                <a:lnTo>
                  <a:pt x="108621" y="519"/>
                </a:lnTo>
                <a:lnTo>
                  <a:pt x="121233" y="2070"/>
                </a:lnTo>
                <a:lnTo>
                  <a:pt x="133706" y="4635"/>
                </a:lnTo>
                <a:lnTo>
                  <a:pt x="142620" y="7112"/>
                </a:lnTo>
                <a:lnTo>
                  <a:pt x="135000" y="46100"/>
                </a:lnTo>
                <a:lnTo>
                  <a:pt x="122112" y="43723"/>
                </a:lnTo>
                <a:lnTo>
                  <a:pt x="109781" y="42926"/>
                </a:lnTo>
                <a:lnTo>
                  <a:pt x="109473" y="42925"/>
                </a:lnTo>
                <a:lnTo>
                  <a:pt x="101345" y="42925"/>
                </a:lnTo>
                <a:lnTo>
                  <a:pt x="95503" y="44831"/>
                </a:lnTo>
                <a:lnTo>
                  <a:pt x="92075" y="48513"/>
                </a:lnTo>
                <a:lnTo>
                  <a:pt x="88518" y="52324"/>
                </a:lnTo>
                <a:lnTo>
                  <a:pt x="86740" y="59562"/>
                </a:lnTo>
                <a:lnTo>
                  <a:pt x="86740" y="70358"/>
                </a:lnTo>
                <a:lnTo>
                  <a:pt x="86740" y="85216"/>
                </a:lnTo>
                <a:lnTo>
                  <a:pt x="128523" y="85216"/>
                </a:lnTo>
                <a:lnTo>
                  <a:pt x="128523" y="129159"/>
                </a:lnTo>
                <a:lnTo>
                  <a:pt x="86740" y="129159"/>
                </a:lnTo>
                <a:lnTo>
                  <a:pt x="86740" y="296290"/>
                </a:lnTo>
                <a:lnTo>
                  <a:pt x="30987" y="296290"/>
                </a:lnTo>
                <a:lnTo>
                  <a:pt x="30987" y="129159"/>
                </a:lnTo>
                <a:lnTo>
                  <a:pt x="0" y="129159"/>
                </a:lnTo>
                <a:lnTo>
                  <a:pt x="0" y="85216"/>
                </a:lnTo>
                <a:lnTo>
                  <a:pt x="30987" y="85216"/>
                </a:lnTo>
                <a:lnTo>
                  <a:pt x="30987" y="69341"/>
                </a:lnTo>
                <a:lnTo>
                  <a:pt x="31529" y="53835"/>
                </a:lnTo>
                <a:lnTo>
                  <a:pt x="33187" y="41050"/>
                </a:lnTo>
                <a:lnTo>
                  <a:pt x="36010" y="30962"/>
                </a:lnTo>
                <a:lnTo>
                  <a:pt x="43162" y="19292"/>
                </a:lnTo>
                <a:lnTo>
                  <a:pt x="53146" y="10790"/>
                </a:lnTo>
                <a:lnTo>
                  <a:pt x="57403" y="8254"/>
                </a:lnTo>
                <a:lnTo>
                  <a:pt x="68072" y="3805"/>
                </a:lnTo>
                <a:lnTo>
                  <a:pt x="80407" y="1048"/>
                </a:lnTo>
                <a:lnTo>
                  <a:pt x="94409" y="8"/>
                </a:lnTo>
                <a:lnTo>
                  <a:pt x="9588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27604" y="993394"/>
            <a:ext cx="1430020" cy="290321"/>
          </a:xfrm>
          <a:custGeom>
            <a:avLst/>
            <a:gdLst/>
            <a:ahLst/>
            <a:cxnLst/>
            <a:rect l="l" t="t" r="r" b="b"/>
            <a:pathLst>
              <a:path w="1430020" h="290321">
                <a:moveTo>
                  <a:pt x="81660" y="74548"/>
                </a:moveTo>
                <a:lnTo>
                  <a:pt x="81660" y="0"/>
                </a:lnTo>
                <a:lnTo>
                  <a:pt x="25653" y="32638"/>
                </a:lnTo>
                <a:lnTo>
                  <a:pt x="25653" y="74548"/>
                </a:lnTo>
                <a:lnTo>
                  <a:pt x="0" y="74548"/>
                </a:lnTo>
                <a:lnTo>
                  <a:pt x="0" y="118998"/>
                </a:lnTo>
                <a:lnTo>
                  <a:pt x="25653" y="118998"/>
                </a:lnTo>
                <a:lnTo>
                  <a:pt x="25656" y="213015"/>
                </a:lnTo>
                <a:lnTo>
                  <a:pt x="25889" y="229569"/>
                </a:lnTo>
                <a:lnTo>
                  <a:pt x="26489" y="242037"/>
                </a:lnTo>
                <a:lnTo>
                  <a:pt x="27431" y="250443"/>
                </a:lnTo>
                <a:lnTo>
                  <a:pt x="28956" y="259587"/>
                </a:lnTo>
                <a:lnTo>
                  <a:pt x="31495" y="266826"/>
                </a:lnTo>
                <a:lnTo>
                  <a:pt x="35306" y="272160"/>
                </a:lnTo>
                <a:lnTo>
                  <a:pt x="39115" y="277494"/>
                </a:lnTo>
                <a:lnTo>
                  <a:pt x="45084" y="281939"/>
                </a:lnTo>
                <a:lnTo>
                  <a:pt x="53085" y="285241"/>
                </a:lnTo>
                <a:lnTo>
                  <a:pt x="67146" y="289274"/>
                </a:lnTo>
                <a:lnTo>
                  <a:pt x="80390" y="290321"/>
                </a:lnTo>
                <a:lnTo>
                  <a:pt x="87683" y="290131"/>
                </a:lnTo>
                <a:lnTo>
                  <a:pt x="100768" y="288744"/>
                </a:lnTo>
                <a:lnTo>
                  <a:pt x="113033" y="286014"/>
                </a:lnTo>
                <a:lnTo>
                  <a:pt x="124459" y="281939"/>
                </a:lnTo>
                <a:lnTo>
                  <a:pt x="119633" y="238632"/>
                </a:lnTo>
                <a:lnTo>
                  <a:pt x="109854" y="242188"/>
                </a:lnTo>
                <a:lnTo>
                  <a:pt x="102362" y="244093"/>
                </a:lnTo>
                <a:lnTo>
                  <a:pt x="93471" y="244093"/>
                </a:lnTo>
                <a:lnTo>
                  <a:pt x="90423" y="243077"/>
                </a:lnTo>
                <a:lnTo>
                  <a:pt x="85216" y="239394"/>
                </a:lnTo>
                <a:lnTo>
                  <a:pt x="82803" y="234187"/>
                </a:lnTo>
                <a:lnTo>
                  <a:pt x="81864" y="222075"/>
                </a:lnTo>
                <a:lnTo>
                  <a:pt x="81660" y="204088"/>
                </a:lnTo>
                <a:lnTo>
                  <a:pt x="81660" y="118998"/>
                </a:lnTo>
                <a:lnTo>
                  <a:pt x="119887" y="118998"/>
                </a:lnTo>
                <a:lnTo>
                  <a:pt x="119887" y="74548"/>
                </a:lnTo>
                <a:lnTo>
                  <a:pt x="81660" y="74548"/>
                </a:lnTo>
                <a:close/>
              </a:path>
              <a:path w="1430020" h="290321">
                <a:moveTo>
                  <a:pt x="1349120" y="285622"/>
                </a:moveTo>
                <a:lnTo>
                  <a:pt x="1349170" y="209536"/>
                </a:lnTo>
                <a:lnTo>
                  <a:pt x="1349491" y="192832"/>
                </a:lnTo>
                <a:lnTo>
                  <a:pt x="1350111" y="178483"/>
                </a:lnTo>
                <a:lnTo>
                  <a:pt x="1351037" y="166492"/>
                </a:lnTo>
                <a:lnTo>
                  <a:pt x="1352271" y="156865"/>
                </a:lnTo>
                <a:lnTo>
                  <a:pt x="1353820" y="149605"/>
                </a:lnTo>
                <a:lnTo>
                  <a:pt x="1359575" y="134892"/>
                </a:lnTo>
                <a:lnTo>
                  <a:pt x="1366520" y="126364"/>
                </a:lnTo>
                <a:lnTo>
                  <a:pt x="1371981" y="122046"/>
                </a:lnTo>
                <a:lnTo>
                  <a:pt x="1378584" y="119887"/>
                </a:lnTo>
                <a:lnTo>
                  <a:pt x="1388505" y="119951"/>
                </a:lnTo>
                <a:lnTo>
                  <a:pt x="1400156" y="122571"/>
                </a:lnTo>
                <a:lnTo>
                  <a:pt x="1412620" y="129031"/>
                </a:lnTo>
                <a:lnTo>
                  <a:pt x="1430020" y="80263"/>
                </a:lnTo>
                <a:lnTo>
                  <a:pt x="1429858" y="80168"/>
                </a:lnTo>
                <a:lnTo>
                  <a:pt x="1417934" y="74417"/>
                </a:lnTo>
                <a:lnTo>
                  <a:pt x="1405701" y="70987"/>
                </a:lnTo>
                <a:lnTo>
                  <a:pt x="1393190" y="69850"/>
                </a:lnTo>
                <a:lnTo>
                  <a:pt x="1384172" y="69850"/>
                </a:lnTo>
                <a:lnTo>
                  <a:pt x="1376171" y="72008"/>
                </a:lnTo>
                <a:lnTo>
                  <a:pt x="1369059" y="76580"/>
                </a:lnTo>
                <a:lnTo>
                  <a:pt x="1362219" y="82110"/>
                </a:lnTo>
                <a:lnTo>
                  <a:pt x="1353990" y="91600"/>
                </a:lnTo>
                <a:lnTo>
                  <a:pt x="1345183" y="104520"/>
                </a:lnTo>
                <a:lnTo>
                  <a:pt x="1345183" y="74548"/>
                </a:lnTo>
                <a:lnTo>
                  <a:pt x="1293241" y="74548"/>
                </a:lnTo>
                <a:lnTo>
                  <a:pt x="1293241" y="285622"/>
                </a:lnTo>
                <a:lnTo>
                  <a:pt x="1349120" y="285622"/>
                </a:lnTo>
                <a:close/>
              </a:path>
              <a:path w="1430020" h="290321">
                <a:moveTo>
                  <a:pt x="1096801" y="289364"/>
                </a:moveTo>
                <a:lnTo>
                  <a:pt x="1110107" y="290321"/>
                </a:lnTo>
                <a:lnTo>
                  <a:pt x="1112859" y="290278"/>
                </a:lnTo>
                <a:lnTo>
                  <a:pt x="1125518" y="288916"/>
                </a:lnTo>
                <a:lnTo>
                  <a:pt x="1137809" y="285663"/>
                </a:lnTo>
                <a:lnTo>
                  <a:pt x="1149731" y="280542"/>
                </a:lnTo>
                <a:lnTo>
                  <a:pt x="1162658" y="272367"/>
                </a:lnTo>
                <a:lnTo>
                  <a:pt x="1172075" y="263875"/>
                </a:lnTo>
                <a:lnTo>
                  <a:pt x="1180083" y="254000"/>
                </a:lnTo>
                <a:lnTo>
                  <a:pt x="1180083" y="285622"/>
                </a:lnTo>
                <a:lnTo>
                  <a:pt x="1231899" y="285622"/>
                </a:lnTo>
                <a:lnTo>
                  <a:pt x="1231899" y="74548"/>
                </a:lnTo>
                <a:lnTo>
                  <a:pt x="1176020" y="74548"/>
                </a:lnTo>
                <a:lnTo>
                  <a:pt x="1175969" y="173103"/>
                </a:lnTo>
                <a:lnTo>
                  <a:pt x="1175557" y="189959"/>
                </a:lnTo>
                <a:lnTo>
                  <a:pt x="1174730" y="203467"/>
                </a:lnTo>
                <a:lnTo>
                  <a:pt x="1173487" y="213635"/>
                </a:lnTo>
                <a:lnTo>
                  <a:pt x="1171829" y="220471"/>
                </a:lnTo>
                <a:lnTo>
                  <a:pt x="1169034" y="228218"/>
                </a:lnTo>
                <a:lnTo>
                  <a:pt x="1163955" y="234695"/>
                </a:lnTo>
                <a:lnTo>
                  <a:pt x="1156334" y="239902"/>
                </a:lnTo>
                <a:lnTo>
                  <a:pt x="1155222" y="240669"/>
                </a:lnTo>
                <a:lnTo>
                  <a:pt x="1143703" y="246027"/>
                </a:lnTo>
                <a:lnTo>
                  <a:pt x="1130808" y="247776"/>
                </a:lnTo>
                <a:lnTo>
                  <a:pt x="1122425" y="247776"/>
                </a:lnTo>
                <a:lnTo>
                  <a:pt x="1115568" y="245871"/>
                </a:lnTo>
                <a:lnTo>
                  <a:pt x="1110107" y="241934"/>
                </a:lnTo>
                <a:lnTo>
                  <a:pt x="1104645" y="237997"/>
                </a:lnTo>
                <a:lnTo>
                  <a:pt x="1100962" y="232790"/>
                </a:lnTo>
                <a:lnTo>
                  <a:pt x="1098804" y="226059"/>
                </a:lnTo>
                <a:lnTo>
                  <a:pt x="1097241" y="216842"/>
                </a:lnTo>
                <a:lnTo>
                  <a:pt x="1096416" y="205468"/>
                </a:lnTo>
                <a:lnTo>
                  <a:pt x="1095921" y="190380"/>
                </a:lnTo>
                <a:lnTo>
                  <a:pt x="1095756" y="171576"/>
                </a:lnTo>
                <a:lnTo>
                  <a:pt x="1095756" y="74548"/>
                </a:lnTo>
                <a:lnTo>
                  <a:pt x="1040003" y="74548"/>
                </a:lnTo>
                <a:lnTo>
                  <a:pt x="1040003" y="208025"/>
                </a:lnTo>
                <a:lnTo>
                  <a:pt x="1040280" y="219188"/>
                </a:lnTo>
                <a:lnTo>
                  <a:pt x="1041582" y="232905"/>
                </a:lnTo>
                <a:lnTo>
                  <a:pt x="1043978" y="244753"/>
                </a:lnTo>
                <a:lnTo>
                  <a:pt x="1047495" y="254761"/>
                </a:lnTo>
                <a:lnTo>
                  <a:pt x="1052717" y="264002"/>
                </a:lnTo>
                <a:lnTo>
                  <a:pt x="1061151" y="273482"/>
                </a:lnTo>
                <a:lnTo>
                  <a:pt x="1071880" y="281050"/>
                </a:lnTo>
                <a:lnTo>
                  <a:pt x="1084424" y="286475"/>
                </a:lnTo>
                <a:lnTo>
                  <a:pt x="1096801" y="289364"/>
                </a:lnTo>
                <a:close/>
              </a:path>
              <a:path w="1430020" h="290321">
                <a:moveTo>
                  <a:pt x="220501" y="289364"/>
                </a:moveTo>
                <a:lnTo>
                  <a:pt x="233806" y="290321"/>
                </a:lnTo>
                <a:lnTo>
                  <a:pt x="236559" y="290278"/>
                </a:lnTo>
                <a:lnTo>
                  <a:pt x="249218" y="288916"/>
                </a:lnTo>
                <a:lnTo>
                  <a:pt x="261509" y="285663"/>
                </a:lnTo>
                <a:lnTo>
                  <a:pt x="273431" y="280542"/>
                </a:lnTo>
                <a:lnTo>
                  <a:pt x="286358" y="272367"/>
                </a:lnTo>
                <a:lnTo>
                  <a:pt x="295775" y="263875"/>
                </a:lnTo>
                <a:lnTo>
                  <a:pt x="303783" y="254000"/>
                </a:lnTo>
                <a:lnTo>
                  <a:pt x="303783" y="285622"/>
                </a:lnTo>
                <a:lnTo>
                  <a:pt x="355599" y="285622"/>
                </a:lnTo>
                <a:lnTo>
                  <a:pt x="355599" y="74548"/>
                </a:lnTo>
                <a:lnTo>
                  <a:pt x="299719" y="74548"/>
                </a:lnTo>
                <a:lnTo>
                  <a:pt x="299669" y="173103"/>
                </a:lnTo>
                <a:lnTo>
                  <a:pt x="299257" y="189959"/>
                </a:lnTo>
                <a:lnTo>
                  <a:pt x="298430" y="203467"/>
                </a:lnTo>
                <a:lnTo>
                  <a:pt x="297187" y="213635"/>
                </a:lnTo>
                <a:lnTo>
                  <a:pt x="295528" y="220471"/>
                </a:lnTo>
                <a:lnTo>
                  <a:pt x="292734" y="228218"/>
                </a:lnTo>
                <a:lnTo>
                  <a:pt x="287654" y="234695"/>
                </a:lnTo>
                <a:lnTo>
                  <a:pt x="280034" y="239902"/>
                </a:lnTo>
                <a:lnTo>
                  <a:pt x="278922" y="240669"/>
                </a:lnTo>
                <a:lnTo>
                  <a:pt x="267403" y="246027"/>
                </a:lnTo>
                <a:lnTo>
                  <a:pt x="254507" y="247776"/>
                </a:lnTo>
                <a:lnTo>
                  <a:pt x="246125" y="247776"/>
                </a:lnTo>
                <a:lnTo>
                  <a:pt x="239268" y="245871"/>
                </a:lnTo>
                <a:lnTo>
                  <a:pt x="233806" y="241934"/>
                </a:lnTo>
                <a:lnTo>
                  <a:pt x="228345" y="237997"/>
                </a:lnTo>
                <a:lnTo>
                  <a:pt x="224662" y="232790"/>
                </a:lnTo>
                <a:lnTo>
                  <a:pt x="222503" y="226059"/>
                </a:lnTo>
                <a:lnTo>
                  <a:pt x="220941" y="216842"/>
                </a:lnTo>
                <a:lnTo>
                  <a:pt x="220116" y="205468"/>
                </a:lnTo>
                <a:lnTo>
                  <a:pt x="219621" y="190380"/>
                </a:lnTo>
                <a:lnTo>
                  <a:pt x="219456" y="171576"/>
                </a:lnTo>
                <a:lnTo>
                  <a:pt x="219456" y="74548"/>
                </a:lnTo>
                <a:lnTo>
                  <a:pt x="163702" y="74548"/>
                </a:lnTo>
                <a:lnTo>
                  <a:pt x="163702" y="208025"/>
                </a:lnTo>
                <a:lnTo>
                  <a:pt x="163980" y="219188"/>
                </a:lnTo>
                <a:lnTo>
                  <a:pt x="165282" y="232905"/>
                </a:lnTo>
                <a:lnTo>
                  <a:pt x="167678" y="244753"/>
                </a:lnTo>
                <a:lnTo>
                  <a:pt x="171195" y="254761"/>
                </a:lnTo>
                <a:lnTo>
                  <a:pt x="176417" y="264002"/>
                </a:lnTo>
                <a:lnTo>
                  <a:pt x="184851" y="273482"/>
                </a:lnTo>
                <a:lnTo>
                  <a:pt x="195579" y="281050"/>
                </a:lnTo>
                <a:lnTo>
                  <a:pt x="208124" y="286475"/>
                </a:lnTo>
                <a:lnTo>
                  <a:pt x="220501" y="289364"/>
                </a:lnTo>
                <a:close/>
              </a:path>
              <a:path w="1430020" h="290321">
                <a:moveTo>
                  <a:pt x="882776" y="290321"/>
                </a:moveTo>
                <a:lnTo>
                  <a:pt x="891323" y="290050"/>
                </a:lnTo>
                <a:lnTo>
                  <a:pt x="904684" y="288443"/>
                </a:lnTo>
                <a:lnTo>
                  <a:pt x="917317" y="285393"/>
                </a:lnTo>
                <a:lnTo>
                  <a:pt x="929226" y="280904"/>
                </a:lnTo>
                <a:lnTo>
                  <a:pt x="940412" y="274978"/>
                </a:lnTo>
                <a:lnTo>
                  <a:pt x="950878" y="267617"/>
                </a:lnTo>
                <a:lnTo>
                  <a:pt x="960628" y="258825"/>
                </a:lnTo>
                <a:lnTo>
                  <a:pt x="966782" y="252024"/>
                </a:lnTo>
                <a:lnTo>
                  <a:pt x="974331" y="241754"/>
                </a:lnTo>
                <a:lnTo>
                  <a:pt x="980508" y="230747"/>
                </a:lnTo>
                <a:lnTo>
                  <a:pt x="985312" y="219008"/>
                </a:lnTo>
                <a:lnTo>
                  <a:pt x="988743" y="206542"/>
                </a:lnTo>
                <a:lnTo>
                  <a:pt x="990802" y="193355"/>
                </a:lnTo>
                <a:lnTo>
                  <a:pt x="991488" y="179450"/>
                </a:lnTo>
                <a:lnTo>
                  <a:pt x="991203" y="170426"/>
                </a:lnTo>
                <a:lnTo>
                  <a:pt x="989623" y="156991"/>
                </a:lnTo>
                <a:lnTo>
                  <a:pt x="986657" y="144294"/>
                </a:lnTo>
                <a:lnTo>
                  <a:pt x="982302" y="132333"/>
                </a:lnTo>
                <a:lnTo>
                  <a:pt x="976556" y="121105"/>
                </a:lnTo>
                <a:lnTo>
                  <a:pt x="969417" y="110607"/>
                </a:lnTo>
                <a:lnTo>
                  <a:pt x="960882" y="100837"/>
                </a:lnTo>
                <a:lnTo>
                  <a:pt x="954773" y="95109"/>
                </a:lnTo>
                <a:lnTo>
                  <a:pt x="944652" y="87380"/>
                </a:lnTo>
                <a:lnTo>
                  <a:pt x="933754" y="81062"/>
                </a:lnTo>
                <a:lnTo>
                  <a:pt x="922079" y="76153"/>
                </a:lnTo>
                <a:lnTo>
                  <a:pt x="909628" y="72649"/>
                </a:lnTo>
                <a:lnTo>
                  <a:pt x="896400" y="70549"/>
                </a:lnTo>
                <a:lnTo>
                  <a:pt x="882395" y="69850"/>
                </a:lnTo>
                <a:lnTo>
                  <a:pt x="875005" y="70043"/>
                </a:lnTo>
                <a:lnTo>
                  <a:pt x="861962" y="71404"/>
                </a:lnTo>
                <a:lnTo>
                  <a:pt x="849495" y="74079"/>
                </a:lnTo>
                <a:lnTo>
                  <a:pt x="837598" y="78085"/>
                </a:lnTo>
                <a:lnTo>
                  <a:pt x="826261" y="83438"/>
                </a:lnTo>
                <a:lnTo>
                  <a:pt x="811569" y="93307"/>
                </a:lnTo>
                <a:lnTo>
                  <a:pt x="802319" y="102004"/>
                </a:lnTo>
                <a:lnTo>
                  <a:pt x="794263" y="111971"/>
                </a:lnTo>
                <a:lnTo>
                  <a:pt x="787399" y="123189"/>
                </a:lnTo>
                <a:lnTo>
                  <a:pt x="780132" y="139752"/>
                </a:lnTo>
                <a:lnTo>
                  <a:pt x="776549" y="151997"/>
                </a:lnTo>
                <a:lnTo>
                  <a:pt x="774400" y="164422"/>
                </a:lnTo>
                <a:lnTo>
                  <a:pt x="773683" y="177037"/>
                </a:lnTo>
                <a:lnTo>
                  <a:pt x="774213" y="190914"/>
                </a:lnTo>
                <a:lnTo>
                  <a:pt x="775850" y="204213"/>
                </a:lnTo>
                <a:lnTo>
                  <a:pt x="778593" y="216620"/>
                </a:lnTo>
                <a:lnTo>
                  <a:pt x="782443" y="228135"/>
                </a:lnTo>
                <a:lnTo>
                  <a:pt x="787399" y="238759"/>
                </a:lnTo>
                <a:lnTo>
                  <a:pt x="797239" y="253452"/>
                </a:lnTo>
                <a:lnTo>
                  <a:pt x="805978" y="262658"/>
                </a:lnTo>
                <a:lnTo>
                  <a:pt x="816033" y="270588"/>
                </a:lnTo>
                <a:lnTo>
                  <a:pt x="827405" y="277240"/>
                </a:lnTo>
                <a:lnTo>
                  <a:pt x="834757" y="208064"/>
                </a:lnTo>
                <a:lnTo>
                  <a:pt x="831910" y="195024"/>
                </a:lnTo>
                <a:lnTo>
                  <a:pt x="830960" y="180085"/>
                </a:lnTo>
                <a:lnTo>
                  <a:pt x="831843" y="165648"/>
                </a:lnTo>
                <a:lnTo>
                  <a:pt x="834613" y="152555"/>
                </a:lnTo>
                <a:lnTo>
                  <a:pt x="839272" y="141328"/>
                </a:lnTo>
                <a:lnTo>
                  <a:pt x="845819" y="131952"/>
                </a:lnTo>
                <a:lnTo>
                  <a:pt x="857852" y="121906"/>
                </a:lnTo>
                <a:lnTo>
                  <a:pt x="869562" y="116967"/>
                </a:lnTo>
                <a:lnTo>
                  <a:pt x="882649" y="115315"/>
                </a:lnTo>
                <a:lnTo>
                  <a:pt x="884883" y="115360"/>
                </a:lnTo>
                <a:lnTo>
                  <a:pt x="897732" y="117578"/>
                </a:lnTo>
                <a:lnTo>
                  <a:pt x="909204" y="123117"/>
                </a:lnTo>
                <a:lnTo>
                  <a:pt x="919225" y="131952"/>
                </a:lnTo>
                <a:lnTo>
                  <a:pt x="925460" y="140739"/>
                </a:lnTo>
                <a:lnTo>
                  <a:pt x="930252" y="151881"/>
                </a:lnTo>
                <a:lnTo>
                  <a:pt x="933126" y="164865"/>
                </a:lnTo>
                <a:lnTo>
                  <a:pt x="934084" y="179704"/>
                </a:lnTo>
                <a:lnTo>
                  <a:pt x="933176" y="194507"/>
                </a:lnTo>
                <a:lnTo>
                  <a:pt x="930397" y="207621"/>
                </a:lnTo>
                <a:lnTo>
                  <a:pt x="925746" y="218815"/>
                </a:lnTo>
                <a:lnTo>
                  <a:pt x="919225" y="228091"/>
                </a:lnTo>
                <a:lnTo>
                  <a:pt x="907392" y="238174"/>
                </a:lnTo>
                <a:lnTo>
                  <a:pt x="895702" y="243185"/>
                </a:lnTo>
                <a:lnTo>
                  <a:pt x="882649" y="244855"/>
                </a:lnTo>
                <a:lnTo>
                  <a:pt x="880111" y="244798"/>
                </a:lnTo>
                <a:lnTo>
                  <a:pt x="867294" y="242532"/>
                </a:lnTo>
                <a:lnTo>
                  <a:pt x="855855" y="236963"/>
                </a:lnTo>
                <a:lnTo>
                  <a:pt x="845819" y="228091"/>
                </a:lnTo>
                <a:lnTo>
                  <a:pt x="857443" y="287729"/>
                </a:lnTo>
                <a:lnTo>
                  <a:pt x="869981" y="289675"/>
                </a:lnTo>
                <a:lnTo>
                  <a:pt x="882776" y="290321"/>
                </a:lnTo>
                <a:close/>
              </a:path>
              <a:path w="1430020" h="290321">
                <a:moveTo>
                  <a:pt x="845154" y="284475"/>
                </a:moveTo>
                <a:lnTo>
                  <a:pt x="857443" y="287729"/>
                </a:lnTo>
                <a:lnTo>
                  <a:pt x="845819" y="228091"/>
                </a:lnTo>
                <a:lnTo>
                  <a:pt x="839502" y="219206"/>
                </a:lnTo>
                <a:lnTo>
                  <a:pt x="834757" y="208064"/>
                </a:lnTo>
                <a:lnTo>
                  <a:pt x="833105" y="279904"/>
                </a:lnTo>
                <a:lnTo>
                  <a:pt x="845154" y="284475"/>
                </a:lnTo>
                <a:close/>
              </a:path>
              <a:path w="1430020" h="290321">
                <a:moveTo>
                  <a:pt x="599364" y="161943"/>
                </a:moveTo>
                <a:lnTo>
                  <a:pt x="600861" y="149942"/>
                </a:lnTo>
                <a:lnTo>
                  <a:pt x="603122" y="140588"/>
                </a:lnTo>
                <a:lnTo>
                  <a:pt x="609207" y="128374"/>
                </a:lnTo>
                <a:lnTo>
                  <a:pt x="617982" y="119633"/>
                </a:lnTo>
                <a:lnTo>
                  <a:pt x="624967" y="114934"/>
                </a:lnTo>
                <a:lnTo>
                  <a:pt x="632332" y="112521"/>
                </a:lnTo>
                <a:lnTo>
                  <a:pt x="641629" y="112549"/>
                </a:lnTo>
                <a:lnTo>
                  <a:pt x="654685" y="115786"/>
                </a:lnTo>
                <a:lnTo>
                  <a:pt x="663956" y="124459"/>
                </a:lnTo>
                <a:lnTo>
                  <a:pt x="667468" y="134578"/>
                </a:lnTo>
                <a:lnTo>
                  <a:pt x="669120" y="147621"/>
                </a:lnTo>
                <a:lnTo>
                  <a:pt x="669670" y="164972"/>
                </a:lnTo>
                <a:lnTo>
                  <a:pt x="669670" y="285622"/>
                </a:lnTo>
                <a:lnTo>
                  <a:pt x="725550" y="285622"/>
                </a:lnTo>
                <a:lnTo>
                  <a:pt x="725445" y="142760"/>
                </a:lnTo>
                <a:lnTo>
                  <a:pt x="724515" y="128065"/>
                </a:lnTo>
                <a:lnTo>
                  <a:pt x="722609" y="116117"/>
                </a:lnTo>
                <a:lnTo>
                  <a:pt x="719708" y="106933"/>
                </a:lnTo>
                <a:lnTo>
                  <a:pt x="714127" y="96540"/>
                </a:lnTo>
                <a:lnTo>
                  <a:pt x="705923" y="86811"/>
                </a:lnTo>
                <a:lnTo>
                  <a:pt x="695706" y="79247"/>
                </a:lnTo>
                <a:lnTo>
                  <a:pt x="682741" y="73513"/>
                </a:lnTo>
                <a:lnTo>
                  <a:pt x="670237" y="70758"/>
                </a:lnTo>
                <a:lnTo>
                  <a:pt x="656335" y="69850"/>
                </a:lnTo>
                <a:lnTo>
                  <a:pt x="646279" y="70482"/>
                </a:lnTo>
                <a:lnTo>
                  <a:pt x="633866" y="73192"/>
                </a:lnTo>
                <a:lnTo>
                  <a:pt x="622045" y="78104"/>
                </a:lnTo>
                <a:lnTo>
                  <a:pt x="610876" y="85089"/>
                </a:lnTo>
                <a:lnTo>
                  <a:pt x="601173" y="93331"/>
                </a:lnTo>
                <a:lnTo>
                  <a:pt x="591946" y="103377"/>
                </a:lnTo>
                <a:lnTo>
                  <a:pt x="586266" y="94662"/>
                </a:lnTo>
                <a:lnTo>
                  <a:pt x="577612" y="85269"/>
                </a:lnTo>
                <a:lnTo>
                  <a:pt x="567562" y="78104"/>
                </a:lnTo>
                <a:lnTo>
                  <a:pt x="558260" y="73891"/>
                </a:lnTo>
                <a:lnTo>
                  <a:pt x="546011" y="70849"/>
                </a:lnTo>
                <a:lnTo>
                  <a:pt x="532383" y="69850"/>
                </a:lnTo>
                <a:lnTo>
                  <a:pt x="521918" y="70507"/>
                </a:lnTo>
                <a:lnTo>
                  <a:pt x="509614" y="73113"/>
                </a:lnTo>
                <a:lnTo>
                  <a:pt x="497927" y="77704"/>
                </a:lnTo>
                <a:lnTo>
                  <a:pt x="486859" y="84278"/>
                </a:lnTo>
                <a:lnTo>
                  <a:pt x="476415" y="92836"/>
                </a:lnTo>
                <a:lnTo>
                  <a:pt x="466597" y="103377"/>
                </a:lnTo>
                <a:lnTo>
                  <a:pt x="466597" y="74548"/>
                </a:lnTo>
                <a:lnTo>
                  <a:pt x="415162" y="74548"/>
                </a:lnTo>
                <a:lnTo>
                  <a:pt x="415162" y="285622"/>
                </a:lnTo>
                <a:lnTo>
                  <a:pt x="471043" y="285622"/>
                </a:lnTo>
                <a:lnTo>
                  <a:pt x="471111" y="175564"/>
                </a:lnTo>
                <a:lnTo>
                  <a:pt x="471794" y="160630"/>
                </a:lnTo>
                <a:lnTo>
                  <a:pt x="473241" y="148614"/>
                </a:lnTo>
                <a:lnTo>
                  <a:pt x="475487" y="139572"/>
                </a:lnTo>
                <a:lnTo>
                  <a:pt x="478408" y="130809"/>
                </a:lnTo>
                <a:lnTo>
                  <a:pt x="483361" y="124078"/>
                </a:lnTo>
                <a:lnTo>
                  <a:pt x="490219" y="119506"/>
                </a:lnTo>
                <a:lnTo>
                  <a:pt x="497205" y="114807"/>
                </a:lnTo>
                <a:lnTo>
                  <a:pt x="504951" y="112521"/>
                </a:lnTo>
                <a:lnTo>
                  <a:pt x="520699" y="112521"/>
                </a:lnTo>
                <a:lnTo>
                  <a:pt x="526287" y="113918"/>
                </a:lnTo>
                <a:lnTo>
                  <a:pt x="530479" y="116839"/>
                </a:lnTo>
                <a:lnTo>
                  <a:pt x="534669" y="119760"/>
                </a:lnTo>
                <a:lnTo>
                  <a:pt x="539749" y="130175"/>
                </a:lnTo>
                <a:lnTo>
                  <a:pt x="541560" y="139539"/>
                </a:lnTo>
                <a:lnTo>
                  <a:pt x="542488" y="152502"/>
                </a:lnTo>
                <a:lnTo>
                  <a:pt x="542797" y="169925"/>
                </a:lnTo>
                <a:lnTo>
                  <a:pt x="542797" y="285622"/>
                </a:lnTo>
                <a:lnTo>
                  <a:pt x="598550" y="285622"/>
                </a:lnTo>
                <a:lnTo>
                  <a:pt x="598631" y="176630"/>
                </a:lnTo>
                <a:lnTo>
                  <a:pt x="599364" y="16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58565" y="1108710"/>
            <a:ext cx="103124" cy="129539"/>
          </a:xfrm>
          <a:custGeom>
            <a:avLst/>
            <a:gdLst/>
            <a:ahLst/>
            <a:cxnLst/>
            <a:rect l="l" t="t" r="r" b="b"/>
            <a:pathLst>
              <a:path w="103124" h="129539">
                <a:moveTo>
                  <a:pt x="51688" y="0"/>
                </a:moveTo>
                <a:lnTo>
                  <a:pt x="38601" y="1651"/>
                </a:lnTo>
                <a:lnTo>
                  <a:pt x="26891" y="6590"/>
                </a:lnTo>
                <a:lnTo>
                  <a:pt x="16583" y="14793"/>
                </a:lnTo>
                <a:lnTo>
                  <a:pt x="8311" y="26012"/>
                </a:lnTo>
                <a:lnTo>
                  <a:pt x="3652" y="37239"/>
                </a:lnTo>
                <a:lnTo>
                  <a:pt x="882" y="50332"/>
                </a:lnTo>
                <a:lnTo>
                  <a:pt x="0" y="64769"/>
                </a:lnTo>
                <a:lnTo>
                  <a:pt x="949" y="79708"/>
                </a:lnTo>
                <a:lnTo>
                  <a:pt x="3796" y="92748"/>
                </a:lnTo>
                <a:lnTo>
                  <a:pt x="8541" y="103890"/>
                </a:lnTo>
                <a:lnTo>
                  <a:pt x="14859" y="112775"/>
                </a:lnTo>
                <a:lnTo>
                  <a:pt x="24894" y="121647"/>
                </a:lnTo>
                <a:lnTo>
                  <a:pt x="36333" y="127216"/>
                </a:lnTo>
                <a:lnTo>
                  <a:pt x="49150" y="129482"/>
                </a:lnTo>
                <a:lnTo>
                  <a:pt x="51688" y="129539"/>
                </a:lnTo>
                <a:lnTo>
                  <a:pt x="64741" y="127869"/>
                </a:lnTo>
                <a:lnTo>
                  <a:pt x="76431" y="122858"/>
                </a:lnTo>
                <a:lnTo>
                  <a:pt x="86687" y="114507"/>
                </a:lnTo>
                <a:lnTo>
                  <a:pt x="94785" y="103499"/>
                </a:lnTo>
                <a:lnTo>
                  <a:pt x="99436" y="92305"/>
                </a:lnTo>
                <a:lnTo>
                  <a:pt x="102215" y="79191"/>
                </a:lnTo>
                <a:lnTo>
                  <a:pt x="103124" y="64388"/>
                </a:lnTo>
                <a:lnTo>
                  <a:pt x="102165" y="49549"/>
                </a:lnTo>
                <a:lnTo>
                  <a:pt x="99291" y="36565"/>
                </a:lnTo>
                <a:lnTo>
                  <a:pt x="94499" y="25423"/>
                </a:lnTo>
                <a:lnTo>
                  <a:pt x="88264" y="16637"/>
                </a:lnTo>
                <a:lnTo>
                  <a:pt x="78243" y="7801"/>
                </a:lnTo>
                <a:lnTo>
                  <a:pt x="66771" y="2262"/>
                </a:lnTo>
                <a:lnTo>
                  <a:pt x="53922" y="44"/>
                </a:lnTo>
                <a:lnTo>
                  <a:pt x="5168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67607" y="1067942"/>
            <a:ext cx="191896" cy="215773"/>
          </a:xfrm>
          <a:custGeom>
            <a:avLst/>
            <a:gdLst/>
            <a:ahLst/>
            <a:cxnLst/>
            <a:rect l="l" t="t" r="r" b="b"/>
            <a:pathLst>
              <a:path w="191896" h="215773">
                <a:moveTo>
                  <a:pt x="0" y="0"/>
                </a:moveTo>
                <a:lnTo>
                  <a:pt x="55752" y="0"/>
                </a:lnTo>
                <a:lnTo>
                  <a:pt x="55752" y="97028"/>
                </a:lnTo>
                <a:lnTo>
                  <a:pt x="55918" y="115831"/>
                </a:lnTo>
                <a:lnTo>
                  <a:pt x="56413" y="130919"/>
                </a:lnTo>
                <a:lnTo>
                  <a:pt x="57238" y="142293"/>
                </a:lnTo>
                <a:lnTo>
                  <a:pt x="58394" y="149953"/>
                </a:lnTo>
                <a:lnTo>
                  <a:pt x="60959" y="158242"/>
                </a:lnTo>
                <a:lnTo>
                  <a:pt x="64642" y="163449"/>
                </a:lnTo>
                <a:lnTo>
                  <a:pt x="70103" y="167386"/>
                </a:lnTo>
                <a:lnTo>
                  <a:pt x="75564" y="171323"/>
                </a:lnTo>
                <a:lnTo>
                  <a:pt x="82422" y="173228"/>
                </a:lnTo>
                <a:lnTo>
                  <a:pt x="90804" y="173228"/>
                </a:lnTo>
                <a:lnTo>
                  <a:pt x="103700" y="171478"/>
                </a:lnTo>
                <a:lnTo>
                  <a:pt x="115219" y="166120"/>
                </a:lnTo>
                <a:lnTo>
                  <a:pt x="116331" y="165354"/>
                </a:lnTo>
                <a:lnTo>
                  <a:pt x="123951" y="160147"/>
                </a:lnTo>
                <a:lnTo>
                  <a:pt x="129031" y="153670"/>
                </a:lnTo>
                <a:lnTo>
                  <a:pt x="131825" y="145923"/>
                </a:lnTo>
                <a:lnTo>
                  <a:pt x="133484" y="139086"/>
                </a:lnTo>
                <a:lnTo>
                  <a:pt x="134727" y="128918"/>
                </a:lnTo>
                <a:lnTo>
                  <a:pt x="135554" y="115410"/>
                </a:lnTo>
                <a:lnTo>
                  <a:pt x="135966" y="98554"/>
                </a:lnTo>
                <a:lnTo>
                  <a:pt x="136016" y="89027"/>
                </a:lnTo>
                <a:lnTo>
                  <a:pt x="136016" y="0"/>
                </a:lnTo>
                <a:lnTo>
                  <a:pt x="191896" y="0"/>
                </a:lnTo>
                <a:lnTo>
                  <a:pt x="191896" y="211074"/>
                </a:lnTo>
                <a:lnTo>
                  <a:pt x="140080" y="211074"/>
                </a:lnTo>
                <a:lnTo>
                  <a:pt x="140080" y="179451"/>
                </a:lnTo>
                <a:lnTo>
                  <a:pt x="132072" y="189326"/>
                </a:lnTo>
                <a:lnTo>
                  <a:pt x="122655" y="197818"/>
                </a:lnTo>
                <a:lnTo>
                  <a:pt x="111783" y="204901"/>
                </a:lnTo>
                <a:lnTo>
                  <a:pt x="97806" y="211114"/>
                </a:lnTo>
                <a:lnTo>
                  <a:pt x="85515" y="214367"/>
                </a:lnTo>
                <a:lnTo>
                  <a:pt x="72856" y="215729"/>
                </a:lnTo>
                <a:lnTo>
                  <a:pt x="70103" y="215773"/>
                </a:lnTo>
                <a:lnTo>
                  <a:pt x="56798" y="214815"/>
                </a:lnTo>
                <a:lnTo>
                  <a:pt x="44421" y="211926"/>
                </a:lnTo>
                <a:lnTo>
                  <a:pt x="32945" y="207078"/>
                </a:lnTo>
                <a:lnTo>
                  <a:pt x="21148" y="198933"/>
                </a:lnTo>
                <a:lnTo>
                  <a:pt x="12714" y="189453"/>
                </a:lnTo>
                <a:lnTo>
                  <a:pt x="7492" y="180212"/>
                </a:lnTo>
                <a:lnTo>
                  <a:pt x="3975" y="170204"/>
                </a:lnTo>
                <a:lnTo>
                  <a:pt x="1579" y="158356"/>
                </a:lnTo>
                <a:lnTo>
                  <a:pt x="277" y="144639"/>
                </a:lnTo>
                <a:lnTo>
                  <a:pt x="0" y="13347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91307" y="1067942"/>
            <a:ext cx="191896" cy="215773"/>
          </a:xfrm>
          <a:custGeom>
            <a:avLst/>
            <a:gdLst/>
            <a:ahLst/>
            <a:cxnLst/>
            <a:rect l="l" t="t" r="r" b="b"/>
            <a:pathLst>
              <a:path w="191896" h="215773">
                <a:moveTo>
                  <a:pt x="0" y="0"/>
                </a:moveTo>
                <a:lnTo>
                  <a:pt x="55753" y="0"/>
                </a:lnTo>
                <a:lnTo>
                  <a:pt x="55753" y="97028"/>
                </a:lnTo>
                <a:lnTo>
                  <a:pt x="55918" y="115831"/>
                </a:lnTo>
                <a:lnTo>
                  <a:pt x="56413" y="130919"/>
                </a:lnTo>
                <a:lnTo>
                  <a:pt x="57238" y="142293"/>
                </a:lnTo>
                <a:lnTo>
                  <a:pt x="58394" y="149953"/>
                </a:lnTo>
                <a:lnTo>
                  <a:pt x="60960" y="158242"/>
                </a:lnTo>
                <a:lnTo>
                  <a:pt x="64643" y="163449"/>
                </a:lnTo>
                <a:lnTo>
                  <a:pt x="70104" y="167386"/>
                </a:lnTo>
                <a:lnTo>
                  <a:pt x="75565" y="171323"/>
                </a:lnTo>
                <a:lnTo>
                  <a:pt x="82423" y="173228"/>
                </a:lnTo>
                <a:lnTo>
                  <a:pt x="90805" y="173228"/>
                </a:lnTo>
                <a:lnTo>
                  <a:pt x="103700" y="171478"/>
                </a:lnTo>
                <a:lnTo>
                  <a:pt x="115219" y="166120"/>
                </a:lnTo>
                <a:lnTo>
                  <a:pt x="116331" y="165354"/>
                </a:lnTo>
                <a:lnTo>
                  <a:pt x="123951" y="160147"/>
                </a:lnTo>
                <a:lnTo>
                  <a:pt x="129031" y="153670"/>
                </a:lnTo>
                <a:lnTo>
                  <a:pt x="131825" y="145923"/>
                </a:lnTo>
                <a:lnTo>
                  <a:pt x="133484" y="139086"/>
                </a:lnTo>
                <a:lnTo>
                  <a:pt x="134727" y="128918"/>
                </a:lnTo>
                <a:lnTo>
                  <a:pt x="135554" y="115410"/>
                </a:lnTo>
                <a:lnTo>
                  <a:pt x="135966" y="98554"/>
                </a:lnTo>
                <a:lnTo>
                  <a:pt x="136017" y="89027"/>
                </a:lnTo>
                <a:lnTo>
                  <a:pt x="136017" y="0"/>
                </a:lnTo>
                <a:lnTo>
                  <a:pt x="191896" y="0"/>
                </a:lnTo>
                <a:lnTo>
                  <a:pt x="191896" y="211074"/>
                </a:lnTo>
                <a:lnTo>
                  <a:pt x="140081" y="211074"/>
                </a:lnTo>
                <a:lnTo>
                  <a:pt x="140081" y="179451"/>
                </a:lnTo>
                <a:lnTo>
                  <a:pt x="132072" y="189326"/>
                </a:lnTo>
                <a:lnTo>
                  <a:pt x="122655" y="197818"/>
                </a:lnTo>
                <a:lnTo>
                  <a:pt x="111783" y="204901"/>
                </a:lnTo>
                <a:lnTo>
                  <a:pt x="97806" y="211114"/>
                </a:lnTo>
                <a:lnTo>
                  <a:pt x="85515" y="214367"/>
                </a:lnTo>
                <a:lnTo>
                  <a:pt x="72856" y="215729"/>
                </a:lnTo>
                <a:lnTo>
                  <a:pt x="70104" y="215773"/>
                </a:lnTo>
                <a:lnTo>
                  <a:pt x="56798" y="214815"/>
                </a:lnTo>
                <a:lnTo>
                  <a:pt x="44421" y="211926"/>
                </a:lnTo>
                <a:lnTo>
                  <a:pt x="32945" y="207078"/>
                </a:lnTo>
                <a:lnTo>
                  <a:pt x="21148" y="198933"/>
                </a:lnTo>
                <a:lnTo>
                  <a:pt x="12714" y="189453"/>
                </a:lnTo>
                <a:lnTo>
                  <a:pt x="7493" y="180212"/>
                </a:lnTo>
                <a:lnTo>
                  <a:pt x="3975" y="170204"/>
                </a:lnTo>
                <a:lnTo>
                  <a:pt x="1579" y="158356"/>
                </a:lnTo>
                <a:lnTo>
                  <a:pt x="277" y="144639"/>
                </a:lnTo>
                <a:lnTo>
                  <a:pt x="0" y="13347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20845" y="1063244"/>
            <a:ext cx="136778" cy="215772"/>
          </a:xfrm>
          <a:custGeom>
            <a:avLst/>
            <a:gdLst/>
            <a:ahLst/>
            <a:cxnLst/>
            <a:rect l="l" t="t" r="r" b="b"/>
            <a:pathLst>
              <a:path w="136778" h="215772">
                <a:moveTo>
                  <a:pt x="99949" y="0"/>
                </a:moveTo>
                <a:lnTo>
                  <a:pt x="112460" y="1137"/>
                </a:lnTo>
                <a:lnTo>
                  <a:pt x="124693" y="4567"/>
                </a:lnTo>
                <a:lnTo>
                  <a:pt x="136617" y="10318"/>
                </a:lnTo>
                <a:lnTo>
                  <a:pt x="136778" y="10413"/>
                </a:lnTo>
                <a:lnTo>
                  <a:pt x="119379" y="59181"/>
                </a:lnTo>
                <a:lnTo>
                  <a:pt x="106915" y="52721"/>
                </a:lnTo>
                <a:lnTo>
                  <a:pt x="95264" y="50101"/>
                </a:lnTo>
                <a:lnTo>
                  <a:pt x="93217" y="50037"/>
                </a:lnTo>
                <a:lnTo>
                  <a:pt x="85343" y="50037"/>
                </a:lnTo>
                <a:lnTo>
                  <a:pt x="78739" y="52196"/>
                </a:lnTo>
                <a:lnTo>
                  <a:pt x="73278" y="56514"/>
                </a:lnTo>
                <a:lnTo>
                  <a:pt x="66334" y="65042"/>
                </a:lnTo>
                <a:lnTo>
                  <a:pt x="60959" y="78399"/>
                </a:lnTo>
                <a:lnTo>
                  <a:pt x="59030" y="87015"/>
                </a:lnTo>
                <a:lnTo>
                  <a:pt x="57796" y="96642"/>
                </a:lnTo>
                <a:lnTo>
                  <a:pt x="56870" y="108633"/>
                </a:lnTo>
                <a:lnTo>
                  <a:pt x="56250" y="122982"/>
                </a:lnTo>
                <a:lnTo>
                  <a:pt x="55929" y="139686"/>
                </a:lnTo>
                <a:lnTo>
                  <a:pt x="55879" y="150494"/>
                </a:lnTo>
                <a:lnTo>
                  <a:pt x="55879" y="215772"/>
                </a:lnTo>
                <a:lnTo>
                  <a:pt x="0" y="215772"/>
                </a:lnTo>
                <a:lnTo>
                  <a:pt x="0" y="4698"/>
                </a:lnTo>
                <a:lnTo>
                  <a:pt x="51942" y="4698"/>
                </a:lnTo>
                <a:lnTo>
                  <a:pt x="51942" y="34670"/>
                </a:lnTo>
                <a:lnTo>
                  <a:pt x="60749" y="21750"/>
                </a:lnTo>
                <a:lnTo>
                  <a:pt x="68978" y="12260"/>
                </a:lnTo>
                <a:lnTo>
                  <a:pt x="75818" y="6730"/>
                </a:lnTo>
                <a:lnTo>
                  <a:pt x="82930" y="2158"/>
                </a:lnTo>
                <a:lnTo>
                  <a:pt x="90931" y="0"/>
                </a:lnTo>
                <a:lnTo>
                  <a:pt x="999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01288" y="1063244"/>
            <a:ext cx="217804" cy="220471"/>
          </a:xfrm>
          <a:custGeom>
            <a:avLst/>
            <a:gdLst/>
            <a:ahLst/>
            <a:cxnLst/>
            <a:rect l="l" t="t" r="r" b="b"/>
            <a:pathLst>
              <a:path w="217804" h="220471">
                <a:moveTo>
                  <a:pt x="108712" y="0"/>
                </a:moveTo>
                <a:lnTo>
                  <a:pt x="122716" y="699"/>
                </a:lnTo>
                <a:lnTo>
                  <a:pt x="135944" y="2799"/>
                </a:lnTo>
                <a:lnTo>
                  <a:pt x="148395" y="6303"/>
                </a:lnTo>
                <a:lnTo>
                  <a:pt x="160070" y="11212"/>
                </a:lnTo>
                <a:lnTo>
                  <a:pt x="170968" y="17530"/>
                </a:lnTo>
                <a:lnTo>
                  <a:pt x="181089" y="25259"/>
                </a:lnTo>
                <a:lnTo>
                  <a:pt x="187198" y="30987"/>
                </a:lnTo>
                <a:lnTo>
                  <a:pt x="195733" y="40757"/>
                </a:lnTo>
                <a:lnTo>
                  <a:pt x="202872" y="51255"/>
                </a:lnTo>
                <a:lnTo>
                  <a:pt x="208618" y="62483"/>
                </a:lnTo>
                <a:lnTo>
                  <a:pt x="212973" y="74444"/>
                </a:lnTo>
                <a:lnTo>
                  <a:pt x="215939" y="87141"/>
                </a:lnTo>
                <a:lnTo>
                  <a:pt x="217519" y="100576"/>
                </a:lnTo>
                <a:lnTo>
                  <a:pt x="217804" y="109600"/>
                </a:lnTo>
                <a:lnTo>
                  <a:pt x="217118" y="123505"/>
                </a:lnTo>
                <a:lnTo>
                  <a:pt x="215059" y="136692"/>
                </a:lnTo>
                <a:lnTo>
                  <a:pt x="211628" y="149158"/>
                </a:lnTo>
                <a:lnTo>
                  <a:pt x="206824" y="160897"/>
                </a:lnTo>
                <a:lnTo>
                  <a:pt x="200647" y="171904"/>
                </a:lnTo>
                <a:lnTo>
                  <a:pt x="193098" y="182174"/>
                </a:lnTo>
                <a:lnTo>
                  <a:pt x="186944" y="188975"/>
                </a:lnTo>
                <a:lnTo>
                  <a:pt x="177194" y="197767"/>
                </a:lnTo>
                <a:lnTo>
                  <a:pt x="166728" y="205128"/>
                </a:lnTo>
                <a:lnTo>
                  <a:pt x="155542" y="211054"/>
                </a:lnTo>
                <a:lnTo>
                  <a:pt x="143633" y="215543"/>
                </a:lnTo>
                <a:lnTo>
                  <a:pt x="131000" y="218593"/>
                </a:lnTo>
                <a:lnTo>
                  <a:pt x="117639" y="220200"/>
                </a:lnTo>
                <a:lnTo>
                  <a:pt x="109092" y="220471"/>
                </a:lnTo>
                <a:lnTo>
                  <a:pt x="96297" y="219825"/>
                </a:lnTo>
                <a:lnTo>
                  <a:pt x="83759" y="217879"/>
                </a:lnTo>
                <a:lnTo>
                  <a:pt x="71470" y="214625"/>
                </a:lnTo>
                <a:lnTo>
                  <a:pt x="59421" y="210054"/>
                </a:lnTo>
                <a:lnTo>
                  <a:pt x="42349" y="200738"/>
                </a:lnTo>
                <a:lnTo>
                  <a:pt x="32294" y="192808"/>
                </a:lnTo>
                <a:lnTo>
                  <a:pt x="23555" y="183602"/>
                </a:lnTo>
                <a:lnTo>
                  <a:pt x="16133" y="173120"/>
                </a:lnTo>
                <a:lnTo>
                  <a:pt x="8759" y="158285"/>
                </a:lnTo>
                <a:lnTo>
                  <a:pt x="4909" y="146770"/>
                </a:lnTo>
                <a:lnTo>
                  <a:pt x="2166" y="134363"/>
                </a:lnTo>
                <a:lnTo>
                  <a:pt x="529" y="121064"/>
                </a:lnTo>
                <a:lnTo>
                  <a:pt x="0" y="107187"/>
                </a:lnTo>
                <a:lnTo>
                  <a:pt x="716" y="94572"/>
                </a:lnTo>
                <a:lnTo>
                  <a:pt x="2865" y="82147"/>
                </a:lnTo>
                <a:lnTo>
                  <a:pt x="6448" y="69902"/>
                </a:lnTo>
                <a:lnTo>
                  <a:pt x="11463" y="57829"/>
                </a:lnTo>
                <a:lnTo>
                  <a:pt x="20579" y="42121"/>
                </a:lnTo>
                <a:lnTo>
                  <a:pt x="28635" y="32154"/>
                </a:lnTo>
                <a:lnTo>
                  <a:pt x="37885" y="23457"/>
                </a:lnTo>
                <a:lnTo>
                  <a:pt x="48328" y="16046"/>
                </a:lnTo>
                <a:lnTo>
                  <a:pt x="63914" y="8235"/>
                </a:lnTo>
                <a:lnTo>
                  <a:pt x="75811" y="4229"/>
                </a:lnTo>
                <a:lnTo>
                  <a:pt x="88278" y="1554"/>
                </a:lnTo>
                <a:lnTo>
                  <a:pt x="101321" y="193"/>
                </a:lnTo>
                <a:lnTo>
                  <a:pt x="1087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42766" y="1063244"/>
            <a:ext cx="310388" cy="215772"/>
          </a:xfrm>
          <a:custGeom>
            <a:avLst/>
            <a:gdLst/>
            <a:ahLst/>
            <a:cxnLst/>
            <a:rect l="l" t="t" r="r" b="b"/>
            <a:pathLst>
              <a:path w="310388" h="215772">
                <a:moveTo>
                  <a:pt x="117221" y="0"/>
                </a:moveTo>
                <a:lnTo>
                  <a:pt x="130848" y="999"/>
                </a:lnTo>
                <a:lnTo>
                  <a:pt x="143097" y="4041"/>
                </a:lnTo>
                <a:lnTo>
                  <a:pt x="152400" y="8254"/>
                </a:lnTo>
                <a:lnTo>
                  <a:pt x="162449" y="15419"/>
                </a:lnTo>
                <a:lnTo>
                  <a:pt x="171103" y="24812"/>
                </a:lnTo>
                <a:lnTo>
                  <a:pt x="176784" y="33527"/>
                </a:lnTo>
                <a:lnTo>
                  <a:pt x="186010" y="23481"/>
                </a:lnTo>
                <a:lnTo>
                  <a:pt x="195713" y="15239"/>
                </a:lnTo>
                <a:lnTo>
                  <a:pt x="205894" y="8775"/>
                </a:lnTo>
                <a:lnTo>
                  <a:pt x="218703" y="3342"/>
                </a:lnTo>
                <a:lnTo>
                  <a:pt x="231116" y="632"/>
                </a:lnTo>
                <a:lnTo>
                  <a:pt x="241173" y="0"/>
                </a:lnTo>
                <a:lnTo>
                  <a:pt x="255074" y="908"/>
                </a:lnTo>
                <a:lnTo>
                  <a:pt x="267578" y="3663"/>
                </a:lnTo>
                <a:lnTo>
                  <a:pt x="278637" y="8313"/>
                </a:lnTo>
                <a:lnTo>
                  <a:pt x="290760" y="16961"/>
                </a:lnTo>
                <a:lnTo>
                  <a:pt x="298964" y="26690"/>
                </a:lnTo>
                <a:lnTo>
                  <a:pt x="304546" y="37083"/>
                </a:lnTo>
                <a:lnTo>
                  <a:pt x="307446" y="46267"/>
                </a:lnTo>
                <a:lnTo>
                  <a:pt x="309352" y="58215"/>
                </a:lnTo>
                <a:lnTo>
                  <a:pt x="310282" y="72910"/>
                </a:lnTo>
                <a:lnTo>
                  <a:pt x="310388" y="80771"/>
                </a:lnTo>
                <a:lnTo>
                  <a:pt x="310388" y="215772"/>
                </a:lnTo>
                <a:lnTo>
                  <a:pt x="254508" y="215772"/>
                </a:lnTo>
                <a:lnTo>
                  <a:pt x="254508" y="95122"/>
                </a:lnTo>
                <a:lnTo>
                  <a:pt x="253957" y="77771"/>
                </a:lnTo>
                <a:lnTo>
                  <a:pt x="252305" y="64728"/>
                </a:lnTo>
                <a:lnTo>
                  <a:pt x="249552" y="55972"/>
                </a:lnTo>
                <a:lnTo>
                  <a:pt x="239522" y="45936"/>
                </a:lnTo>
                <a:lnTo>
                  <a:pt x="226466" y="42699"/>
                </a:lnTo>
                <a:lnTo>
                  <a:pt x="224917" y="42671"/>
                </a:lnTo>
                <a:lnTo>
                  <a:pt x="217170" y="42671"/>
                </a:lnTo>
                <a:lnTo>
                  <a:pt x="209804" y="45084"/>
                </a:lnTo>
                <a:lnTo>
                  <a:pt x="202819" y="49783"/>
                </a:lnTo>
                <a:lnTo>
                  <a:pt x="194044" y="58524"/>
                </a:lnTo>
                <a:lnTo>
                  <a:pt x="188063" y="70431"/>
                </a:lnTo>
                <a:lnTo>
                  <a:pt x="185698" y="80092"/>
                </a:lnTo>
                <a:lnTo>
                  <a:pt x="184201" y="92093"/>
                </a:lnTo>
                <a:lnTo>
                  <a:pt x="183468" y="106780"/>
                </a:lnTo>
                <a:lnTo>
                  <a:pt x="183387" y="114426"/>
                </a:lnTo>
                <a:lnTo>
                  <a:pt x="183387" y="215772"/>
                </a:lnTo>
                <a:lnTo>
                  <a:pt x="127635" y="215772"/>
                </a:lnTo>
                <a:lnTo>
                  <a:pt x="127635" y="100075"/>
                </a:lnTo>
                <a:lnTo>
                  <a:pt x="127325" y="82652"/>
                </a:lnTo>
                <a:lnTo>
                  <a:pt x="126397" y="69689"/>
                </a:lnTo>
                <a:lnTo>
                  <a:pt x="124851" y="61161"/>
                </a:lnTo>
                <a:lnTo>
                  <a:pt x="122555" y="54355"/>
                </a:lnTo>
                <a:lnTo>
                  <a:pt x="115316" y="46989"/>
                </a:lnTo>
                <a:lnTo>
                  <a:pt x="111125" y="44068"/>
                </a:lnTo>
                <a:lnTo>
                  <a:pt x="105537" y="42671"/>
                </a:lnTo>
                <a:lnTo>
                  <a:pt x="98425" y="42671"/>
                </a:lnTo>
                <a:lnTo>
                  <a:pt x="89788" y="42671"/>
                </a:lnTo>
                <a:lnTo>
                  <a:pt x="82042" y="44957"/>
                </a:lnTo>
                <a:lnTo>
                  <a:pt x="75057" y="49656"/>
                </a:lnTo>
                <a:lnTo>
                  <a:pt x="68199" y="54228"/>
                </a:lnTo>
                <a:lnTo>
                  <a:pt x="63246" y="60959"/>
                </a:lnTo>
                <a:lnTo>
                  <a:pt x="60325" y="69722"/>
                </a:lnTo>
                <a:lnTo>
                  <a:pt x="58078" y="78764"/>
                </a:lnTo>
                <a:lnTo>
                  <a:pt x="56631" y="90780"/>
                </a:lnTo>
                <a:lnTo>
                  <a:pt x="55948" y="105714"/>
                </a:lnTo>
                <a:lnTo>
                  <a:pt x="55880" y="113156"/>
                </a:lnTo>
                <a:lnTo>
                  <a:pt x="55880" y="215772"/>
                </a:lnTo>
                <a:lnTo>
                  <a:pt x="0" y="215772"/>
                </a:lnTo>
                <a:lnTo>
                  <a:pt x="0" y="4698"/>
                </a:lnTo>
                <a:lnTo>
                  <a:pt x="51435" y="4698"/>
                </a:lnTo>
                <a:lnTo>
                  <a:pt x="51435" y="33527"/>
                </a:lnTo>
                <a:lnTo>
                  <a:pt x="61252" y="22986"/>
                </a:lnTo>
                <a:lnTo>
                  <a:pt x="71696" y="14428"/>
                </a:lnTo>
                <a:lnTo>
                  <a:pt x="82764" y="7854"/>
                </a:lnTo>
                <a:lnTo>
                  <a:pt x="94451" y="3263"/>
                </a:lnTo>
                <a:lnTo>
                  <a:pt x="106755" y="657"/>
                </a:lnTo>
                <a:lnTo>
                  <a:pt x="1172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27604" y="993394"/>
            <a:ext cx="124459" cy="290321"/>
          </a:xfrm>
          <a:custGeom>
            <a:avLst/>
            <a:gdLst/>
            <a:ahLst/>
            <a:cxnLst/>
            <a:rect l="l" t="t" r="r" b="b"/>
            <a:pathLst>
              <a:path w="124459" h="290321">
                <a:moveTo>
                  <a:pt x="81660" y="0"/>
                </a:moveTo>
                <a:lnTo>
                  <a:pt x="81660" y="74548"/>
                </a:lnTo>
                <a:lnTo>
                  <a:pt x="119887" y="74548"/>
                </a:lnTo>
                <a:lnTo>
                  <a:pt x="119887" y="118998"/>
                </a:lnTo>
                <a:lnTo>
                  <a:pt x="81660" y="118998"/>
                </a:lnTo>
                <a:lnTo>
                  <a:pt x="81660" y="204088"/>
                </a:lnTo>
                <a:lnTo>
                  <a:pt x="81864" y="222075"/>
                </a:lnTo>
                <a:lnTo>
                  <a:pt x="82473" y="232340"/>
                </a:lnTo>
                <a:lnTo>
                  <a:pt x="83565" y="237108"/>
                </a:lnTo>
                <a:lnTo>
                  <a:pt x="87756" y="241300"/>
                </a:lnTo>
                <a:lnTo>
                  <a:pt x="93471" y="244093"/>
                </a:lnTo>
                <a:lnTo>
                  <a:pt x="97281" y="244093"/>
                </a:lnTo>
                <a:lnTo>
                  <a:pt x="102362" y="244093"/>
                </a:lnTo>
                <a:lnTo>
                  <a:pt x="109854" y="242188"/>
                </a:lnTo>
                <a:lnTo>
                  <a:pt x="119633" y="238632"/>
                </a:lnTo>
                <a:lnTo>
                  <a:pt x="124459" y="281939"/>
                </a:lnTo>
                <a:lnTo>
                  <a:pt x="113033" y="286014"/>
                </a:lnTo>
                <a:lnTo>
                  <a:pt x="100768" y="288744"/>
                </a:lnTo>
                <a:lnTo>
                  <a:pt x="87683" y="290131"/>
                </a:lnTo>
                <a:lnTo>
                  <a:pt x="80390" y="290321"/>
                </a:lnTo>
                <a:lnTo>
                  <a:pt x="67146" y="289274"/>
                </a:lnTo>
                <a:lnTo>
                  <a:pt x="55189" y="286082"/>
                </a:lnTo>
                <a:lnTo>
                  <a:pt x="45084" y="281939"/>
                </a:lnTo>
                <a:lnTo>
                  <a:pt x="39115" y="277494"/>
                </a:lnTo>
                <a:lnTo>
                  <a:pt x="35306" y="272160"/>
                </a:lnTo>
                <a:lnTo>
                  <a:pt x="31495" y="266826"/>
                </a:lnTo>
                <a:lnTo>
                  <a:pt x="28956" y="259587"/>
                </a:lnTo>
                <a:lnTo>
                  <a:pt x="27431" y="250443"/>
                </a:lnTo>
                <a:lnTo>
                  <a:pt x="26489" y="242037"/>
                </a:lnTo>
                <a:lnTo>
                  <a:pt x="25889" y="229569"/>
                </a:lnTo>
                <a:lnTo>
                  <a:pt x="25656" y="213015"/>
                </a:lnTo>
                <a:lnTo>
                  <a:pt x="25653" y="211073"/>
                </a:lnTo>
                <a:lnTo>
                  <a:pt x="25653" y="118998"/>
                </a:lnTo>
                <a:lnTo>
                  <a:pt x="0" y="118998"/>
                </a:lnTo>
                <a:lnTo>
                  <a:pt x="0" y="74548"/>
                </a:lnTo>
                <a:lnTo>
                  <a:pt x="25653" y="74548"/>
                </a:lnTo>
                <a:lnTo>
                  <a:pt x="25653" y="32638"/>
                </a:lnTo>
                <a:lnTo>
                  <a:pt x="8166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76750" y="1173446"/>
            <a:ext cx="226301" cy="0"/>
          </a:xfrm>
          <a:custGeom>
            <a:avLst/>
            <a:gdLst/>
            <a:ahLst/>
            <a:cxnLst/>
            <a:rect l="l" t="t" r="r" b="b"/>
            <a:pathLst>
              <a:path w="226301">
                <a:moveTo>
                  <a:pt x="0" y="0"/>
                </a:moveTo>
                <a:lnTo>
                  <a:pt x="226301" y="0"/>
                </a:lnTo>
              </a:path>
            </a:pathLst>
          </a:custGeom>
          <a:ln w="4299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76750" y="1152584"/>
            <a:ext cx="226301" cy="41723"/>
          </a:xfrm>
          <a:custGeom>
            <a:avLst/>
            <a:gdLst/>
            <a:ahLst/>
            <a:cxnLst/>
            <a:rect l="l" t="t" r="r" b="b"/>
            <a:pathLst>
              <a:path w="226301" h="41723">
                <a:moveTo>
                  <a:pt x="0" y="41723"/>
                </a:moveTo>
                <a:lnTo>
                  <a:pt x="226301" y="41723"/>
                </a:lnTo>
                <a:lnTo>
                  <a:pt x="226301" y="0"/>
                </a:lnTo>
                <a:lnTo>
                  <a:pt x="0" y="0"/>
                </a:lnTo>
                <a:lnTo>
                  <a:pt x="0" y="41723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36795" y="982726"/>
            <a:ext cx="2161666" cy="301244"/>
          </a:xfrm>
          <a:custGeom>
            <a:avLst/>
            <a:gdLst/>
            <a:ahLst/>
            <a:cxnLst/>
            <a:rect l="l" t="t" r="r" b="b"/>
            <a:pathLst>
              <a:path w="2161666" h="301244">
                <a:moveTo>
                  <a:pt x="639536" y="288208"/>
                </a:moveTo>
                <a:lnTo>
                  <a:pt x="651303" y="292901"/>
                </a:lnTo>
                <a:lnTo>
                  <a:pt x="663771" y="296551"/>
                </a:lnTo>
                <a:lnTo>
                  <a:pt x="676937" y="299158"/>
                </a:lnTo>
                <a:lnTo>
                  <a:pt x="690800" y="300722"/>
                </a:lnTo>
                <a:lnTo>
                  <a:pt x="705357" y="301244"/>
                </a:lnTo>
                <a:lnTo>
                  <a:pt x="714984" y="301012"/>
                </a:lnTo>
                <a:lnTo>
                  <a:pt x="729010" y="299775"/>
                </a:lnTo>
                <a:lnTo>
                  <a:pt x="742346" y="297474"/>
                </a:lnTo>
                <a:lnTo>
                  <a:pt x="754990" y="294109"/>
                </a:lnTo>
                <a:lnTo>
                  <a:pt x="766943" y="289681"/>
                </a:lnTo>
                <a:lnTo>
                  <a:pt x="778206" y="284192"/>
                </a:lnTo>
                <a:lnTo>
                  <a:pt x="788777" y="277642"/>
                </a:lnTo>
                <a:lnTo>
                  <a:pt x="798657" y="270033"/>
                </a:lnTo>
                <a:lnTo>
                  <a:pt x="807846" y="261365"/>
                </a:lnTo>
                <a:lnTo>
                  <a:pt x="817186" y="250456"/>
                </a:lnTo>
                <a:lnTo>
                  <a:pt x="823978" y="240562"/>
                </a:lnTo>
                <a:lnTo>
                  <a:pt x="829868" y="229942"/>
                </a:lnTo>
                <a:lnTo>
                  <a:pt x="834854" y="218595"/>
                </a:lnTo>
                <a:lnTo>
                  <a:pt x="838936" y="206523"/>
                </a:lnTo>
                <a:lnTo>
                  <a:pt x="842113" y="193726"/>
                </a:lnTo>
                <a:lnTo>
                  <a:pt x="844383" y="180207"/>
                </a:lnTo>
                <a:lnTo>
                  <a:pt x="845746" y="165965"/>
                </a:lnTo>
                <a:lnTo>
                  <a:pt x="846201" y="151002"/>
                </a:lnTo>
                <a:lnTo>
                  <a:pt x="846169" y="146992"/>
                </a:lnTo>
                <a:lnTo>
                  <a:pt x="845479" y="132199"/>
                </a:lnTo>
                <a:lnTo>
                  <a:pt x="843885" y="118127"/>
                </a:lnTo>
                <a:lnTo>
                  <a:pt x="841389" y="104776"/>
                </a:lnTo>
                <a:lnTo>
                  <a:pt x="837994" y="92148"/>
                </a:lnTo>
                <a:lnTo>
                  <a:pt x="833701" y="80243"/>
                </a:lnTo>
                <a:lnTo>
                  <a:pt x="828513" y="69063"/>
                </a:lnTo>
                <a:lnTo>
                  <a:pt x="822431" y="58608"/>
                </a:lnTo>
                <a:lnTo>
                  <a:pt x="815457" y="48879"/>
                </a:lnTo>
                <a:lnTo>
                  <a:pt x="807592" y="39877"/>
                </a:lnTo>
                <a:lnTo>
                  <a:pt x="791443" y="25796"/>
                </a:lnTo>
                <a:lnTo>
                  <a:pt x="781054" y="18959"/>
                </a:lnTo>
                <a:lnTo>
                  <a:pt x="769984" y="13171"/>
                </a:lnTo>
                <a:lnTo>
                  <a:pt x="758235" y="8432"/>
                </a:lnTo>
                <a:lnTo>
                  <a:pt x="745808" y="4745"/>
                </a:lnTo>
                <a:lnTo>
                  <a:pt x="732704" y="2109"/>
                </a:lnTo>
                <a:lnTo>
                  <a:pt x="718923" y="527"/>
                </a:lnTo>
                <a:lnTo>
                  <a:pt x="704468" y="0"/>
                </a:lnTo>
                <a:lnTo>
                  <a:pt x="704143" y="0"/>
                </a:lnTo>
                <a:lnTo>
                  <a:pt x="690367" y="475"/>
                </a:lnTo>
                <a:lnTo>
                  <a:pt x="677233" y="1862"/>
                </a:lnTo>
                <a:lnTo>
                  <a:pt x="664744" y="4167"/>
                </a:lnTo>
                <a:lnTo>
                  <a:pt x="652908" y="7397"/>
                </a:lnTo>
                <a:lnTo>
                  <a:pt x="641730" y="11557"/>
                </a:lnTo>
                <a:lnTo>
                  <a:pt x="624188" y="20902"/>
                </a:lnTo>
                <a:lnTo>
                  <a:pt x="613908" y="28599"/>
                </a:lnTo>
                <a:lnTo>
                  <a:pt x="604138" y="37719"/>
                </a:lnTo>
                <a:lnTo>
                  <a:pt x="597123" y="45444"/>
                </a:lnTo>
                <a:lnTo>
                  <a:pt x="589381" y="55573"/>
                </a:lnTo>
                <a:lnTo>
                  <a:pt x="582664" y="66333"/>
                </a:lnTo>
                <a:lnTo>
                  <a:pt x="576960" y="77724"/>
                </a:lnTo>
                <a:lnTo>
                  <a:pt x="572970" y="87914"/>
                </a:lnTo>
                <a:lnTo>
                  <a:pt x="569606" y="99188"/>
                </a:lnTo>
                <a:lnTo>
                  <a:pt x="566989" y="111273"/>
                </a:lnTo>
                <a:lnTo>
                  <a:pt x="565121" y="124170"/>
                </a:lnTo>
                <a:lnTo>
                  <a:pt x="563999" y="137879"/>
                </a:lnTo>
                <a:lnTo>
                  <a:pt x="563626" y="152400"/>
                </a:lnTo>
                <a:lnTo>
                  <a:pt x="563632" y="154147"/>
                </a:lnTo>
                <a:lnTo>
                  <a:pt x="564201" y="168959"/>
                </a:lnTo>
                <a:lnTo>
                  <a:pt x="565696" y="183048"/>
                </a:lnTo>
                <a:lnTo>
                  <a:pt x="568114" y="196418"/>
                </a:lnTo>
                <a:lnTo>
                  <a:pt x="571456" y="209069"/>
                </a:lnTo>
                <a:lnTo>
                  <a:pt x="575721" y="221003"/>
                </a:lnTo>
                <a:lnTo>
                  <a:pt x="580906" y="232224"/>
                </a:lnTo>
                <a:lnTo>
                  <a:pt x="587012" y="242732"/>
                </a:lnTo>
                <a:lnTo>
                  <a:pt x="594036" y="252530"/>
                </a:lnTo>
                <a:lnTo>
                  <a:pt x="601979" y="261620"/>
                </a:lnTo>
                <a:lnTo>
                  <a:pt x="618115" y="275694"/>
                </a:lnTo>
                <a:lnTo>
                  <a:pt x="624204" y="150368"/>
                </a:lnTo>
                <a:lnTo>
                  <a:pt x="624223" y="147521"/>
                </a:lnTo>
                <a:lnTo>
                  <a:pt x="625019" y="132139"/>
                </a:lnTo>
                <a:lnTo>
                  <a:pt x="626990" y="118091"/>
                </a:lnTo>
                <a:lnTo>
                  <a:pt x="630132" y="105375"/>
                </a:lnTo>
                <a:lnTo>
                  <a:pt x="634443" y="93987"/>
                </a:lnTo>
                <a:lnTo>
                  <a:pt x="639919" y="83925"/>
                </a:lnTo>
                <a:lnTo>
                  <a:pt x="646556" y="75184"/>
                </a:lnTo>
                <a:lnTo>
                  <a:pt x="656049" y="66147"/>
                </a:lnTo>
                <a:lnTo>
                  <a:pt x="666606" y="59201"/>
                </a:lnTo>
                <a:lnTo>
                  <a:pt x="678305" y="54247"/>
                </a:lnTo>
                <a:lnTo>
                  <a:pt x="691139" y="51279"/>
                </a:lnTo>
                <a:lnTo>
                  <a:pt x="705103" y="50291"/>
                </a:lnTo>
                <a:lnTo>
                  <a:pt x="718897" y="51243"/>
                </a:lnTo>
                <a:lnTo>
                  <a:pt x="731771" y="54169"/>
                </a:lnTo>
                <a:lnTo>
                  <a:pt x="743479" y="59085"/>
                </a:lnTo>
                <a:lnTo>
                  <a:pt x="754021" y="66001"/>
                </a:lnTo>
                <a:lnTo>
                  <a:pt x="763396" y="74929"/>
                </a:lnTo>
                <a:lnTo>
                  <a:pt x="770778" y="84851"/>
                </a:lnTo>
                <a:lnTo>
                  <a:pt x="776048" y="95084"/>
                </a:lnTo>
                <a:lnTo>
                  <a:pt x="780135" y="106676"/>
                </a:lnTo>
                <a:lnTo>
                  <a:pt x="783046" y="119627"/>
                </a:lnTo>
                <a:lnTo>
                  <a:pt x="784788" y="133937"/>
                </a:lnTo>
                <a:lnTo>
                  <a:pt x="785367" y="149606"/>
                </a:lnTo>
                <a:lnTo>
                  <a:pt x="785335" y="153411"/>
                </a:lnTo>
                <a:lnTo>
                  <a:pt x="784484" y="168696"/>
                </a:lnTo>
                <a:lnTo>
                  <a:pt x="782477" y="182672"/>
                </a:lnTo>
                <a:lnTo>
                  <a:pt x="779314" y="195343"/>
                </a:lnTo>
                <a:lnTo>
                  <a:pt x="774994" y="206711"/>
                </a:lnTo>
                <a:lnTo>
                  <a:pt x="769519" y="216779"/>
                </a:lnTo>
                <a:lnTo>
                  <a:pt x="762888" y="225551"/>
                </a:lnTo>
                <a:lnTo>
                  <a:pt x="753572" y="234484"/>
                </a:lnTo>
                <a:lnTo>
                  <a:pt x="742985" y="241679"/>
                </a:lnTo>
                <a:lnTo>
                  <a:pt x="731386" y="246826"/>
                </a:lnTo>
                <a:lnTo>
                  <a:pt x="718763" y="249919"/>
                </a:lnTo>
                <a:lnTo>
                  <a:pt x="705103" y="250951"/>
                </a:lnTo>
                <a:lnTo>
                  <a:pt x="691636" y="249943"/>
                </a:lnTo>
                <a:lnTo>
                  <a:pt x="679023" y="246886"/>
                </a:lnTo>
                <a:lnTo>
                  <a:pt x="667381" y="241780"/>
                </a:lnTo>
                <a:lnTo>
                  <a:pt x="656725" y="234626"/>
                </a:lnTo>
                <a:lnTo>
                  <a:pt x="647064" y="225425"/>
                </a:lnTo>
                <a:lnTo>
                  <a:pt x="639178" y="214817"/>
                </a:lnTo>
                <a:lnTo>
                  <a:pt x="633787" y="204442"/>
                </a:lnTo>
                <a:lnTo>
                  <a:pt x="629595" y="192810"/>
                </a:lnTo>
                <a:lnTo>
                  <a:pt x="628473" y="282473"/>
                </a:lnTo>
                <a:lnTo>
                  <a:pt x="639536" y="288208"/>
                </a:lnTo>
                <a:close/>
              </a:path>
              <a:path w="2161666" h="301244">
                <a:moveTo>
                  <a:pt x="628473" y="282473"/>
                </a:moveTo>
                <a:lnTo>
                  <a:pt x="629595" y="192810"/>
                </a:lnTo>
                <a:lnTo>
                  <a:pt x="626600" y="179920"/>
                </a:lnTo>
                <a:lnTo>
                  <a:pt x="624803" y="165773"/>
                </a:lnTo>
                <a:lnTo>
                  <a:pt x="624204" y="150368"/>
                </a:lnTo>
                <a:lnTo>
                  <a:pt x="618115" y="275694"/>
                </a:lnTo>
                <a:lnTo>
                  <a:pt x="628473" y="282473"/>
                </a:lnTo>
                <a:close/>
              </a:path>
              <a:path w="2161666" h="301244">
                <a:moveTo>
                  <a:pt x="1797557" y="4952"/>
                </a:moveTo>
                <a:lnTo>
                  <a:pt x="1797557" y="296290"/>
                </a:lnTo>
                <a:lnTo>
                  <a:pt x="1856358" y="296290"/>
                </a:lnTo>
                <a:lnTo>
                  <a:pt x="1856358" y="4952"/>
                </a:lnTo>
                <a:lnTo>
                  <a:pt x="1797557" y="4952"/>
                </a:lnTo>
                <a:close/>
              </a:path>
              <a:path w="2161666" h="301244">
                <a:moveTo>
                  <a:pt x="1255776" y="230124"/>
                </a:moveTo>
                <a:lnTo>
                  <a:pt x="1273809" y="180975"/>
                </a:lnTo>
                <a:lnTo>
                  <a:pt x="1313179" y="72898"/>
                </a:lnTo>
                <a:lnTo>
                  <a:pt x="1353312" y="180975"/>
                </a:lnTo>
                <a:lnTo>
                  <a:pt x="1372107" y="230124"/>
                </a:lnTo>
                <a:lnTo>
                  <a:pt x="1397634" y="296290"/>
                </a:lnTo>
                <a:lnTo>
                  <a:pt x="1461515" y="296290"/>
                </a:lnTo>
                <a:lnTo>
                  <a:pt x="1344929" y="4952"/>
                </a:lnTo>
                <a:lnTo>
                  <a:pt x="1282700" y="4952"/>
                </a:lnTo>
                <a:lnTo>
                  <a:pt x="1169289" y="296290"/>
                </a:lnTo>
                <a:lnTo>
                  <a:pt x="1231645" y="296290"/>
                </a:lnTo>
                <a:lnTo>
                  <a:pt x="1255776" y="230124"/>
                </a:lnTo>
                <a:close/>
              </a:path>
              <a:path w="2161666" h="301244">
                <a:moveTo>
                  <a:pt x="1273809" y="180975"/>
                </a:moveTo>
                <a:lnTo>
                  <a:pt x="1255776" y="230124"/>
                </a:lnTo>
                <a:lnTo>
                  <a:pt x="1372107" y="230124"/>
                </a:lnTo>
                <a:lnTo>
                  <a:pt x="1353312" y="180975"/>
                </a:lnTo>
                <a:lnTo>
                  <a:pt x="1273809" y="180975"/>
                </a:lnTo>
                <a:close/>
              </a:path>
              <a:path w="2161666" h="301244">
                <a:moveTo>
                  <a:pt x="1001140" y="128143"/>
                </a:moveTo>
                <a:lnTo>
                  <a:pt x="957706" y="128143"/>
                </a:lnTo>
                <a:lnTo>
                  <a:pt x="957706" y="54228"/>
                </a:lnTo>
                <a:lnTo>
                  <a:pt x="898905" y="4952"/>
                </a:lnTo>
                <a:lnTo>
                  <a:pt x="898905" y="296290"/>
                </a:lnTo>
                <a:lnTo>
                  <a:pt x="957706" y="296290"/>
                </a:lnTo>
                <a:lnTo>
                  <a:pt x="957706" y="174625"/>
                </a:lnTo>
                <a:lnTo>
                  <a:pt x="975348" y="174698"/>
                </a:lnTo>
                <a:lnTo>
                  <a:pt x="989272" y="175728"/>
                </a:lnTo>
                <a:lnTo>
                  <a:pt x="999235" y="177926"/>
                </a:lnTo>
                <a:lnTo>
                  <a:pt x="1005458" y="180086"/>
                </a:lnTo>
                <a:lnTo>
                  <a:pt x="1011301" y="184150"/>
                </a:lnTo>
                <a:lnTo>
                  <a:pt x="1016888" y="189991"/>
                </a:lnTo>
                <a:lnTo>
                  <a:pt x="1022664" y="196916"/>
                </a:lnTo>
                <a:lnTo>
                  <a:pt x="1029413" y="205987"/>
                </a:lnTo>
                <a:lnTo>
                  <a:pt x="1037814" y="217941"/>
                </a:lnTo>
                <a:lnTo>
                  <a:pt x="1047876" y="232790"/>
                </a:lnTo>
                <a:lnTo>
                  <a:pt x="1090421" y="296290"/>
                </a:lnTo>
                <a:lnTo>
                  <a:pt x="1160779" y="296290"/>
                </a:lnTo>
                <a:lnTo>
                  <a:pt x="1125219" y="239395"/>
                </a:lnTo>
                <a:lnTo>
                  <a:pt x="1120146" y="231357"/>
                </a:lnTo>
                <a:lnTo>
                  <a:pt x="1111769" y="218589"/>
                </a:lnTo>
                <a:lnTo>
                  <a:pt x="1104234" y="207799"/>
                </a:lnTo>
                <a:lnTo>
                  <a:pt x="1097542" y="198986"/>
                </a:lnTo>
                <a:lnTo>
                  <a:pt x="1091691" y="192150"/>
                </a:lnTo>
                <a:lnTo>
                  <a:pt x="1081787" y="182750"/>
                </a:lnTo>
                <a:lnTo>
                  <a:pt x="1071660" y="174990"/>
                </a:lnTo>
                <a:lnTo>
                  <a:pt x="1060195" y="167639"/>
                </a:lnTo>
                <a:lnTo>
                  <a:pt x="1060357" y="167616"/>
                </a:lnTo>
                <a:lnTo>
                  <a:pt x="1074880" y="164761"/>
                </a:lnTo>
                <a:lnTo>
                  <a:pt x="1070482" y="112268"/>
                </a:lnTo>
                <a:lnTo>
                  <a:pt x="1066545" y="118110"/>
                </a:lnTo>
                <a:lnTo>
                  <a:pt x="1061084" y="122174"/>
                </a:lnTo>
                <a:lnTo>
                  <a:pt x="1054100" y="124587"/>
                </a:lnTo>
                <a:lnTo>
                  <a:pt x="1045582" y="126329"/>
                </a:lnTo>
                <a:lnTo>
                  <a:pt x="1034424" y="127343"/>
                </a:lnTo>
                <a:lnTo>
                  <a:pt x="1019621" y="127944"/>
                </a:lnTo>
                <a:lnTo>
                  <a:pt x="1001140" y="128143"/>
                </a:lnTo>
                <a:close/>
              </a:path>
              <a:path w="2161666" h="301244">
                <a:moveTo>
                  <a:pt x="1003553" y="54228"/>
                </a:moveTo>
                <a:lnTo>
                  <a:pt x="1011261" y="54243"/>
                </a:lnTo>
                <a:lnTo>
                  <a:pt x="1028034" y="54411"/>
                </a:lnTo>
                <a:lnTo>
                  <a:pt x="1039780" y="54751"/>
                </a:lnTo>
                <a:lnTo>
                  <a:pt x="1046479" y="55245"/>
                </a:lnTo>
                <a:lnTo>
                  <a:pt x="1056004" y="56769"/>
                </a:lnTo>
                <a:lnTo>
                  <a:pt x="1063370" y="60578"/>
                </a:lnTo>
                <a:lnTo>
                  <a:pt x="1068577" y="66675"/>
                </a:lnTo>
                <a:lnTo>
                  <a:pt x="1073912" y="72644"/>
                </a:lnTo>
                <a:lnTo>
                  <a:pt x="1076452" y="80645"/>
                </a:lnTo>
                <a:lnTo>
                  <a:pt x="1076452" y="99187"/>
                </a:lnTo>
                <a:lnTo>
                  <a:pt x="1074546" y="106425"/>
                </a:lnTo>
                <a:lnTo>
                  <a:pt x="1070482" y="112268"/>
                </a:lnTo>
                <a:lnTo>
                  <a:pt x="1074880" y="164761"/>
                </a:lnTo>
                <a:lnTo>
                  <a:pt x="1087903" y="160638"/>
                </a:lnTo>
                <a:lnTo>
                  <a:pt x="1099414" y="155251"/>
                </a:lnTo>
                <a:lnTo>
                  <a:pt x="1109402" y="148609"/>
                </a:lnTo>
                <a:lnTo>
                  <a:pt x="1117853" y="140715"/>
                </a:lnTo>
                <a:lnTo>
                  <a:pt x="1128600" y="125075"/>
                </a:lnTo>
                <a:lnTo>
                  <a:pt x="1133289" y="113374"/>
                </a:lnTo>
                <a:lnTo>
                  <a:pt x="1136097" y="100553"/>
                </a:lnTo>
                <a:lnTo>
                  <a:pt x="1137030" y="86613"/>
                </a:lnTo>
                <a:lnTo>
                  <a:pt x="1136531" y="76536"/>
                </a:lnTo>
                <a:lnTo>
                  <a:pt x="1134286" y="63774"/>
                </a:lnTo>
                <a:lnTo>
                  <a:pt x="1130224" y="51856"/>
                </a:lnTo>
                <a:lnTo>
                  <a:pt x="1124330" y="40766"/>
                </a:lnTo>
                <a:lnTo>
                  <a:pt x="1112213" y="25995"/>
                </a:lnTo>
                <a:lnTo>
                  <a:pt x="1102093" y="18378"/>
                </a:lnTo>
                <a:lnTo>
                  <a:pt x="1090549" y="12826"/>
                </a:lnTo>
                <a:lnTo>
                  <a:pt x="1077956" y="9314"/>
                </a:lnTo>
                <a:lnTo>
                  <a:pt x="1066753" y="7413"/>
                </a:lnTo>
                <a:lnTo>
                  <a:pt x="1053786" y="6049"/>
                </a:lnTo>
                <a:lnTo>
                  <a:pt x="1039067" y="5228"/>
                </a:lnTo>
                <a:lnTo>
                  <a:pt x="1022603" y="4952"/>
                </a:lnTo>
                <a:lnTo>
                  <a:pt x="898905" y="4952"/>
                </a:lnTo>
                <a:lnTo>
                  <a:pt x="957706" y="54228"/>
                </a:lnTo>
                <a:lnTo>
                  <a:pt x="1003553" y="54228"/>
                </a:lnTo>
                <a:close/>
              </a:path>
              <a:path w="2161666" h="301244">
                <a:moveTo>
                  <a:pt x="508380" y="4952"/>
                </a:moveTo>
                <a:lnTo>
                  <a:pt x="449579" y="4952"/>
                </a:lnTo>
                <a:lnTo>
                  <a:pt x="449579" y="119634"/>
                </a:lnTo>
                <a:lnTo>
                  <a:pt x="334390" y="119634"/>
                </a:lnTo>
                <a:lnTo>
                  <a:pt x="334390" y="4952"/>
                </a:lnTo>
                <a:lnTo>
                  <a:pt x="275589" y="4952"/>
                </a:lnTo>
                <a:lnTo>
                  <a:pt x="275589" y="296290"/>
                </a:lnTo>
                <a:lnTo>
                  <a:pt x="334390" y="296290"/>
                </a:lnTo>
                <a:lnTo>
                  <a:pt x="334390" y="168910"/>
                </a:lnTo>
                <a:lnTo>
                  <a:pt x="449579" y="168910"/>
                </a:lnTo>
                <a:lnTo>
                  <a:pt x="449579" y="296290"/>
                </a:lnTo>
                <a:lnTo>
                  <a:pt x="508380" y="296290"/>
                </a:lnTo>
                <a:lnTo>
                  <a:pt x="508380" y="4952"/>
                </a:lnTo>
                <a:close/>
              </a:path>
              <a:path w="2161666" h="301244">
                <a:moveTo>
                  <a:pt x="86359" y="296290"/>
                </a:moveTo>
                <a:lnTo>
                  <a:pt x="145160" y="296290"/>
                </a:lnTo>
                <a:lnTo>
                  <a:pt x="145160" y="54228"/>
                </a:lnTo>
                <a:lnTo>
                  <a:pt x="231393" y="54228"/>
                </a:lnTo>
                <a:lnTo>
                  <a:pt x="231393" y="4952"/>
                </a:lnTo>
                <a:lnTo>
                  <a:pt x="0" y="4952"/>
                </a:lnTo>
                <a:lnTo>
                  <a:pt x="0" y="54228"/>
                </a:lnTo>
                <a:lnTo>
                  <a:pt x="86359" y="54228"/>
                </a:lnTo>
                <a:lnTo>
                  <a:pt x="86359" y="296290"/>
                </a:lnTo>
                <a:close/>
              </a:path>
              <a:path w="2161666" h="301244">
                <a:moveTo>
                  <a:pt x="1986586" y="11065"/>
                </a:moveTo>
                <a:lnTo>
                  <a:pt x="1975294" y="16658"/>
                </a:lnTo>
                <a:lnTo>
                  <a:pt x="1964664" y="23389"/>
                </a:lnTo>
                <a:lnTo>
                  <a:pt x="1954695" y="31256"/>
                </a:lnTo>
                <a:lnTo>
                  <a:pt x="1945385" y="40259"/>
                </a:lnTo>
                <a:lnTo>
                  <a:pt x="1935237" y="52678"/>
                </a:lnTo>
                <a:lnTo>
                  <a:pt x="1928827" y="62640"/>
                </a:lnTo>
                <a:lnTo>
                  <a:pt x="1923275" y="73343"/>
                </a:lnTo>
                <a:lnTo>
                  <a:pt x="1918579" y="84787"/>
                </a:lnTo>
                <a:lnTo>
                  <a:pt x="1914740" y="96974"/>
                </a:lnTo>
                <a:lnTo>
                  <a:pt x="1911755" y="109904"/>
                </a:lnTo>
                <a:lnTo>
                  <a:pt x="1909624" y="123578"/>
                </a:lnTo>
                <a:lnTo>
                  <a:pt x="1908346" y="137997"/>
                </a:lnTo>
                <a:lnTo>
                  <a:pt x="1907921" y="153162"/>
                </a:lnTo>
                <a:lnTo>
                  <a:pt x="1907921" y="153647"/>
                </a:lnTo>
                <a:lnTo>
                  <a:pt x="1908408" y="168493"/>
                </a:lnTo>
                <a:lnTo>
                  <a:pt x="1909810" y="182622"/>
                </a:lnTo>
                <a:lnTo>
                  <a:pt x="1912128" y="196036"/>
                </a:lnTo>
                <a:lnTo>
                  <a:pt x="1915361" y="208737"/>
                </a:lnTo>
                <a:lnTo>
                  <a:pt x="1919510" y="220727"/>
                </a:lnTo>
                <a:lnTo>
                  <a:pt x="1924574" y="232008"/>
                </a:lnTo>
                <a:lnTo>
                  <a:pt x="1930553" y="242583"/>
                </a:lnTo>
                <a:lnTo>
                  <a:pt x="1937448" y="252452"/>
                </a:lnTo>
                <a:lnTo>
                  <a:pt x="1945258" y="261620"/>
                </a:lnTo>
                <a:lnTo>
                  <a:pt x="1956055" y="271886"/>
                </a:lnTo>
                <a:lnTo>
                  <a:pt x="1966255" y="279674"/>
                </a:lnTo>
                <a:lnTo>
                  <a:pt x="1977081" y="286265"/>
                </a:lnTo>
                <a:lnTo>
                  <a:pt x="1988533" y="291657"/>
                </a:lnTo>
                <a:lnTo>
                  <a:pt x="2000613" y="295851"/>
                </a:lnTo>
                <a:lnTo>
                  <a:pt x="2013322" y="298847"/>
                </a:lnTo>
                <a:lnTo>
                  <a:pt x="2026663" y="300644"/>
                </a:lnTo>
                <a:lnTo>
                  <a:pt x="2040635" y="301244"/>
                </a:lnTo>
                <a:lnTo>
                  <a:pt x="2045875" y="301169"/>
                </a:lnTo>
                <a:lnTo>
                  <a:pt x="2059918" y="300182"/>
                </a:lnTo>
                <a:lnTo>
                  <a:pt x="2073151" y="298045"/>
                </a:lnTo>
                <a:lnTo>
                  <a:pt x="2085573" y="294759"/>
                </a:lnTo>
                <a:lnTo>
                  <a:pt x="2097185" y="290323"/>
                </a:lnTo>
                <a:lnTo>
                  <a:pt x="2107987" y="284737"/>
                </a:lnTo>
                <a:lnTo>
                  <a:pt x="2117979" y="278002"/>
                </a:lnTo>
                <a:lnTo>
                  <a:pt x="2131422" y="265731"/>
                </a:lnTo>
                <a:lnTo>
                  <a:pt x="2139090" y="256329"/>
                </a:lnTo>
                <a:lnTo>
                  <a:pt x="2145951" y="245779"/>
                </a:lnTo>
                <a:lnTo>
                  <a:pt x="2152003" y="234083"/>
                </a:lnTo>
                <a:lnTo>
                  <a:pt x="2157242" y="221244"/>
                </a:lnTo>
                <a:lnTo>
                  <a:pt x="2161666" y="207263"/>
                </a:lnTo>
                <a:lnTo>
                  <a:pt x="2104644" y="189102"/>
                </a:lnTo>
                <a:lnTo>
                  <a:pt x="2104076" y="191467"/>
                </a:lnTo>
                <a:lnTo>
                  <a:pt x="2099780" y="205571"/>
                </a:lnTo>
                <a:lnTo>
                  <a:pt x="2094392" y="217688"/>
                </a:lnTo>
                <a:lnTo>
                  <a:pt x="2087924" y="227820"/>
                </a:lnTo>
                <a:lnTo>
                  <a:pt x="2080386" y="235965"/>
                </a:lnTo>
                <a:lnTo>
                  <a:pt x="2065381" y="245759"/>
                </a:lnTo>
                <a:lnTo>
                  <a:pt x="2053254" y="249657"/>
                </a:lnTo>
                <a:lnTo>
                  <a:pt x="2040001" y="250951"/>
                </a:lnTo>
                <a:lnTo>
                  <a:pt x="2033436" y="250690"/>
                </a:lnTo>
                <a:lnTo>
                  <a:pt x="2020380" y="248400"/>
                </a:lnTo>
                <a:lnTo>
                  <a:pt x="2008518" y="243758"/>
                </a:lnTo>
                <a:lnTo>
                  <a:pt x="1997834" y="236774"/>
                </a:lnTo>
                <a:lnTo>
                  <a:pt x="1988311" y="227457"/>
                </a:lnTo>
                <a:lnTo>
                  <a:pt x="1980654" y="215813"/>
                </a:lnTo>
                <a:lnTo>
                  <a:pt x="1976279" y="205543"/>
                </a:lnTo>
                <a:lnTo>
                  <a:pt x="1972875" y="193714"/>
                </a:lnTo>
                <a:lnTo>
                  <a:pt x="1970444" y="180323"/>
                </a:lnTo>
                <a:lnTo>
                  <a:pt x="1968986" y="165367"/>
                </a:lnTo>
                <a:lnTo>
                  <a:pt x="1968500" y="148844"/>
                </a:lnTo>
                <a:lnTo>
                  <a:pt x="1968510" y="146487"/>
                </a:lnTo>
                <a:lnTo>
                  <a:pt x="1969195" y="130477"/>
                </a:lnTo>
                <a:lnTo>
                  <a:pt x="1970952" y="116016"/>
                </a:lnTo>
                <a:lnTo>
                  <a:pt x="1973780" y="103098"/>
                </a:lnTo>
                <a:lnTo>
                  <a:pt x="1977679" y="91716"/>
                </a:lnTo>
                <a:lnTo>
                  <a:pt x="1982650" y="81863"/>
                </a:lnTo>
                <a:lnTo>
                  <a:pt x="1988693" y="73533"/>
                </a:lnTo>
                <a:lnTo>
                  <a:pt x="1993472" y="68515"/>
                </a:lnTo>
                <a:lnTo>
                  <a:pt x="2003600" y="60542"/>
                </a:lnTo>
                <a:lnTo>
                  <a:pt x="2014909" y="54847"/>
                </a:lnTo>
                <a:lnTo>
                  <a:pt x="2027419" y="51430"/>
                </a:lnTo>
                <a:lnTo>
                  <a:pt x="2041144" y="50291"/>
                </a:lnTo>
                <a:lnTo>
                  <a:pt x="2045434" y="50402"/>
                </a:lnTo>
                <a:lnTo>
                  <a:pt x="2058623" y="52318"/>
                </a:lnTo>
                <a:lnTo>
                  <a:pt x="2070471" y="56635"/>
                </a:lnTo>
                <a:lnTo>
                  <a:pt x="2081022" y="63373"/>
                </a:lnTo>
                <a:lnTo>
                  <a:pt x="2092175" y="75162"/>
                </a:lnTo>
                <a:lnTo>
                  <a:pt x="2098437" y="86296"/>
                </a:lnTo>
                <a:lnTo>
                  <a:pt x="2102611" y="99187"/>
                </a:lnTo>
                <a:lnTo>
                  <a:pt x="2160778" y="85216"/>
                </a:lnTo>
                <a:lnTo>
                  <a:pt x="2157099" y="73715"/>
                </a:lnTo>
                <a:lnTo>
                  <a:pt x="2151865" y="61082"/>
                </a:lnTo>
                <a:lnTo>
                  <a:pt x="2145781" y="49865"/>
                </a:lnTo>
                <a:lnTo>
                  <a:pt x="2138846" y="40050"/>
                </a:lnTo>
                <a:lnTo>
                  <a:pt x="2131059" y="31623"/>
                </a:lnTo>
                <a:lnTo>
                  <a:pt x="2118674" y="21485"/>
                </a:lnTo>
                <a:lnTo>
                  <a:pt x="2108147" y="14920"/>
                </a:lnTo>
                <a:lnTo>
                  <a:pt x="2096874" y="9549"/>
                </a:lnTo>
                <a:lnTo>
                  <a:pt x="2084847" y="5371"/>
                </a:lnTo>
                <a:lnTo>
                  <a:pt x="2072062" y="2387"/>
                </a:lnTo>
                <a:lnTo>
                  <a:pt x="2058512" y="596"/>
                </a:lnTo>
                <a:lnTo>
                  <a:pt x="2044191" y="0"/>
                </a:lnTo>
                <a:lnTo>
                  <a:pt x="2038407" y="92"/>
                </a:lnTo>
                <a:lnTo>
                  <a:pt x="2024452" y="1122"/>
                </a:lnTo>
                <a:lnTo>
                  <a:pt x="2011164" y="3295"/>
                </a:lnTo>
                <a:lnTo>
                  <a:pt x="1998543" y="6610"/>
                </a:lnTo>
                <a:lnTo>
                  <a:pt x="1986586" y="11065"/>
                </a:lnTo>
                <a:close/>
              </a:path>
              <a:path w="2161666" h="301244">
                <a:moveTo>
                  <a:pt x="1567486" y="11065"/>
                </a:moveTo>
                <a:lnTo>
                  <a:pt x="1556194" y="16658"/>
                </a:lnTo>
                <a:lnTo>
                  <a:pt x="1545564" y="23389"/>
                </a:lnTo>
                <a:lnTo>
                  <a:pt x="1535595" y="31256"/>
                </a:lnTo>
                <a:lnTo>
                  <a:pt x="1526285" y="40259"/>
                </a:lnTo>
                <a:lnTo>
                  <a:pt x="1516137" y="52678"/>
                </a:lnTo>
                <a:lnTo>
                  <a:pt x="1509727" y="62640"/>
                </a:lnTo>
                <a:lnTo>
                  <a:pt x="1504175" y="73343"/>
                </a:lnTo>
                <a:lnTo>
                  <a:pt x="1499479" y="84787"/>
                </a:lnTo>
                <a:lnTo>
                  <a:pt x="1495640" y="96974"/>
                </a:lnTo>
                <a:lnTo>
                  <a:pt x="1492655" y="109904"/>
                </a:lnTo>
                <a:lnTo>
                  <a:pt x="1490524" y="123578"/>
                </a:lnTo>
                <a:lnTo>
                  <a:pt x="1489246" y="137997"/>
                </a:lnTo>
                <a:lnTo>
                  <a:pt x="1488820" y="153162"/>
                </a:lnTo>
                <a:lnTo>
                  <a:pt x="1488821" y="153647"/>
                </a:lnTo>
                <a:lnTo>
                  <a:pt x="1489308" y="168493"/>
                </a:lnTo>
                <a:lnTo>
                  <a:pt x="1490710" y="182622"/>
                </a:lnTo>
                <a:lnTo>
                  <a:pt x="1493028" y="196036"/>
                </a:lnTo>
                <a:lnTo>
                  <a:pt x="1496261" y="208737"/>
                </a:lnTo>
                <a:lnTo>
                  <a:pt x="1500410" y="220727"/>
                </a:lnTo>
                <a:lnTo>
                  <a:pt x="1505474" y="232008"/>
                </a:lnTo>
                <a:lnTo>
                  <a:pt x="1511453" y="242583"/>
                </a:lnTo>
                <a:lnTo>
                  <a:pt x="1518348" y="252452"/>
                </a:lnTo>
                <a:lnTo>
                  <a:pt x="1526158" y="261620"/>
                </a:lnTo>
                <a:lnTo>
                  <a:pt x="1536955" y="271886"/>
                </a:lnTo>
                <a:lnTo>
                  <a:pt x="1547155" y="279674"/>
                </a:lnTo>
                <a:lnTo>
                  <a:pt x="1557981" y="286265"/>
                </a:lnTo>
                <a:lnTo>
                  <a:pt x="1569433" y="291657"/>
                </a:lnTo>
                <a:lnTo>
                  <a:pt x="1581513" y="295851"/>
                </a:lnTo>
                <a:lnTo>
                  <a:pt x="1594222" y="298847"/>
                </a:lnTo>
                <a:lnTo>
                  <a:pt x="1607563" y="300644"/>
                </a:lnTo>
                <a:lnTo>
                  <a:pt x="1621535" y="301244"/>
                </a:lnTo>
                <a:lnTo>
                  <a:pt x="1626775" y="301169"/>
                </a:lnTo>
                <a:lnTo>
                  <a:pt x="1640818" y="300182"/>
                </a:lnTo>
                <a:lnTo>
                  <a:pt x="1654051" y="298045"/>
                </a:lnTo>
                <a:lnTo>
                  <a:pt x="1666473" y="294759"/>
                </a:lnTo>
                <a:lnTo>
                  <a:pt x="1678085" y="290323"/>
                </a:lnTo>
                <a:lnTo>
                  <a:pt x="1688887" y="284737"/>
                </a:lnTo>
                <a:lnTo>
                  <a:pt x="1698878" y="278002"/>
                </a:lnTo>
                <a:lnTo>
                  <a:pt x="1712322" y="265731"/>
                </a:lnTo>
                <a:lnTo>
                  <a:pt x="1719990" y="256329"/>
                </a:lnTo>
                <a:lnTo>
                  <a:pt x="1726851" y="245779"/>
                </a:lnTo>
                <a:lnTo>
                  <a:pt x="1732903" y="234083"/>
                </a:lnTo>
                <a:lnTo>
                  <a:pt x="1738142" y="221244"/>
                </a:lnTo>
                <a:lnTo>
                  <a:pt x="1742566" y="207263"/>
                </a:lnTo>
                <a:lnTo>
                  <a:pt x="1685544" y="189102"/>
                </a:lnTo>
                <a:lnTo>
                  <a:pt x="1684976" y="191467"/>
                </a:lnTo>
                <a:lnTo>
                  <a:pt x="1680680" y="205571"/>
                </a:lnTo>
                <a:lnTo>
                  <a:pt x="1675292" y="217688"/>
                </a:lnTo>
                <a:lnTo>
                  <a:pt x="1668824" y="227820"/>
                </a:lnTo>
                <a:lnTo>
                  <a:pt x="1661287" y="235965"/>
                </a:lnTo>
                <a:lnTo>
                  <a:pt x="1646281" y="245759"/>
                </a:lnTo>
                <a:lnTo>
                  <a:pt x="1634154" y="249657"/>
                </a:lnTo>
                <a:lnTo>
                  <a:pt x="1620901" y="250951"/>
                </a:lnTo>
                <a:lnTo>
                  <a:pt x="1614336" y="250690"/>
                </a:lnTo>
                <a:lnTo>
                  <a:pt x="1601280" y="248400"/>
                </a:lnTo>
                <a:lnTo>
                  <a:pt x="1589418" y="243758"/>
                </a:lnTo>
                <a:lnTo>
                  <a:pt x="1578734" y="236774"/>
                </a:lnTo>
                <a:lnTo>
                  <a:pt x="1569212" y="227457"/>
                </a:lnTo>
                <a:lnTo>
                  <a:pt x="1561554" y="215813"/>
                </a:lnTo>
                <a:lnTo>
                  <a:pt x="1557179" y="205543"/>
                </a:lnTo>
                <a:lnTo>
                  <a:pt x="1553775" y="193714"/>
                </a:lnTo>
                <a:lnTo>
                  <a:pt x="1551344" y="180323"/>
                </a:lnTo>
                <a:lnTo>
                  <a:pt x="1549886" y="165367"/>
                </a:lnTo>
                <a:lnTo>
                  <a:pt x="1549400" y="148844"/>
                </a:lnTo>
                <a:lnTo>
                  <a:pt x="1549410" y="146487"/>
                </a:lnTo>
                <a:lnTo>
                  <a:pt x="1550095" y="130477"/>
                </a:lnTo>
                <a:lnTo>
                  <a:pt x="1551852" y="116016"/>
                </a:lnTo>
                <a:lnTo>
                  <a:pt x="1554680" y="103098"/>
                </a:lnTo>
                <a:lnTo>
                  <a:pt x="1558579" y="91716"/>
                </a:lnTo>
                <a:lnTo>
                  <a:pt x="1563550" y="81863"/>
                </a:lnTo>
                <a:lnTo>
                  <a:pt x="1569592" y="73533"/>
                </a:lnTo>
                <a:lnTo>
                  <a:pt x="1574372" y="68515"/>
                </a:lnTo>
                <a:lnTo>
                  <a:pt x="1584500" y="60542"/>
                </a:lnTo>
                <a:lnTo>
                  <a:pt x="1595809" y="54847"/>
                </a:lnTo>
                <a:lnTo>
                  <a:pt x="1608319" y="51430"/>
                </a:lnTo>
                <a:lnTo>
                  <a:pt x="1622043" y="50291"/>
                </a:lnTo>
                <a:lnTo>
                  <a:pt x="1626334" y="50402"/>
                </a:lnTo>
                <a:lnTo>
                  <a:pt x="1639523" y="52318"/>
                </a:lnTo>
                <a:lnTo>
                  <a:pt x="1651371" y="56635"/>
                </a:lnTo>
                <a:lnTo>
                  <a:pt x="1661921" y="63373"/>
                </a:lnTo>
                <a:lnTo>
                  <a:pt x="1673075" y="75162"/>
                </a:lnTo>
                <a:lnTo>
                  <a:pt x="1679337" y="86296"/>
                </a:lnTo>
                <a:lnTo>
                  <a:pt x="1683511" y="99187"/>
                </a:lnTo>
                <a:lnTo>
                  <a:pt x="1741677" y="85216"/>
                </a:lnTo>
                <a:lnTo>
                  <a:pt x="1737999" y="73715"/>
                </a:lnTo>
                <a:lnTo>
                  <a:pt x="1732765" y="61082"/>
                </a:lnTo>
                <a:lnTo>
                  <a:pt x="1726681" y="49865"/>
                </a:lnTo>
                <a:lnTo>
                  <a:pt x="1719746" y="40050"/>
                </a:lnTo>
                <a:lnTo>
                  <a:pt x="1711959" y="31623"/>
                </a:lnTo>
                <a:lnTo>
                  <a:pt x="1699574" y="21485"/>
                </a:lnTo>
                <a:lnTo>
                  <a:pt x="1689047" y="14920"/>
                </a:lnTo>
                <a:lnTo>
                  <a:pt x="1677774" y="9549"/>
                </a:lnTo>
                <a:lnTo>
                  <a:pt x="1665747" y="5371"/>
                </a:lnTo>
                <a:lnTo>
                  <a:pt x="1652962" y="2387"/>
                </a:lnTo>
                <a:lnTo>
                  <a:pt x="1639412" y="596"/>
                </a:lnTo>
                <a:lnTo>
                  <a:pt x="1625091" y="0"/>
                </a:lnTo>
                <a:lnTo>
                  <a:pt x="1619307" y="92"/>
                </a:lnTo>
                <a:lnTo>
                  <a:pt x="1605352" y="1122"/>
                </a:lnTo>
                <a:lnTo>
                  <a:pt x="1592064" y="3295"/>
                </a:lnTo>
                <a:lnTo>
                  <a:pt x="1579443" y="6610"/>
                </a:lnTo>
                <a:lnTo>
                  <a:pt x="1567486" y="110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10605" y="1055624"/>
            <a:ext cx="79502" cy="108076"/>
          </a:xfrm>
          <a:custGeom>
            <a:avLst/>
            <a:gdLst/>
            <a:ahLst/>
            <a:cxnLst/>
            <a:rect l="l" t="t" r="r" b="b"/>
            <a:pathLst>
              <a:path w="79502" h="108076">
                <a:moveTo>
                  <a:pt x="39370" y="0"/>
                </a:moveTo>
                <a:lnTo>
                  <a:pt x="0" y="108076"/>
                </a:lnTo>
                <a:lnTo>
                  <a:pt x="79502" y="108076"/>
                </a:lnTo>
                <a:lnTo>
                  <a:pt x="3937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94502" y="1036954"/>
            <a:ext cx="118745" cy="73914"/>
          </a:xfrm>
          <a:custGeom>
            <a:avLst/>
            <a:gdLst/>
            <a:ahLst/>
            <a:cxnLst/>
            <a:rect l="l" t="t" r="r" b="b"/>
            <a:pathLst>
              <a:path w="118745" h="73914">
                <a:moveTo>
                  <a:pt x="0" y="0"/>
                </a:moveTo>
                <a:lnTo>
                  <a:pt x="0" y="73914"/>
                </a:lnTo>
                <a:lnTo>
                  <a:pt x="43434" y="73914"/>
                </a:lnTo>
                <a:lnTo>
                  <a:pt x="61914" y="73715"/>
                </a:lnTo>
                <a:lnTo>
                  <a:pt x="76717" y="73114"/>
                </a:lnTo>
                <a:lnTo>
                  <a:pt x="87875" y="72100"/>
                </a:lnTo>
                <a:lnTo>
                  <a:pt x="95419" y="70661"/>
                </a:lnTo>
                <a:lnTo>
                  <a:pt x="103377" y="67945"/>
                </a:lnTo>
                <a:lnTo>
                  <a:pt x="108838" y="63881"/>
                </a:lnTo>
                <a:lnTo>
                  <a:pt x="112775" y="58039"/>
                </a:lnTo>
                <a:lnTo>
                  <a:pt x="116839" y="52197"/>
                </a:lnTo>
                <a:lnTo>
                  <a:pt x="118745" y="44958"/>
                </a:lnTo>
                <a:lnTo>
                  <a:pt x="118745" y="36195"/>
                </a:lnTo>
                <a:lnTo>
                  <a:pt x="118745" y="26416"/>
                </a:lnTo>
                <a:lnTo>
                  <a:pt x="116205" y="18415"/>
                </a:lnTo>
                <a:lnTo>
                  <a:pt x="110871" y="12446"/>
                </a:lnTo>
                <a:lnTo>
                  <a:pt x="105663" y="6350"/>
                </a:lnTo>
                <a:lnTo>
                  <a:pt x="98298" y="2540"/>
                </a:lnTo>
                <a:lnTo>
                  <a:pt x="88773" y="1016"/>
                </a:lnTo>
                <a:lnTo>
                  <a:pt x="82073" y="522"/>
                </a:lnTo>
                <a:lnTo>
                  <a:pt x="70327" y="182"/>
                </a:lnTo>
                <a:lnTo>
                  <a:pt x="53554" y="14"/>
                </a:lnTo>
                <a:lnTo>
                  <a:pt x="45847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61000" y="1033017"/>
            <a:ext cx="161162" cy="200660"/>
          </a:xfrm>
          <a:custGeom>
            <a:avLst/>
            <a:gdLst/>
            <a:ahLst/>
            <a:cxnLst/>
            <a:rect l="l" t="t" r="r" b="b"/>
            <a:pathLst>
              <a:path w="161162" h="200660">
                <a:moveTo>
                  <a:pt x="80899" y="0"/>
                </a:moveTo>
                <a:lnTo>
                  <a:pt x="66934" y="987"/>
                </a:lnTo>
                <a:lnTo>
                  <a:pt x="54100" y="3955"/>
                </a:lnTo>
                <a:lnTo>
                  <a:pt x="42401" y="8909"/>
                </a:lnTo>
                <a:lnTo>
                  <a:pt x="31844" y="15855"/>
                </a:lnTo>
                <a:lnTo>
                  <a:pt x="22351" y="24892"/>
                </a:lnTo>
                <a:lnTo>
                  <a:pt x="15714" y="33633"/>
                </a:lnTo>
                <a:lnTo>
                  <a:pt x="10238" y="43695"/>
                </a:lnTo>
                <a:lnTo>
                  <a:pt x="5927" y="55083"/>
                </a:lnTo>
                <a:lnTo>
                  <a:pt x="2785" y="67799"/>
                </a:lnTo>
                <a:lnTo>
                  <a:pt x="814" y="81847"/>
                </a:lnTo>
                <a:lnTo>
                  <a:pt x="18" y="97229"/>
                </a:lnTo>
                <a:lnTo>
                  <a:pt x="0" y="100076"/>
                </a:lnTo>
                <a:lnTo>
                  <a:pt x="598" y="115481"/>
                </a:lnTo>
                <a:lnTo>
                  <a:pt x="2395" y="129628"/>
                </a:lnTo>
                <a:lnTo>
                  <a:pt x="5390" y="142518"/>
                </a:lnTo>
                <a:lnTo>
                  <a:pt x="9582" y="154150"/>
                </a:lnTo>
                <a:lnTo>
                  <a:pt x="14973" y="164525"/>
                </a:lnTo>
                <a:lnTo>
                  <a:pt x="21561" y="173641"/>
                </a:lnTo>
                <a:lnTo>
                  <a:pt x="32520" y="184334"/>
                </a:lnTo>
                <a:lnTo>
                  <a:pt x="43176" y="191488"/>
                </a:lnTo>
                <a:lnTo>
                  <a:pt x="54818" y="196594"/>
                </a:lnTo>
                <a:lnTo>
                  <a:pt x="67431" y="199651"/>
                </a:lnTo>
                <a:lnTo>
                  <a:pt x="80899" y="200660"/>
                </a:lnTo>
                <a:lnTo>
                  <a:pt x="94558" y="199627"/>
                </a:lnTo>
                <a:lnTo>
                  <a:pt x="107181" y="196534"/>
                </a:lnTo>
                <a:lnTo>
                  <a:pt x="118780" y="191387"/>
                </a:lnTo>
                <a:lnTo>
                  <a:pt x="129367" y="184192"/>
                </a:lnTo>
                <a:lnTo>
                  <a:pt x="138684" y="175260"/>
                </a:lnTo>
                <a:lnTo>
                  <a:pt x="145314" y="166487"/>
                </a:lnTo>
                <a:lnTo>
                  <a:pt x="150789" y="156419"/>
                </a:lnTo>
                <a:lnTo>
                  <a:pt x="155109" y="145051"/>
                </a:lnTo>
                <a:lnTo>
                  <a:pt x="158272" y="132380"/>
                </a:lnTo>
                <a:lnTo>
                  <a:pt x="160279" y="118404"/>
                </a:lnTo>
                <a:lnTo>
                  <a:pt x="161130" y="103119"/>
                </a:lnTo>
                <a:lnTo>
                  <a:pt x="161162" y="99314"/>
                </a:lnTo>
                <a:lnTo>
                  <a:pt x="160583" y="83645"/>
                </a:lnTo>
                <a:lnTo>
                  <a:pt x="158841" y="69335"/>
                </a:lnTo>
                <a:lnTo>
                  <a:pt x="155930" y="56384"/>
                </a:lnTo>
                <a:lnTo>
                  <a:pt x="151843" y="44792"/>
                </a:lnTo>
                <a:lnTo>
                  <a:pt x="146573" y="34559"/>
                </a:lnTo>
                <a:lnTo>
                  <a:pt x="140113" y="25685"/>
                </a:lnTo>
                <a:lnTo>
                  <a:pt x="129816" y="15709"/>
                </a:lnTo>
                <a:lnTo>
                  <a:pt x="119274" y="8793"/>
                </a:lnTo>
                <a:lnTo>
                  <a:pt x="107566" y="3877"/>
                </a:lnTo>
                <a:lnTo>
                  <a:pt x="94692" y="951"/>
                </a:lnTo>
                <a:lnTo>
                  <a:pt x="8089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34353" y="987678"/>
            <a:ext cx="58800" cy="291338"/>
          </a:xfrm>
          <a:custGeom>
            <a:avLst/>
            <a:gdLst/>
            <a:ahLst/>
            <a:cxnLst/>
            <a:rect l="l" t="t" r="r" b="b"/>
            <a:pathLst>
              <a:path w="58800" h="291338">
                <a:moveTo>
                  <a:pt x="0" y="0"/>
                </a:moveTo>
                <a:lnTo>
                  <a:pt x="58800" y="0"/>
                </a:lnTo>
                <a:lnTo>
                  <a:pt x="58800" y="291338"/>
                </a:lnTo>
                <a:lnTo>
                  <a:pt x="0" y="2913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06084" y="987678"/>
            <a:ext cx="292226" cy="291338"/>
          </a:xfrm>
          <a:custGeom>
            <a:avLst/>
            <a:gdLst/>
            <a:ahLst/>
            <a:cxnLst/>
            <a:rect l="l" t="t" r="r" b="b"/>
            <a:pathLst>
              <a:path w="292226" h="291338">
                <a:moveTo>
                  <a:pt x="113411" y="0"/>
                </a:moveTo>
                <a:lnTo>
                  <a:pt x="175640" y="0"/>
                </a:lnTo>
                <a:lnTo>
                  <a:pt x="292226" y="291338"/>
                </a:lnTo>
                <a:lnTo>
                  <a:pt x="228345" y="291338"/>
                </a:lnTo>
                <a:lnTo>
                  <a:pt x="202818" y="225171"/>
                </a:lnTo>
                <a:lnTo>
                  <a:pt x="86487" y="225171"/>
                </a:lnTo>
                <a:lnTo>
                  <a:pt x="62356" y="291338"/>
                </a:lnTo>
                <a:lnTo>
                  <a:pt x="0" y="291338"/>
                </a:lnTo>
                <a:lnTo>
                  <a:pt x="11341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35701" y="987678"/>
            <a:ext cx="261874" cy="291338"/>
          </a:xfrm>
          <a:custGeom>
            <a:avLst/>
            <a:gdLst/>
            <a:ahLst/>
            <a:cxnLst/>
            <a:rect l="l" t="t" r="r" b="b"/>
            <a:pathLst>
              <a:path w="261874" h="291338">
                <a:moveTo>
                  <a:pt x="0" y="0"/>
                </a:moveTo>
                <a:lnTo>
                  <a:pt x="123698" y="0"/>
                </a:lnTo>
                <a:lnTo>
                  <a:pt x="140161" y="275"/>
                </a:lnTo>
                <a:lnTo>
                  <a:pt x="154880" y="1096"/>
                </a:lnTo>
                <a:lnTo>
                  <a:pt x="167847" y="2460"/>
                </a:lnTo>
                <a:lnTo>
                  <a:pt x="179050" y="4361"/>
                </a:lnTo>
                <a:lnTo>
                  <a:pt x="188480" y="6794"/>
                </a:lnTo>
                <a:lnTo>
                  <a:pt x="203187" y="13425"/>
                </a:lnTo>
                <a:lnTo>
                  <a:pt x="213307" y="21042"/>
                </a:lnTo>
                <a:lnTo>
                  <a:pt x="221983" y="30742"/>
                </a:lnTo>
                <a:lnTo>
                  <a:pt x="231318" y="46903"/>
                </a:lnTo>
                <a:lnTo>
                  <a:pt x="235380" y="58821"/>
                </a:lnTo>
                <a:lnTo>
                  <a:pt x="237625" y="71583"/>
                </a:lnTo>
                <a:lnTo>
                  <a:pt x="238125" y="81661"/>
                </a:lnTo>
                <a:lnTo>
                  <a:pt x="237191" y="95600"/>
                </a:lnTo>
                <a:lnTo>
                  <a:pt x="234383" y="108421"/>
                </a:lnTo>
                <a:lnTo>
                  <a:pt x="229694" y="120122"/>
                </a:lnTo>
                <a:lnTo>
                  <a:pt x="223116" y="130705"/>
                </a:lnTo>
                <a:lnTo>
                  <a:pt x="210496" y="143656"/>
                </a:lnTo>
                <a:lnTo>
                  <a:pt x="200508" y="150298"/>
                </a:lnTo>
                <a:lnTo>
                  <a:pt x="188997" y="155685"/>
                </a:lnTo>
                <a:lnTo>
                  <a:pt x="175974" y="159808"/>
                </a:lnTo>
                <a:lnTo>
                  <a:pt x="161451" y="162663"/>
                </a:lnTo>
                <a:lnTo>
                  <a:pt x="161289" y="162687"/>
                </a:lnTo>
                <a:lnTo>
                  <a:pt x="172754" y="170037"/>
                </a:lnTo>
                <a:lnTo>
                  <a:pt x="182881" y="177797"/>
                </a:lnTo>
                <a:lnTo>
                  <a:pt x="191648" y="185993"/>
                </a:lnTo>
                <a:lnTo>
                  <a:pt x="198636" y="194033"/>
                </a:lnTo>
                <a:lnTo>
                  <a:pt x="205328" y="202846"/>
                </a:lnTo>
                <a:lnTo>
                  <a:pt x="212863" y="213636"/>
                </a:lnTo>
                <a:lnTo>
                  <a:pt x="221240" y="226404"/>
                </a:lnTo>
                <a:lnTo>
                  <a:pt x="226313" y="234442"/>
                </a:lnTo>
                <a:lnTo>
                  <a:pt x="261874" y="291338"/>
                </a:lnTo>
                <a:lnTo>
                  <a:pt x="191515" y="291338"/>
                </a:lnTo>
                <a:lnTo>
                  <a:pt x="148971" y="227837"/>
                </a:lnTo>
                <a:lnTo>
                  <a:pt x="138908" y="212988"/>
                </a:lnTo>
                <a:lnTo>
                  <a:pt x="130507" y="201034"/>
                </a:lnTo>
                <a:lnTo>
                  <a:pt x="123758" y="191963"/>
                </a:lnTo>
                <a:lnTo>
                  <a:pt x="118651" y="185767"/>
                </a:lnTo>
                <a:lnTo>
                  <a:pt x="112395" y="179197"/>
                </a:lnTo>
                <a:lnTo>
                  <a:pt x="106552" y="175133"/>
                </a:lnTo>
                <a:lnTo>
                  <a:pt x="100329" y="172974"/>
                </a:lnTo>
                <a:lnTo>
                  <a:pt x="90366" y="170775"/>
                </a:lnTo>
                <a:lnTo>
                  <a:pt x="76442" y="169745"/>
                </a:lnTo>
                <a:lnTo>
                  <a:pt x="70738" y="169672"/>
                </a:lnTo>
                <a:lnTo>
                  <a:pt x="58800" y="169672"/>
                </a:lnTo>
                <a:lnTo>
                  <a:pt x="58800" y="291338"/>
                </a:lnTo>
                <a:lnTo>
                  <a:pt x="0" y="2913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12385" y="987678"/>
            <a:ext cx="232790" cy="291338"/>
          </a:xfrm>
          <a:custGeom>
            <a:avLst/>
            <a:gdLst/>
            <a:ahLst/>
            <a:cxnLst/>
            <a:rect l="l" t="t" r="r" b="b"/>
            <a:pathLst>
              <a:path w="232790" h="291338">
                <a:moveTo>
                  <a:pt x="0" y="0"/>
                </a:moveTo>
                <a:lnTo>
                  <a:pt x="58800" y="0"/>
                </a:lnTo>
                <a:lnTo>
                  <a:pt x="58800" y="114681"/>
                </a:lnTo>
                <a:lnTo>
                  <a:pt x="173989" y="114681"/>
                </a:lnTo>
                <a:lnTo>
                  <a:pt x="173989" y="0"/>
                </a:lnTo>
                <a:lnTo>
                  <a:pt x="232790" y="0"/>
                </a:lnTo>
                <a:lnTo>
                  <a:pt x="232790" y="291338"/>
                </a:lnTo>
                <a:lnTo>
                  <a:pt x="173989" y="291338"/>
                </a:lnTo>
                <a:lnTo>
                  <a:pt x="173989" y="163957"/>
                </a:lnTo>
                <a:lnTo>
                  <a:pt x="58800" y="163957"/>
                </a:lnTo>
                <a:lnTo>
                  <a:pt x="58800" y="291338"/>
                </a:lnTo>
                <a:lnTo>
                  <a:pt x="0" y="2913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36795" y="987678"/>
            <a:ext cx="231393" cy="291338"/>
          </a:xfrm>
          <a:custGeom>
            <a:avLst/>
            <a:gdLst/>
            <a:ahLst/>
            <a:cxnLst/>
            <a:rect l="l" t="t" r="r" b="b"/>
            <a:pathLst>
              <a:path w="231393" h="291338">
                <a:moveTo>
                  <a:pt x="0" y="0"/>
                </a:moveTo>
                <a:lnTo>
                  <a:pt x="231393" y="0"/>
                </a:lnTo>
                <a:lnTo>
                  <a:pt x="231393" y="49275"/>
                </a:lnTo>
                <a:lnTo>
                  <a:pt x="145160" y="49275"/>
                </a:lnTo>
                <a:lnTo>
                  <a:pt x="145160" y="291338"/>
                </a:lnTo>
                <a:lnTo>
                  <a:pt x="86359" y="291338"/>
                </a:lnTo>
                <a:lnTo>
                  <a:pt x="86359" y="49275"/>
                </a:lnTo>
                <a:lnTo>
                  <a:pt x="0" y="49275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44716" y="982726"/>
            <a:ext cx="253745" cy="301244"/>
          </a:xfrm>
          <a:custGeom>
            <a:avLst/>
            <a:gdLst/>
            <a:ahLst/>
            <a:cxnLst/>
            <a:rect l="l" t="t" r="r" b="b"/>
            <a:pathLst>
              <a:path w="253745" h="301244">
                <a:moveTo>
                  <a:pt x="136270" y="0"/>
                </a:moveTo>
                <a:lnTo>
                  <a:pt x="150591" y="596"/>
                </a:lnTo>
                <a:lnTo>
                  <a:pt x="164141" y="2387"/>
                </a:lnTo>
                <a:lnTo>
                  <a:pt x="176926" y="5371"/>
                </a:lnTo>
                <a:lnTo>
                  <a:pt x="188953" y="9549"/>
                </a:lnTo>
                <a:lnTo>
                  <a:pt x="200226" y="14920"/>
                </a:lnTo>
                <a:lnTo>
                  <a:pt x="210753" y="21485"/>
                </a:lnTo>
                <a:lnTo>
                  <a:pt x="220539" y="29244"/>
                </a:lnTo>
                <a:lnTo>
                  <a:pt x="230925" y="40050"/>
                </a:lnTo>
                <a:lnTo>
                  <a:pt x="237860" y="49865"/>
                </a:lnTo>
                <a:lnTo>
                  <a:pt x="243944" y="61082"/>
                </a:lnTo>
                <a:lnTo>
                  <a:pt x="249178" y="73715"/>
                </a:lnTo>
                <a:lnTo>
                  <a:pt x="252856" y="85216"/>
                </a:lnTo>
                <a:lnTo>
                  <a:pt x="194690" y="99187"/>
                </a:lnTo>
                <a:lnTo>
                  <a:pt x="190516" y="86296"/>
                </a:lnTo>
                <a:lnTo>
                  <a:pt x="184254" y="75162"/>
                </a:lnTo>
                <a:lnTo>
                  <a:pt x="175926" y="65785"/>
                </a:lnTo>
                <a:lnTo>
                  <a:pt x="162550" y="56635"/>
                </a:lnTo>
                <a:lnTo>
                  <a:pt x="150702" y="52318"/>
                </a:lnTo>
                <a:lnTo>
                  <a:pt x="137513" y="50402"/>
                </a:lnTo>
                <a:lnTo>
                  <a:pt x="133223" y="50291"/>
                </a:lnTo>
                <a:lnTo>
                  <a:pt x="119498" y="51430"/>
                </a:lnTo>
                <a:lnTo>
                  <a:pt x="106988" y="54847"/>
                </a:lnTo>
                <a:lnTo>
                  <a:pt x="95679" y="60542"/>
                </a:lnTo>
                <a:lnTo>
                  <a:pt x="85551" y="68515"/>
                </a:lnTo>
                <a:lnTo>
                  <a:pt x="80772" y="73533"/>
                </a:lnTo>
                <a:lnTo>
                  <a:pt x="74729" y="81863"/>
                </a:lnTo>
                <a:lnTo>
                  <a:pt x="69758" y="91716"/>
                </a:lnTo>
                <a:lnTo>
                  <a:pt x="65859" y="103098"/>
                </a:lnTo>
                <a:lnTo>
                  <a:pt x="63031" y="116016"/>
                </a:lnTo>
                <a:lnTo>
                  <a:pt x="61274" y="130477"/>
                </a:lnTo>
                <a:lnTo>
                  <a:pt x="60589" y="146487"/>
                </a:lnTo>
                <a:lnTo>
                  <a:pt x="60578" y="148844"/>
                </a:lnTo>
                <a:lnTo>
                  <a:pt x="61065" y="165367"/>
                </a:lnTo>
                <a:lnTo>
                  <a:pt x="62523" y="180323"/>
                </a:lnTo>
                <a:lnTo>
                  <a:pt x="64954" y="193714"/>
                </a:lnTo>
                <a:lnTo>
                  <a:pt x="68358" y="205543"/>
                </a:lnTo>
                <a:lnTo>
                  <a:pt x="72733" y="215813"/>
                </a:lnTo>
                <a:lnTo>
                  <a:pt x="78081" y="224527"/>
                </a:lnTo>
                <a:lnTo>
                  <a:pt x="89913" y="236774"/>
                </a:lnTo>
                <a:lnTo>
                  <a:pt x="100597" y="243758"/>
                </a:lnTo>
                <a:lnTo>
                  <a:pt x="112459" y="248400"/>
                </a:lnTo>
                <a:lnTo>
                  <a:pt x="125515" y="250690"/>
                </a:lnTo>
                <a:lnTo>
                  <a:pt x="132079" y="250951"/>
                </a:lnTo>
                <a:lnTo>
                  <a:pt x="145333" y="249657"/>
                </a:lnTo>
                <a:lnTo>
                  <a:pt x="157460" y="245759"/>
                </a:lnTo>
                <a:lnTo>
                  <a:pt x="168461" y="239240"/>
                </a:lnTo>
                <a:lnTo>
                  <a:pt x="180003" y="227820"/>
                </a:lnTo>
                <a:lnTo>
                  <a:pt x="186471" y="217688"/>
                </a:lnTo>
                <a:lnTo>
                  <a:pt x="191859" y="205571"/>
                </a:lnTo>
                <a:lnTo>
                  <a:pt x="196155" y="191467"/>
                </a:lnTo>
                <a:lnTo>
                  <a:pt x="196723" y="189102"/>
                </a:lnTo>
                <a:lnTo>
                  <a:pt x="253745" y="207263"/>
                </a:lnTo>
                <a:lnTo>
                  <a:pt x="249321" y="221244"/>
                </a:lnTo>
                <a:lnTo>
                  <a:pt x="244082" y="234083"/>
                </a:lnTo>
                <a:lnTo>
                  <a:pt x="238030" y="245779"/>
                </a:lnTo>
                <a:lnTo>
                  <a:pt x="231169" y="256329"/>
                </a:lnTo>
                <a:lnTo>
                  <a:pt x="223501" y="265731"/>
                </a:lnTo>
                <a:lnTo>
                  <a:pt x="215028" y="273981"/>
                </a:lnTo>
                <a:lnTo>
                  <a:pt x="200066" y="284737"/>
                </a:lnTo>
                <a:lnTo>
                  <a:pt x="189264" y="290323"/>
                </a:lnTo>
                <a:lnTo>
                  <a:pt x="177652" y="294759"/>
                </a:lnTo>
                <a:lnTo>
                  <a:pt x="165230" y="298045"/>
                </a:lnTo>
                <a:lnTo>
                  <a:pt x="151997" y="300182"/>
                </a:lnTo>
                <a:lnTo>
                  <a:pt x="137954" y="301169"/>
                </a:lnTo>
                <a:lnTo>
                  <a:pt x="132714" y="301244"/>
                </a:lnTo>
                <a:lnTo>
                  <a:pt x="118742" y="300644"/>
                </a:lnTo>
                <a:lnTo>
                  <a:pt x="105401" y="298847"/>
                </a:lnTo>
                <a:lnTo>
                  <a:pt x="92692" y="295851"/>
                </a:lnTo>
                <a:lnTo>
                  <a:pt x="80612" y="291657"/>
                </a:lnTo>
                <a:lnTo>
                  <a:pt x="69160" y="286265"/>
                </a:lnTo>
                <a:lnTo>
                  <a:pt x="58334" y="279674"/>
                </a:lnTo>
                <a:lnTo>
                  <a:pt x="48134" y="271886"/>
                </a:lnTo>
                <a:lnTo>
                  <a:pt x="38558" y="262898"/>
                </a:lnTo>
                <a:lnTo>
                  <a:pt x="29527" y="252452"/>
                </a:lnTo>
                <a:lnTo>
                  <a:pt x="22632" y="242583"/>
                </a:lnTo>
                <a:lnTo>
                  <a:pt x="16653" y="232008"/>
                </a:lnTo>
                <a:lnTo>
                  <a:pt x="11589" y="220727"/>
                </a:lnTo>
                <a:lnTo>
                  <a:pt x="7440" y="208737"/>
                </a:lnTo>
                <a:lnTo>
                  <a:pt x="4207" y="196036"/>
                </a:lnTo>
                <a:lnTo>
                  <a:pt x="1889" y="182622"/>
                </a:lnTo>
                <a:lnTo>
                  <a:pt x="487" y="168493"/>
                </a:lnTo>
                <a:lnTo>
                  <a:pt x="0" y="153647"/>
                </a:lnTo>
                <a:lnTo>
                  <a:pt x="0" y="153162"/>
                </a:lnTo>
                <a:lnTo>
                  <a:pt x="425" y="137997"/>
                </a:lnTo>
                <a:lnTo>
                  <a:pt x="1703" y="123578"/>
                </a:lnTo>
                <a:lnTo>
                  <a:pt x="3834" y="109904"/>
                </a:lnTo>
                <a:lnTo>
                  <a:pt x="6819" y="96974"/>
                </a:lnTo>
                <a:lnTo>
                  <a:pt x="10658" y="84787"/>
                </a:lnTo>
                <a:lnTo>
                  <a:pt x="15354" y="73343"/>
                </a:lnTo>
                <a:lnTo>
                  <a:pt x="20906" y="62640"/>
                </a:lnTo>
                <a:lnTo>
                  <a:pt x="27316" y="52678"/>
                </a:lnTo>
                <a:lnTo>
                  <a:pt x="34584" y="43455"/>
                </a:lnTo>
                <a:lnTo>
                  <a:pt x="46774" y="31256"/>
                </a:lnTo>
                <a:lnTo>
                  <a:pt x="56743" y="23389"/>
                </a:lnTo>
                <a:lnTo>
                  <a:pt x="67373" y="16658"/>
                </a:lnTo>
                <a:lnTo>
                  <a:pt x="78665" y="11065"/>
                </a:lnTo>
                <a:lnTo>
                  <a:pt x="90622" y="6610"/>
                </a:lnTo>
                <a:lnTo>
                  <a:pt x="103243" y="3295"/>
                </a:lnTo>
                <a:lnTo>
                  <a:pt x="116531" y="1122"/>
                </a:lnTo>
                <a:lnTo>
                  <a:pt x="130486" y="92"/>
                </a:lnTo>
                <a:lnTo>
                  <a:pt x="13627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25616" y="982726"/>
            <a:ext cx="253745" cy="301244"/>
          </a:xfrm>
          <a:custGeom>
            <a:avLst/>
            <a:gdLst/>
            <a:ahLst/>
            <a:cxnLst/>
            <a:rect l="l" t="t" r="r" b="b"/>
            <a:pathLst>
              <a:path w="253745" h="301244">
                <a:moveTo>
                  <a:pt x="136271" y="0"/>
                </a:moveTo>
                <a:lnTo>
                  <a:pt x="150591" y="596"/>
                </a:lnTo>
                <a:lnTo>
                  <a:pt x="164141" y="2387"/>
                </a:lnTo>
                <a:lnTo>
                  <a:pt x="176926" y="5371"/>
                </a:lnTo>
                <a:lnTo>
                  <a:pt x="188953" y="9549"/>
                </a:lnTo>
                <a:lnTo>
                  <a:pt x="200226" y="14920"/>
                </a:lnTo>
                <a:lnTo>
                  <a:pt x="210753" y="21485"/>
                </a:lnTo>
                <a:lnTo>
                  <a:pt x="220539" y="29244"/>
                </a:lnTo>
                <a:lnTo>
                  <a:pt x="230925" y="40050"/>
                </a:lnTo>
                <a:lnTo>
                  <a:pt x="237860" y="49865"/>
                </a:lnTo>
                <a:lnTo>
                  <a:pt x="243944" y="61082"/>
                </a:lnTo>
                <a:lnTo>
                  <a:pt x="249178" y="73715"/>
                </a:lnTo>
                <a:lnTo>
                  <a:pt x="252857" y="85216"/>
                </a:lnTo>
                <a:lnTo>
                  <a:pt x="194690" y="99187"/>
                </a:lnTo>
                <a:lnTo>
                  <a:pt x="190516" y="86296"/>
                </a:lnTo>
                <a:lnTo>
                  <a:pt x="184254" y="75162"/>
                </a:lnTo>
                <a:lnTo>
                  <a:pt x="175926" y="65785"/>
                </a:lnTo>
                <a:lnTo>
                  <a:pt x="162550" y="56635"/>
                </a:lnTo>
                <a:lnTo>
                  <a:pt x="150702" y="52318"/>
                </a:lnTo>
                <a:lnTo>
                  <a:pt x="137513" y="50402"/>
                </a:lnTo>
                <a:lnTo>
                  <a:pt x="133223" y="50291"/>
                </a:lnTo>
                <a:lnTo>
                  <a:pt x="119498" y="51430"/>
                </a:lnTo>
                <a:lnTo>
                  <a:pt x="106988" y="54847"/>
                </a:lnTo>
                <a:lnTo>
                  <a:pt x="95679" y="60542"/>
                </a:lnTo>
                <a:lnTo>
                  <a:pt x="85551" y="68515"/>
                </a:lnTo>
                <a:lnTo>
                  <a:pt x="80772" y="73533"/>
                </a:lnTo>
                <a:lnTo>
                  <a:pt x="74729" y="81863"/>
                </a:lnTo>
                <a:lnTo>
                  <a:pt x="69758" y="91716"/>
                </a:lnTo>
                <a:lnTo>
                  <a:pt x="65859" y="103098"/>
                </a:lnTo>
                <a:lnTo>
                  <a:pt x="63031" y="116016"/>
                </a:lnTo>
                <a:lnTo>
                  <a:pt x="61274" y="130477"/>
                </a:lnTo>
                <a:lnTo>
                  <a:pt x="60589" y="146487"/>
                </a:lnTo>
                <a:lnTo>
                  <a:pt x="60579" y="148844"/>
                </a:lnTo>
                <a:lnTo>
                  <a:pt x="61065" y="165367"/>
                </a:lnTo>
                <a:lnTo>
                  <a:pt x="62523" y="180323"/>
                </a:lnTo>
                <a:lnTo>
                  <a:pt x="64954" y="193714"/>
                </a:lnTo>
                <a:lnTo>
                  <a:pt x="68358" y="205543"/>
                </a:lnTo>
                <a:lnTo>
                  <a:pt x="72733" y="215813"/>
                </a:lnTo>
                <a:lnTo>
                  <a:pt x="78081" y="224527"/>
                </a:lnTo>
                <a:lnTo>
                  <a:pt x="89913" y="236774"/>
                </a:lnTo>
                <a:lnTo>
                  <a:pt x="100597" y="243758"/>
                </a:lnTo>
                <a:lnTo>
                  <a:pt x="112459" y="248400"/>
                </a:lnTo>
                <a:lnTo>
                  <a:pt x="125515" y="250690"/>
                </a:lnTo>
                <a:lnTo>
                  <a:pt x="132080" y="250951"/>
                </a:lnTo>
                <a:lnTo>
                  <a:pt x="145333" y="249657"/>
                </a:lnTo>
                <a:lnTo>
                  <a:pt x="157460" y="245759"/>
                </a:lnTo>
                <a:lnTo>
                  <a:pt x="168461" y="239240"/>
                </a:lnTo>
                <a:lnTo>
                  <a:pt x="180003" y="227820"/>
                </a:lnTo>
                <a:lnTo>
                  <a:pt x="186471" y="217688"/>
                </a:lnTo>
                <a:lnTo>
                  <a:pt x="191859" y="205571"/>
                </a:lnTo>
                <a:lnTo>
                  <a:pt x="196155" y="191467"/>
                </a:lnTo>
                <a:lnTo>
                  <a:pt x="196723" y="189102"/>
                </a:lnTo>
                <a:lnTo>
                  <a:pt x="253745" y="207263"/>
                </a:lnTo>
                <a:lnTo>
                  <a:pt x="249321" y="221244"/>
                </a:lnTo>
                <a:lnTo>
                  <a:pt x="244082" y="234083"/>
                </a:lnTo>
                <a:lnTo>
                  <a:pt x="238030" y="245779"/>
                </a:lnTo>
                <a:lnTo>
                  <a:pt x="231169" y="256329"/>
                </a:lnTo>
                <a:lnTo>
                  <a:pt x="223501" y="265731"/>
                </a:lnTo>
                <a:lnTo>
                  <a:pt x="215028" y="273981"/>
                </a:lnTo>
                <a:lnTo>
                  <a:pt x="200066" y="284737"/>
                </a:lnTo>
                <a:lnTo>
                  <a:pt x="189264" y="290323"/>
                </a:lnTo>
                <a:lnTo>
                  <a:pt x="177652" y="294759"/>
                </a:lnTo>
                <a:lnTo>
                  <a:pt x="165230" y="298045"/>
                </a:lnTo>
                <a:lnTo>
                  <a:pt x="151997" y="300182"/>
                </a:lnTo>
                <a:lnTo>
                  <a:pt x="137954" y="301169"/>
                </a:lnTo>
                <a:lnTo>
                  <a:pt x="132714" y="301244"/>
                </a:lnTo>
                <a:lnTo>
                  <a:pt x="118742" y="300644"/>
                </a:lnTo>
                <a:lnTo>
                  <a:pt x="105401" y="298847"/>
                </a:lnTo>
                <a:lnTo>
                  <a:pt x="92692" y="295851"/>
                </a:lnTo>
                <a:lnTo>
                  <a:pt x="80612" y="291657"/>
                </a:lnTo>
                <a:lnTo>
                  <a:pt x="69160" y="286265"/>
                </a:lnTo>
                <a:lnTo>
                  <a:pt x="58334" y="279674"/>
                </a:lnTo>
                <a:lnTo>
                  <a:pt x="48134" y="271886"/>
                </a:lnTo>
                <a:lnTo>
                  <a:pt x="38558" y="262898"/>
                </a:lnTo>
                <a:lnTo>
                  <a:pt x="29527" y="252452"/>
                </a:lnTo>
                <a:lnTo>
                  <a:pt x="22632" y="242583"/>
                </a:lnTo>
                <a:lnTo>
                  <a:pt x="16653" y="232008"/>
                </a:lnTo>
                <a:lnTo>
                  <a:pt x="11589" y="220727"/>
                </a:lnTo>
                <a:lnTo>
                  <a:pt x="7440" y="208737"/>
                </a:lnTo>
                <a:lnTo>
                  <a:pt x="4207" y="196036"/>
                </a:lnTo>
                <a:lnTo>
                  <a:pt x="1889" y="182622"/>
                </a:lnTo>
                <a:lnTo>
                  <a:pt x="487" y="168493"/>
                </a:lnTo>
                <a:lnTo>
                  <a:pt x="0" y="153647"/>
                </a:lnTo>
                <a:lnTo>
                  <a:pt x="0" y="153162"/>
                </a:lnTo>
                <a:lnTo>
                  <a:pt x="425" y="137997"/>
                </a:lnTo>
                <a:lnTo>
                  <a:pt x="1703" y="123578"/>
                </a:lnTo>
                <a:lnTo>
                  <a:pt x="3834" y="109904"/>
                </a:lnTo>
                <a:lnTo>
                  <a:pt x="6819" y="96974"/>
                </a:lnTo>
                <a:lnTo>
                  <a:pt x="10658" y="84787"/>
                </a:lnTo>
                <a:lnTo>
                  <a:pt x="15354" y="73343"/>
                </a:lnTo>
                <a:lnTo>
                  <a:pt x="20906" y="62640"/>
                </a:lnTo>
                <a:lnTo>
                  <a:pt x="27316" y="52678"/>
                </a:lnTo>
                <a:lnTo>
                  <a:pt x="34584" y="43455"/>
                </a:lnTo>
                <a:lnTo>
                  <a:pt x="46774" y="31256"/>
                </a:lnTo>
                <a:lnTo>
                  <a:pt x="56743" y="23389"/>
                </a:lnTo>
                <a:lnTo>
                  <a:pt x="67373" y="16658"/>
                </a:lnTo>
                <a:lnTo>
                  <a:pt x="78665" y="11065"/>
                </a:lnTo>
                <a:lnTo>
                  <a:pt x="90622" y="6610"/>
                </a:lnTo>
                <a:lnTo>
                  <a:pt x="103243" y="3295"/>
                </a:lnTo>
                <a:lnTo>
                  <a:pt x="116531" y="1122"/>
                </a:lnTo>
                <a:lnTo>
                  <a:pt x="130486" y="92"/>
                </a:lnTo>
                <a:lnTo>
                  <a:pt x="13627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00421" y="982726"/>
            <a:ext cx="282575" cy="301244"/>
          </a:xfrm>
          <a:custGeom>
            <a:avLst/>
            <a:gdLst/>
            <a:ahLst/>
            <a:cxnLst/>
            <a:rect l="l" t="t" r="r" b="b"/>
            <a:pathLst>
              <a:path w="282575" h="301244">
                <a:moveTo>
                  <a:pt x="140842" y="0"/>
                </a:moveTo>
                <a:lnTo>
                  <a:pt x="155297" y="527"/>
                </a:lnTo>
                <a:lnTo>
                  <a:pt x="169078" y="2109"/>
                </a:lnTo>
                <a:lnTo>
                  <a:pt x="182182" y="4745"/>
                </a:lnTo>
                <a:lnTo>
                  <a:pt x="194609" y="8432"/>
                </a:lnTo>
                <a:lnTo>
                  <a:pt x="206358" y="13171"/>
                </a:lnTo>
                <a:lnTo>
                  <a:pt x="217428" y="18959"/>
                </a:lnTo>
                <a:lnTo>
                  <a:pt x="227817" y="25796"/>
                </a:lnTo>
                <a:lnTo>
                  <a:pt x="237524" y="33681"/>
                </a:lnTo>
                <a:lnTo>
                  <a:pt x="251831" y="48879"/>
                </a:lnTo>
                <a:lnTo>
                  <a:pt x="258805" y="58608"/>
                </a:lnTo>
                <a:lnTo>
                  <a:pt x="264887" y="69063"/>
                </a:lnTo>
                <a:lnTo>
                  <a:pt x="270075" y="80243"/>
                </a:lnTo>
                <a:lnTo>
                  <a:pt x="274368" y="92148"/>
                </a:lnTo>
                <a:lnTo>
                  <a:pt x="277763" y="104776"/>
                </a:lnTo>
                <a:lnTo>
                  <a:pt x="280259" y="118127"/>
                </a:lnTo>
                <a:lnTo>
                  <a:pt x="281853" y="132199"/>
                </a:lnTo>
                <a:lnTo>
                  <a:pt x="282543" y="146992"/>
                </a:lnTo>
                <a:lnTo>
                  <a:pt x="282575" y="151002"/>
                </a:lnTo>
                <a:lnTo>
                  <a:pt x="282120" y="165965"/>
                </a:lnTo>
                <a:lnTo>
                  <a:pt x="280757" y="180207"/>
                </a:lnTo>
                <a:lnTo>
                  <a:pt x="278487" y="193726"/>
                </a:lnTo>
                <a:lnTo>
                  <a:pt x="275310" y="206523"/>
                </a:lnTo>
                <a:lnTo>
                  <a:pt x="271228" y="218595"/>
                </a:lnTo>
                <a:lnTo>
                  <a:pt x="266242" y="229942"/>
                </a:lnTo>
                <a:lnTo>
                  <a:pt x="260352" y="240562"/>
                </a:lnTo>
                <a:lnTo>
                  <a:pt x="253560" y="250456"/>
                </a:lnTo>
                <a:lnTo>
                  <a:pt x="245866" y="259621"/>
                </a:lnTo>
                <a:lnTo>
                  <a:pt x="235031" y="270033"/>
                </a:lnTo>
                <a:lnTo>
                  <a:pt x="225151" y="277642"/>
                </a:lnTo>
                <a:lnTo>
                  <a:pt x="214580" y="284192"/>
                </a:lnTo>
                <a:lnTo>
                  <a:pt x="203317" y="289681"/>
                </a:lnTo>
                <a:lnTo>
                  <a:pt x="191364" y="294109"/>
                </a:lnTo>
                <a:lnTo>
                  <a:pt x="178720" y="297474"/>
                </a:lnTo>
                <a:lnTo>
                  <a:pt x="165384" y="299775"/>
                </a:lnTo>
                <a:lnTo>
                  <a:pt x="151358" y="301012"/>
                </a:lnTo>
                <a:lnTo>
                  <a:pt x="141731" y="301244"/>
                </a:lnTo>
                <a:lnTo>
                  <a:pt x="127174" y="300722"/>
                </a:lnTo>
                <a:lnTo>
                  <a:pt x="113311" y="299158"/>
                </a:lnTo>
                <a:lnTo>
                  <a:pt x="100145" y="296551"/>
                </a:lnTo>
                <a:lnTo>
                  <a:pt x="87677" y="292901"/>
                </a:lnTo>
                <a:lnTo>
                  <a:pt x="75910" y="288208"/>
                </a:lnTo>
                <a:lnTo>
                  <a:pt x="64847" y="282473"/>
                </a:lnTo>
                <a:lnTo>
                  <a:pt x="54489" y="275694"/>
                </a:lnTo>
                <a:lnTo>
                  <a:pt x="44839" y="267873"/>
                </a:lnTo>
                <a:lnTo>
                  <a:pt x="30410" y="252530"/>
                </a:lnTo>
                <a:lnTo>
                  <a:pt x="23386" y="242732"/>
                </a:lnTo>
                <a:lnTo>
                  <a:pt x="17280" y="232224"/>
                </a:lnTo>
                <a:lnTo>
                  <a:pt x="12095" y="221003"/>
                </a:lnTo>
                <a:lnTo>
                  <a:pt x="7830" y="209069"/>
                </a:lnTo>
                <a:lnTo>
                  <a:pt x="4488" y="196418"/>
                </a:lnTo>
                <a:lnTo>
                  <a:pt x="2070" y="183048"/>
                </a:lnTo>
                <a:lnTo>
                  <a:pt x="575" y="168959"/>
                </a:lnTo>
                <a:lnTo>
                  <a:pt x="6" y="154147"/>
                </a:lnTo>
                <a:lnTo>
                  <a:pt x="0" y="152400"/>
                </a:lnTo>
                <a:lnTo>
                  <a:pt x="373" y="137879"/>
                </a:lnTo>
                <a:lnTo>
                  <a:pt x="1495" y="124170"/>
                </a:lnTo>
                <a:lnTo>
                  <a:pt x="3363" y="111273"/>
                </a:lnTo>
                <a:lnTo>
                  <a:pt x="5980" y="99188"/>
                </a:lnTo>
                <a:lnTo>
                  <a:pt x="9344" y="87914"/>
                </a:lnTo>
                <a:lnTo>
                  <a:pt x="13334" y="77724"/>
                </a:lnTo>
                <a:lnTo>
                  <a:pt x="19038" y="66333"/>
                </a:lnTo>
                <a:lnTo>
                  <a:pt x="25755" y="55573"/>
                </a:lnTo>
                <a:lnTo>
                  <a:pt x="33497" y="45444"/>
                </a:lnTo>
                <a:lnTo>
                  <a:pt x="40512" y="37719"/>
                </a:lnTo>
                <a:lnTo>
                  <a:pt x="50282" y="28599"/>
                </a:lnTo>
                <a:lnTo>
                  <a:pt x="60562" y="20902"/>
                </a:lnTo>
                <a:lnTo>
                  <a:pt x="71338" y="14643"/>
                </a:lnTo>
                <a:lnTo>
                  <a:pt x="89282" y="7397"/>
                </a:lnTo>
                <a:lnTo>
                  <a:pt x="101118" y="4167"/>
                </a:lnTo>
                <a:lnTo>
                  <a:pt x="113607" y="1862"/>
                </a:lnTo>
                <a:lnTo>
                  <a:pt x="126741" y="475"/>
                </a:lnTo>
                <a:lnTo>
                  <a:pt x="140517" y="0"/>
                </a:lnTo>
                <a:lnTo>
                  <a:pt x="14084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48500" y="1173377"/>
            <a:ext cx="109673" cy="0"/>
          </a:xfrm>
          <a:custGeom>
            <a:avLst/>
            <a:gdLst/>
            <a:ahLst/>
            <a:cxnLst/>
            <a:rect l="l" t="t" r="r" b="b"/>
            <a:pathLst>
              <a:path w="109673">
                <a:moveTo>
                  <a:pt x="0" y="0"/>
                </a:moveTo>
                <a:lnTo>
                  <a:pt x="109673" y="0"/>
                </a:lnTo>
              </a:path>
            </a:pathLst>
          </a:custGeom>
          <a:ln w="571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48500" y="1145462"/>
            <a:ext cx="109673" cy="55830"/>
          </a:xfrm>
          <a:custGeom>
            <a:avLst/>
            <a:gdLst/>
            <a:ahLst/>
            <a:cxnLst/>
            <a:rect l="l" t="t" r="r" b="b"/>
            <a:pathLst>
              <a:path w="109673" h="55830">
                <a:moveTo>
                  <a:pt x="0" y="55830"/>
                </a:moveTo>
                <a:lnTo>
                  <a:pt x="109673" y="55830"/>
                </a:lnTo>
                <a:lnTo>
                  <a:pt x="109673" y="0"/>
                </a:lnTo>
                <a:lnTo>
                  <a:pt x="0" y="0"/>
                </a:lnTo>
                <a:lnTo>
                  <a:pt x="0" y="5583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30643" y="987678"/>
            <a:ext cx="231393" cy="291338"/>
          </a:xfrm>
          <a:custGeom>
            <a:avLst/>
            <a:gdLst/>
            <a:ahLst/>
            <a:cxnLst/>
            <a:rect l="l" t="t" r="r" b="b"/>
            <a:pathLst>
              <a:path w="231393" h="291338">
                <a:moveTo>
                  <a:pt x="86359" y="291338"/>
                </a:moveTo>
                <a:lnTo>
                  <a:pt x="145160" y="291338"/>
                </a:lnTo>
                <a:lnTo>
                  <a:pt x="145160" y="49275"/>
                </a:lnTo>
                <a:lnTo>
                  <a:pt x="231393" y="49275"/>
                </a:lnTo>
                <a:lnTo>
                  <a:pt x="231393" y="0"/>
                </a:lnTo>
                <a:lnTo>
                  <a:pt x="0" y="0"/>
                </a:lnTo>
                <a:lnTo>
                  <a:pt x="0" y="49275"/>
                </a:lnTo>
                <a:lnTo>
                  <a:pt x="86359" y="49275"/>
                </a:lnTo>
                <a:lnTo>
                  <a:pt x="86359" y="2913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76134" y="987678"/>
            <a:ext cx="231394" cy="291338"/>
          </a:xfrm>
          <a:custGeom>
            <a:avLst/>
            <a:gdLst/>
            <a:ahLst/>
            <a:cxnLst/>
            <a:rect l="l" t="t" r="r" b="b"/>
            <a:pathLst>
              <a:path w="231394" h="291338">
                <a:moveTo>
                  <a:pt x="86360" y="291338"/>
                </a:moveTo>
                <a:lnTo>
                  <a:pt x="145161" y="291338"/>
                </a:lnTo>
                <a:lnTo>
                  <a:pt x="145161" y="49275"/>
                </a:lnTo>
                <a:lnTo>
                  <a:pt x="231394" y="49275"/>
                </a:lnTo>
                <a:lnTo>
                  <a:pt x="231394" y="0"/>
                </a:lnTo>
                <a:lnTo>
                  <a:pt x="0" y="0"/>
                </a:lnTo>
                <a:lnTo>
                  <a:pt x="0" y="49275"/>
                </a:lnTo>
                <a:lnTo>
                  <a:pt x="86360" y="49275"/>
                </a:lnTo>
                <a:lnTo>
                  <a:pt x="86360" y="2913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05979" y="987678"/>
            <a:ext cx="221488" cy="291338"/>
          </a:xfrm>
          <a:custGeom>
            <a:avLst/>
            <a:gdLst/>
            <a:ahLst/>
            <a:cxnLst/>
            <a:rect l="l" t="t" r="r" b="b"/>
            <a:pathLst>
              <a:path w="221488" h="291338">
                <a:moveTo>
                  <a:pt x="58800" y="242188"/>
                </a:moveTo>
                <a:lnTo>
                  <a:pt x="58800" y="162941"/>
                </a:lnTo>
                <a:lnTo>
                  <a:pt x="205104" y="162941"/>
                </a:lnTo>
                <a:lnTo>
                  <a:pt x="205104" y="113792"/>
                </a:lnTo>
                <a:lnTo>
                  <a:pt x="58800" y="113792"/>
                </a:lnTo>
                <a:lnTo>
                  <a:pt x="58800" y="49275"/>
                </a:lnTo>
                <a:lnTo>
                  <a:pt x="216026" y="49275"/>
                </a:lnTo>
                <a:lnTo>
                  <a:pt x="216026" y="0"/>
                </a:lnTo>
                <a:lnTo>
                  <a:pt x="0" y="0"/>
                </a:lnTo>
                <a:lnTo>
                  <a:pt x="0" y="291338"/>
                </a:lnTo>
                <a:lnTo>
                  <a:pt x="221488" y="291338"/>
                </a:lnTo>
                <a:lnTo>
                  <a:pt x="221488" y="242188"/>
                </a:lnTo>
                <a:lnTo>
                  <a:pt x="58800" y="2421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05979" y="987678"/>
            <a:ext cx="221488" cy="291338"/>
          </a:xfrm>
          <a:custGeom>
            <a:avLst/>
            <a:gdLst/>
            <a:ahLst/>
            <a:cxnLst/>
            <a:rect l="l" t="t" r="r" b="b"/>
            <a:pathLst>
              <a:path w="221488" h="291338">
                <a:moveTo>
                  <a:pt x="0" y="0"/>
                </a:moveTo>
                <a:lnTo>
                  <a:pt x="216026" y="0"/>
                </a:lnTo>
                <a:lnTo>
                  <a:pt x="216026" y="49275"/>
                </a:lnTo>
                <a:lnTo>
                  <a:pt x="58800" y="49275"/>
                </a:lnTo>
                <a:lnTo>
                  <a:pt x="58800" y="113792"/>
                </a:lnTo>
                <a:lnTo>
                  <a:pt x="205104" y="113792"/>
                </a:lnTo>
                <a:lnTo>
                  <a:pt x="205104" y="162941"/>
                </a:lnTo>
                <a:lnTo>
                  <a:pt x="58800" y="162941"/>
                </a:lnTo>
                <a:lnTo>
                  <a:pt x="58800" y="242188"/>
                </a:lnTo>
                <a:lnTo>
                  <a:pt x="221488" y="242188"/>
                </a:lnTo>
                <a:lnTo>
                  <a:pt x="221488" y="291338"/>
                </a:lnTo>
                <a:lnTo>
                  <a:pt x="0" y="2913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30643" y="987678"/>
            <a:ext cx="231393" cy="291338"/>
          </a:xfrm>
          <a:custGeom>
            <a:avLst/>
            <a:gdLst/>
            <a:ahLst/>
            <a:cxnLst/>
            <a:rect l="l" t="t" r="r" b="b"/>
            <a:pathLst>
              <a:path w="231393" h="291338">
                <a:moveTo>
                  <a:pt x="0" y="0"/>
                </a:moveTo>
                <a:lnTo>
                  <a:pt x="231393" y="0"/>
                </a:lnTo>
                <a:lnTo>
                  <a:pt x="231393" y="49275"/>
                </a:lnTo>
                <a:lnTo>
                  <a:pt x="145160" y="49275"/>
                </a:lnTo>
                <a:lnTo>
                  <a:pt x="145160" y="291338"/>
                </a:lnTo>
                <a:lnTo>
                  <a:pt x="86359" y="291338"/>
                </a:lnTo>
                <a:lnTo>
                  <a:pt x="86359" y="49275"/>
                </a:lnTo>
                <a:lnTo>
                  <a:pt x="0" y="49275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76134" y="987678"/>
            <a:ext cx="231394" cy="291338"/>
          </a:xfrm>
          <a:custGeom>
            <a:avLst/>
            <a:gdLst/>
            <a:ahLst/>
            <a:cxnLst/>
            <a:rect l="l" t="t" r="r" b="b"/>
            <a:pathLst>
              <a:path w="231394" h="291338">
                <a:moveTo>
                  <a:pt x="0" y="0"/>
                </a:moveTo>
                <a:lnTo>
                  <a:pt x="231394" y="0"/>
                </a:lnTo>
                <a:lnTo>
                  <a:pt x="231394" y="49275"/>
                </a:lnTo>
                <a:lnTo>
                  <a:pt x="145161" y="49275"/>
                </a:lnTo>
                <a:lnTo>
                  <a:pt x="145161" y="291338"/>
                </a:lnTo>
                <a:lnTo>
                  <a:pt x="86360" y="291338"/>
                </a:lnTo>
                <a:lnTo>
                  <a:pt x="86360" y="49275"/>
                </a:lnTo>
                <a:lnTo>
                  <a:pt x="0" y="49275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60348" y="1917192"/>
            <a:ext cx="6984492" cy="439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48500" y="1173377"/>
            <a:ext cx="109673" cy="27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476750" y="1173446"/>
            <a:ext cx="226301" cy="20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76134" y="987678"/>
            <a:ext cx="242951" cy="4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419086" y="987678"/>
            <a:ext cx="242950" cy="4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62036" y="987678"/>
            <a:ext cx="43942" cy="4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5979" y="987678"/>
            <a:ext cx="216026" cy="4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176134" y="1036954"/>
            <a:ext cx="86360" cy="242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7262495" y="1036954"/>
            <a:ext cx="58800" cy="242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7321296" y="1036954"/>
            <a:ext cx="195706" cy="242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7517003" y="1036954"/>
            <a:ext cx="58800" cy="242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575804" y="1036954"/>
            <a:ext cx="130175" cy="242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7705979" y="1036954"/>
            <a:ext cx="58800" cy="192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7764780" y="1036954"/>
            <a:ext cx="157225" cy="64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8"/>
              </a:spcBef>
            </a:pPr>
            <a:endParaRPr sz="500"/>
          </a:p>
        </p:txBody>
      </p:sp>
      <p:sp>
        <p:nvSpPr>
          <p:cNvPr id="21" name="object 21"/>
          <p:cNvSpPr txBox="1"/>
          <p:nvPr/>
        </p:nvSpPr>
        <p:spPr>
          <a:xfrm>
            <a:off x="7764780" y="1101471"/>
            <a:ext cx="146303" cy="49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64780" y="1150620"/>
            <a:ext cx="146303" cy="79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3"/>
              </a:spcBef>
            </a:pPr>
            <a:endParaRPr sz="600"/>
          </a:p>
        </p:txBody>
      </p:sp>
      <p:sp>
        <p:nvSpPr>
          <p:cNvPr id="19" name="object 19"/>
          <p:cNvSpPr txBox="1"/>
          <p:nvPr/>
        </p:nvSpPr>
        <p:spPr>
          <a:xfrm>
            <a:off x="7705979" y="1229867"/>
            <a:ext cx="221488" cy="49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34353" y="987678"/>
            <a:ext cx="58800" cy="291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836795" y="987678"/>
            <a:ext cx="231393" cy="4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68189" y="987678"/>
            <a:ext cx="44196" cy="4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12385" y="987678"/>
            <a:ext cx="58800" cy="291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171186" y="987678"/>
            <a:ext cx="115188" cy="114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"/>
              </a:spcBef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5286375" y="987678"/>
            <a:ext cx="58800" cy="291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836795" y="1036954"/>
            <a:ext cx="86359" cy="242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923155" y="1036954"/>
            <a:ext cx="58800" cy="242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981956" y="1036954"/>
            <a:ext cx="130429" cy="242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171186" y="1102360"/>
            <a:ext cx="115188" cy="4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71186" y="1151636"/>
            <a:ext cx="115188" cy="127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719834" y="1013523"/>
            <a:ext cx="27939" cy="54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9834" y="1067942"/>
            <a:ext cx="27939" cy="211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79831" y="990091"/>
            <a:ext cx="58813" cy="239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38644" y="990091"/>
            <a:ext cx="146227" cy="239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79831" y="1229867"/>
            <a:ext cx="205041" cy="49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3692" y="660780"/>
            <a:ext cx="2504947" cy="338201"/>
          </a:xfrm>
          <a:custGeom>
            <a:avLst/>
            <a:gdLst/>
            <a:ahLst/>
            <a:cxnLst/>
            <a:rect l="l" t="t" r="r" b="b"/>
            <a:pathLst>
              <a:path w="2504947" h="338201">
                <a:moveTo>
                  <a:pt x="1500943" y="285658"/>
                </a:moveTo>
                <a:lnTo>
                  <a:pt x="1487805" y="287147"/>
                </a:lnTo>
                <a:lnTo>
                  <a:pt x="1480191" y="286660"/>
                </a:lnTo>
                <a:lnTo>
                  <a:pt x="1467772" y="283481"/>
                </a:lnTo>
                <a:lnTo>
                  <a:pt x="1456540" y="277366"/>
                </a:lnTo>
                <a:lnTo>
                  <a:pt x="1446530" y="268351"/>
                </a:lnTo>
                <a:lnTo>
                  <a:pt x="1443309" y="264401"/>
                </a:lnTo>
                <a:lnTo>
                  <a:pt x="1437384" y="254407"/>
                </a:lnTo>
                <a:lnTo>
                  <a:pt x="1433151" y="242732"/>
                </a:lnTo>
                <a:lnTo>
                  <a:pt x="1430612" y="229385"/>
                </a:lnTo>
                <a:lnTo>
                  <a:pt x="1426258" y="323620"/>
                </a:lnTo>
                <a:lnTo>
                  <a:pt x="1438135" y="328901"/>
                </a:lnTo>
                <a:lnTo>
                  <a:pt x="1450254" y="332988"/>
                </a:lnTo>
                <a:lnTo>
                  <a:pt x="1462614" y="335892"/>
                </a:lnTo>
                <a:lnTo>
                  <a:pt x="1475216" y="337625"/>
                </a:lnTo>
                <a:lnTo>
                  <a:pt x="1488058" y="338201"/>
                </a:lnTo>
                <a:lnTo>
                  <a:pt x="1500943" y="285658"/>
                </a:lnTo>
                <a:close/>
              </a:path>
              <a:path w="2504947" h="338201">
                <a:moveTo>
                  <a:pt x="618413" y="210058"/>
                </a:moveTo>
                <a:lnTo>
                  <a:pt x="618528" y="203352"/>
                </a:lnTo>
                <a:lnTo>
                  <a:pt x="619825" y="188137"/>
                </a:lnTo>
                <a:lnTo>
                  <a:pt x="622563" y="175166"/>
                </a:lnTo>
                <a:lnTo>
                  <a:pt x="626745" y="164439"/>
                </a:lnTo>
                <a:lnTo>
                  <a:pt x="632371" y="155956"/>
                </a:lnTo>
                <a:lnTo>
                  <a:pt x="644237" y="146028"/>
                </a:lnTo>
                <a:lnTo>
                  <a:pt x="656079" y="141285"/>
                </a:lnTo>
                <a:lnTo>
                  <a:pt x="669759" y="139700"/>
                </a:lnTo>
                <a:lnTo>
                  <a:pt x="675239" y="139943"/>
                </a:lnTo>
                <a:lnTo>
                  <a:pt x="688036" y="142879"/>
                </a:lnTo>
                <a:lnTo>
                  <a:pt x="698499" y="149098"/>
                </a:lnTo>
                <a:lnTo>
                  <a:pt x="702378" y="152998"/>
                </a:lnTo>
                <a:lnTo>
                  <a:pt x="708805" y="163537"/>
                </a:lnTo>
                <a:lnTo>
                  <a:pt x="712596" y="177038"/>
                </a:lnTo>
                <a:lnTo>
                  <a:pt x="774446" y="165862"/>
                </a:lnTo>
                <a:lnTo>
                  <a:pt x="768040" y="148124"/>
                </a:lnTo>
                <a:lnTo>
                  <a:pt x="761993" y="136309"/>
                </a:lnTo>
                <a:lnTo>
                  <a:pt x="754922" y="125865"/>
                </a:lnTo>
                <a:lnTo>
                  <a:pt x="746835" y="116793"/>
                </a:lnTo>
                <a:lnTo>
                  <a:pt x="737743" y="109093"/>
                </a:lnTo>
                <a:lnTo>
                  <a:pt x="721550" y="99885"/>
                </a:lnTo>
                <a:lnTo>
                  <a:pt x="710067" y="95746"/>
                </a:lnTo>
                <a:lnTo>
                  <a:pt x="697457" y="92789"/>
                </a:lnTo>
                <a:lnTo>
                  <a:pt x="683724" y="91015"/>
                </a:lnTo>
                <a:lnTo>
                  <a:pt x="668870" y="90424"/>
                </a:lnTo>
                <a:lnTo>
                  <a:pt x="667461" y="90429"/>
                </a:lnTo>
                <a:lnTo>
                  <a:pt x="653065" y="91204"/>
                </a:lnTo>
                <a:lnTo>
                  <a:pt x="639536" y="93280"/>
                </a:lnTo>
                <a:lnTo>
                  <a:pt x="626876" y="96658"/>
                </a:lnTo>
                <a:lnTo>
                  <a:pt x="615085" y="101338"/>
                </a:lnTo>
                <a:lnTo>
                  <a:pt x="604165" y="107320"/>
                </a:lnTo>
                <a:lnTo>
                  <a:pt x="594115" y="114604"/>
                </a:lnTo>
                <a:lnTo>
                  <a:pt x="584936" y="123190"/>
                </a:lnTo>
                <a:lnTo>
                  <a:pt x="573275" y="138022"/>
                </a:lnTo>
                <a:lnTo>
                  <a:pt x="567355" y="148507"/>
                </a:lnTo>
                <a:lnTo>
                  <a:pt x="562511" y="159898"/>
                </a:lnTo>
                <a:lnTo>
                  <a:pt x="558742" y="172196"/>
                </a:lnTo>
                <a:lnTo>
                  <a:pt x="556051" y="185396"/>
                </a:lnTo>
                <a:lnTo>
                  <a:pt x="554436" y="199499"/>
                </a:lnTo>
                <a:lnTo>
                  <a:pt x="553897" y="214503"/>
                </a:lnTo>
                <a:lnTo>
                  <a:pt x="554069" y="223010"/>
                </a:lnTo>
                <a:lnTo>
                  <a:pt x="555218" y="237440"/>
                </a:lnTo>
                <a:lnTo>
                  <a:pt x="557449" y="250988"/>
                </a:lnTo>
                <a:lnTo>
                  <a:pt x="560762" y="263652"/>
                </a:lnTo>
                <a:lnTo>
                  <a:pt x="565155" y="275430"/>
                </a:lnTo>
                <a:lnTo>
                  <a:pt x="570630" y="286321"/>
                </a:lnTo>
                <a:lnTo>
                  <a:pt x="577186" y="296323"/>
                </a:lnTo>
                <a:lnTo>
                  <a:pt x="584822" y="305435"/>
                </a:lnTo>
                <a:lnTo>
                  <a:pt x="594262" y="314273"/>
                </a:lnTo>
                <a:lnTo>
                  <a:pt x="604372" y="321584"/>
                </a:lnTo>
                <a:lnTo>
                  <a:pt x="615337" y="327566"/>
                </a:lnTo>
                <a:lnTo>
                  <a:pt x="627158" y="332219"/>
                </a:lnTo>
                <a:lnTo>
                  <a:pt x="639834" y="335542"/>
                </a:lnTo>
                <a:lnTo>
                  <a:pt x="653366" y="337536"/>
                </a:lnTo>
                <a:lnTo>
                  <a:pt x="667753" y="338201"/>
                </a:lnTo>
                <a:lnTo>
                  <a:pt x="682454" y="337601"/>
                </a:lnTo>
                <a:lnTo>
                  <a:pt x="696179" y="335797"/>
                </a:lnTo>
                <a:lnTo>
                  <a:pt x="708878" y="332793"/>
                </a:lnTo>
                <a:lnTo>
                  <a:pt x="720548" y="328591"/>
                </a:lnTo>
                <a:lnTo>
                  <a:pt x="731187" y="323196"/>
                </a:lnTo>
                <a:lnTo>
                  <a:pt x="740791" y="316611"/>
                </a:lnTo>
                <a:lnTo>
                  <a:pt x="748137" y="310057"/>
                </a:lnTo>
                <a:lnTo>
                  <a:pt x="756102" y="300989"/>
                </a:lnTo>
                <a:lnTo>
                  <a:pt x="763026" y="290701"/>
                </a:lnTo>
                <a:lnTo>
                  <a:pt x="768915" y="279189"/>
                </a:lnTo>
                <a:lnTo>
                  <a:pt x="773777" y="266448"/>
                </a:lnTo>
                <a:lnTo>
                  <a:pt x="777621" y="252476"/>
                </a:lnTo>
                <a:lnTo>
                  <a:pt x="716026" y="242062"/>
                </a:lnTo>
                <a:lnTo>
                  <a:pt x="715933" y="242536"/>
                </a:lnTo>
                <a:lnTo>
                  <a:pt x="712037" y="257184"/>
                </a:lnTo>
                <a:lnTo>
                  <a:pt x="706700" y="268649"/>
                </a:lnTo>
                <a:lnTo>
                  <a:pt x="699896" y="276987"/>
                </a:lnTo>
                <a:lnTo>
                  <a:pt x="695586" y="280294"/>
                </a:lnTo>
                <a:lnTo>
                  <a:pt x="684205" y="285425"/>
                </a:lnTo>
                <a:lnTo>
                  <a:pt x="670648" y="287147"/>
                </a:lnTo>
                <a:lnTo>
                  <a:pt x="666448" y="287006"/>
                </a:lnTo>
                <a:lnTo>
                  <a:pt x="653379" y="284446"/>
                </a:lnTo>
                <a:lnTo>
                  <a:pt x="642091" y="278686"/>
                </a:lnTo>
                <a:lnTo>
                  <a:pt x="632586" y="269748"/>
                </a:lnTo>
                <a:lnTo>
                  <a:pt x="628131" y="262998"/>
                </a:lnTo>
                <a:lnTo>
                  <a:pt x="623880" y="252948"/>
                </a:lnTo>
                <a:lnTo>
                  <a:pt x="620843" y="240784"/>
                </a:lnTo>
                <a:lnTo>
                  <a:pt x="619021" y="226492"/>
                </a:lnTo>
                <a:lnTo>
                  <a:pt x="618413" y="210058"/>
                </a:lnTo>
                <a:close/>
              </a:path>
              <a:path w="2504947" h="338201">
                <a:moveTo>
                  <a:pt x="446573" y="235709"/>
                </a:moveTo>
                <a:lnTo>
                  <a:pt x="443288" y="248294"/>
                </a:lnTo>
                <a:lnTo>
                  <a:pt x="438351" y="259174"/>
                </a:lnTo>
                <a:lnTo>
                  <a:pt x="431761" y="268351"/>
                </a:lnTo>
                <a:lnTo>
                  <a:pt x="426293" y="273806"/>
                </a:lnTo>
                <a:lnTo>
                  <a:pt x="415634" y="281195"/>
                </a:lnTo>
                <a:lnTo>
                  <a:pt x="403728" y="285653"/>
                </a:lnTo>
                <a:lnTo>
                  <a:pt x="390804" y="338201"/>
                </a:lnTo>
                <a:lnTo>
                  <a:pt x="410332" y="336900"/>
                </a:lnTo>
                <a:lnTo>
                  <a:pt x="423273" y="334431"/>
                </a:lnTo>
                <a:lnTo>
                  <a:pt x="435562" y="330680"/>
                </a:lnTo>
                <a:lnTo>
                  <a:pt x="447200" y="325649"/>
                </a:lnTo>
                <a:lnTo>
                  <a:pt x="458187" y="319340"/>
                </a:lnTo>
                <a:lnTo>
                  <a:pt x="468522" y="311754"/>
                </a:lnTo>
                <a:lnTo>
                  <a:pt x="478205" y="302895"/>
                </a:lnTo>
                <a:lnTo>
                  <a:pt x="490951" y="287635"/>
                </a:lnTo>
                <a:lnTo>
                  <a:pt x="497662" y="276923"/>
                </a:lnTo>
                <a:lnTo>
                  <a:pt x="503153" y="265563"/>
                </a:lnTo>
                <a:lnTo>
                  <a:pt x="507423" y="253554"/>
                </a:lnTo>
                <a:lnTo>
                  <a:pt x="510474" y="240894"/>
                </a:lnTo>
                <a:lnTo>
                  <a:pt x="512304" y="227581"/>
                </a:lnTo>
                <a:lnTo>
                  <a:pt x="512914" y="213614"/>
                </a:lnTo>
                <a:lnTo>
                  <a:pt x="512784" y="207125"/>
                </a:lnTo>
                <a:lnTo>
                  <a:pt x="511600" y="193464"/>
                </a:lnTo>
                <a:lnTo>
                  <a:pt x="509180" y="180468"/>
                </a:lnTo>
                <a:lnTo>
                  <a:pt x="505524" y="168134"/>
                </a:lnTo>
                <a:lnTo>
                  <a:pt x="500631" y="156459"/>
                </a:lnTo>
                <a:lnTo>
                  <a:pt x="494503" y="145439"/>
                </a:lnTo>
                <a:lnTo>
                  <a:pt x="487137" y="135070"/>
                </a:lnTo>
                <a:lnTo>
                  <a:pt x="478536" y="125349"/>
                </a:lnTo>
                <a:lnTo>
                  <a:pt x="464269" y="112985"/>
                </a:lnTo>
                <a:lnTo>
                  <a:pt x="453692" y="106099"/>
                </a:lnTo>
                <a:lnTo>
                  <a:pt x="442418" y="100461"/>
                </a:lnTo>
                <a:lnTo>
                  <a:pt x="430448" y="96072"/>
                </a:lnTo>
                <a:lnTo>
                  <a:pt x="417782" y="92935"/>
                </a:lnTo>
                <a:lnTo>
                  <a:pt x="404419" y="91052"/>
                </a:lnTo>
                <a:lnTo>
                  <a:pt x="390359" y="90424"/>
                </a:lnTo>
                <a:lnTo>
                  <a:pt x="388846" y="90431"/>
                </a:lnTo>
                <a:lnTo>
                  <a:pt x="375527" y="91145"/>
                </a:lnTo>
                <a:lnTo>
                  <a:pt x="362711" y="93033"/>
                </a:lnTo>
                <a:lnTo>
                  <a:pt x="350399" y="96099"/>
                </a:lnTo>
                <a:lnTo>
                  <a:pt x="338592" y="100350"/>
                </a:lnTo>
                <a:lnTo>
                  <a:pt x="327291" y="105791"/>
                </a:lnTo>
                <a:lnTo>
                  <a:pt x="317178" y="112040"/>
                </a:lnTo>
                <a:lnTo>
                  <a:pt x="307203" y="119929"/>
                </a:lnTo>
                <a:lnTo>
                  <a:pt x="298289" y="128963"/>
                </a:lnTo>
                <a:lnTo>
                  <a:pt x="290436" y="139150"/>
                </a:lnTo>
                <a:lnTo>
                  <a:pt x="283641" y="150495"/>
                </a:lnTo>
                <a:lnTo>
                  <a:pt x="278455" y="161397"/>
                </a:lnTo>
                <a:lnTo>
                  <a:pt x="273986" y="173525"/>
                </a:lnTo>
                <a:lnTo>
                  <a:pt x="270792" y="185830"/>
                </a:lnTo>
                <a:lnTo>
                  <a:pt x="268875" y="198306"/>
                </a:lnTo>
                <a:lnTo>
                  <a:pt x="268236" y="210947"/>
                </a:lnTo>
                <a:lnTo>
                  <a:pt x="268410" y="219492"/>
                </a:lnTo>
                <a:lnTo>
                  <a:pt x="269488" y="233259"/>
                </a:lnTo>
                <a:lnTo>
                  <a:pt x="271550" y="246222"/>
                </a:lnTo>
                <a:lnTo>
                  <a:pt x="274598" y="258381"/>
                </a:lnTo>
                <a:lnTo>
                  <a:pt x="278628" y="269737"/>
                </a:lnTo>
                <a:lnTo>
                  <a:pt x="283641" y="280289"/>
                </a:lnTo>
                <a:lnTo>
                  <a:pt x="289839" y="290348"/>
                </a:lnTo>
                <a:lnTo>
                  <a:pt x="297774" y="300338"/>
                </a:lnTo>
                <a:lnTo>
                  <a:pt x="306884" y="309196"/>
                </a:lnTo>
                <a:lnTo>
                  <a:pt x="317168" y="316911"/>
                </a:lnTo>
                <a:lnTo>
                  <a:pt x="328625" y="323469"/>
                </a:lnTo>
                <a:lnTo>
                  <a:pt x="333381" y="229387"/>
                </a:lnTo>
                <a:lnTo>
                  <a:pt x="332536" y="214376"/>
                </a:lnTo>
                <a:lnTo>
                  <a:pt x="332714" y="207259"/>
                </a:lnTo>
                <a:lnTo>
                  <a:pt x="334328" y="193008"/>
                </a:lnTo>
                <a:lnTo>
                  <a:pt x="337626" y="180444"/>
                </a:lnTo>
                <a:lnTo>
                  <a:pt x="342608" y="169541"/>
                </a:lnTo>
                <a:lnTo>
                  <a:pt x="349275" y="160274"/>
                </a:lnTo>
                <a:lnTo>
                  <a:pt x="354811" y="154797"/>
                </a:lnTo>
                <a:lnTo>
                  <a:pt x="365506" y="147468"/>
                </a:lnTo>
                <a:lnTo>
                  <a:pt x="377427" y="143070"/>
                </a:lnTo>
                <a:lnTo>
                  <a:pt x="390575" y="141605"/>
                </a:lnTo>
                <a:lnTo>
                  <a:pt x="398111" y="142067"/>
                </a:lnTo>
                <a:lnTo>
                  <a:pt x="410578" y="145191"/>
                </a:lnTo>
                <a:lnTo>
                  <a:pt x="421795" y="151260"/>
                </a:lnTo>
                <a:lnTo>
                  <a:pt x="431761" y="160274"/>
                </a:lnTo>
                <a:lnTo>
                  <a:pt x="434764" y="163988"/>
                </a:lnTo>
                <a:lnTo>
                  <a:pt x="440728" y="174002"/>
                </a:lnTo>
                <a:lnTo>
                  <a:pt x="444989" y="185642"/>
                </a:lnTo>
                <a:lnTo>
                  <a:pt x="447546" y="198924"/>
                </a:lnTo>
                <a:lnTo>
                  <a:pt x="448398" y="213868"/>
                </a:lnTo>
                <a:lnTo>
                  <a:pt x="448203" y="221420"/>
                </a:lnTo>
                <a:lnTo>
                  <a:pt x="446573" y="235709"/>
                </a:lnTo>
                <a:close/>
              </a:path>
              <a:path w="2504947" h="338201">
                <a:moveTo>
                  <a:pt x="403728" y="285653"/>
                </a:moveTo>
                <a:lnTo>
                  <a:pt x="390575" y="287147"/>
                </a:lnTo>
                <a:lnTo>
                  <a:pt x="382901" y="286658"/>
                </a:lnTo>
                <a:lnTo>
                  <a:pt x="370469" y="283476"/>
                </a:lnTo>
                <a:lnTo>
                  <a:pt x="359260" y="277363"/>
                </a:lnTo>
                <a:lnTo>
                  <a:pt x="349275" y="268351"/>
                </a:lnTo>
                <a:lnTo>
                  <a:pt x="346062" y="264406"/>
                </a:lnTo>
                <a:lnTo>
                  <a:pt x="340143" y="254411"/>
                </a:lnTo>
                <a:lnTo>
                  <a:pt x="335916" y="242735"/>
                </a:lnTo>
                <a:lnTo>
                  <a:pt x="333381" y="229387"/>
                </a:lnTo>
                <a:lnTo>
                  <a:pt x="328996" y="323654"/>
                </a:lnTo>
                <a:lnTo>
                  <a:pt x="340882" y="328923"/>
                </a:lnTo>
                <a:lnTo>
                  <a:pt x="353006" y="333000"/>
                </a:lnTo>
                <a:lnTo>
                  <a:pt x="365367" y="335897"/>
                </a:lnTo>
                <a:lnTo>
                  <a:pt x="377967" y="337627"/>
                </a:lnTo>
                <a:lnTo>
                  <a:pt x="390804" y="338201"/>
                </a:lnTo>
                <a:lnTo>
                  <a:pt x="403728" y="285653"/>
                </a:lnTo>
                <a:close/>
              </a:path>
              <a:path w="2504947" h="338201">
                <a:moveTo>
                  <a:pt x="1154810" y="95758"/>
                </a:moveTo>
                <a:lnTo>
                  <a:pt x="1154810" y="12065"/>
                </a:lnTo>
                <a:lnTo>
                  <a:pt x="1091819" y="48641"/>
                </a:lnTo>
                <a:lnTo>
                  <a:pt x="1091819" y="95758"/>
                </a:lnTo>
                <a:lnTo>
                  <a:pt x="1062989" y="95758"/>
                </a:lnTo>
                <a:lnTo>
                  <a:pt x="1062989" y="145796"/>
                </a:lnTo>
                <a:lnTo>
                  <a:pt x="1091819" y="145796"/>
                </a:lnTo>
                <a:lnTo>
                  <a:pt x="1091862" y="257952"/>
                </a:lnTo>
                <a:lnTo>
                  <a:pt x="1092214" y="273399"/>
                </a:lnTo>
                <a:lnTo>
                  <a:pt x="1092888" y="285205"/>
                </a:lnTo>
                <a:lnTo>
                  <a:pt x="1093851" y="293370"/>
                </a:lnTo>
                <a:lnTo>
                  <a:pt x="1097390" y="307440"/>
                </a:lnTo>
                <a:lnTo>
                  <a:pt x="1102740" y="317754"/>
                </a:lnTo>
                <a:lnTo>
                  <a:pt x="1106932" y="323850"/>
                </a:lnTo>
                <a:lnTo>
                  <a:pt x="1113535" y="328676"/>
                </a:lnTo>
                <a:lnTo>
                  <a:pt x="1122680" y="332486"/>
                </a:lnTo>
                <a:lnTo>
                  <a:pt x="1127791" y="334397"/>
                </a:lnTo>
                <a:lnTo>
                  <a:pt x="1139980" y="337250"/>
                </a:lnTo>
                <a:lnTo>
                  <a:pt x="1153287" y="338201"/>
                </a:lnTo>
                <a:lnTo>
                  <a:pt x="1166439" y="337651"/>
                </a:lnTo>
                <a:lnTo>
                  <a:pt x="1179290" y="335918"/>
                </a:lnTo>
                <a:lnTo>
                  <a:pt x="1191416" y="332977"/>
                </a:lnTo>
                <a:lnTo>
                  <a:pt x="1202816" y="328803"/>
                </a:lnTo>
                <a:lnTo>
                  <a:pt x="1197483" y="280162"/>
                </a:lnTo>
                <a:lnTo>
                  <a:pt x="1196725" y="280439"/>
                </a:lnTo>
                <a:lnTo>
                  <a:pt x="1182604" y="284803"/>
                </a:lnTo>
                <a:lnTo>
                  <a:pt x="1172209" y="286258"/>
                </a:lnTo>
                <a:lnTo>
                  <a:pt x="1168019" y="286258"/>
                </a:lnTo>
                <a:lnTo>
                  <a:pt x="1164463" y="285115"/>
                </a:lnTo>
                <a:lnTo>
                  <a:pt x="1161669" y="283083"/>
                </a:lnTo>
                <a:lnTo>
                  <a:pt x="1158747" y="281051"/>
                </a:lnTo>
                <a:lnTo>
                  <a:pt x="1156081" y="275209"/>
                </a:lnTo>
                <a:lnTo>
                  <a:pt x="1154977" y="259668"/>
                </a:lnTo>
                <a:lnTo>
                  <a:pt x="1154810" y="241300"/>
                </a:lnTo>
                <a:lnTo>
                  <a:pt x="1154810" y="145796"/>
                </a:lnTo>
                <a:lnTo>
                  <a:pt x="1197609" y="145796"/>
                </a:lnTo>
                <a:lnTo>
                  <a:pt x="1197609" y="95758"/>
                </a:lnTo>
                <a:lnTo>
                  <a:pt x="1154810" y="95758"/>
                </a:lnTo>
                <a:close/>
              </a:path>
              <a:path w="2504947" h="338201">
                <a:moveTo>
                  <a:pt x="66078" y="277749"/>
                </a:moveTo>
                <a:lnTo>
                  <a:pt x="66078" y="8255"/>
                </a:lnTo>
                <a:lnTo>
                  <a:pt x="0" y="8255"/>
                </a:lnTo>
                <a:lnTo>
                  <a:pt x="0" y="332867"/>
                </a:lnTo>
                <a:lnTo>
                  <a:pt x="230377" y="332867"/>
                </a:lnTo>
                <a:lnTo>
                  <a:pt x="230377" y="277749"/>
                </a:lnTo>
                <a:lnTo>
                  <a:pt x="66078" y="277749"/>
                </a:lnTo>
                <a:close/>
              </a:path>
              <a:path w="2504947" h="338201">
                <a:moveTo>
                  <a:pt x="1247394" y="5588"/>
                </a:moveTo>
                <a:lnTo>
                  <a:pt x="1247394" y="63627"/>
                </a:lnTo>
                <a:lnTo>
                  <a:pt x="1310132" y="63627"/>
                </a:lnTo>
                <a:lnTo>
                  <a:pt x="1310132" y="5588"/>
                </a:lnTo>
                <a:lnTo>
                  <a:pt x="1247394" y="5588"/>
                </a:lnTo>
                <a:close/>
              </a:path>
              <a:path w="2504947" h="338201">
                <a:moveTo>
                  <a:pt x="2379983" y="62340"/>
                </a:moveTo>
                <a:lnTo>
                  <a:pt x="2379472" y="77978"/>
                </a:lnTo>
                <a:lnTo>
                  <a:pt x="2379472" y="95758"/>
                </a:lnTo>
                <a:lnTo>
                  <a:pt x="2344674" y="95758"/>
                </a:lnTo>
                <a:lnTo>
                  <a:pt x="2344674" y="145161"/>
                </a:lnTo>
                <a:lnTo>
                  <a:pt x="2379472" y="145161"/>
                </a:lnTo>
                <a:lnTo>
                  <a:pt x="2379472" y="332867"/>
                </a:lnTo>
                <a:lnTo>
                  <a:pt x="2442210" y="332867"/>
                </a:lnTo>
                <a:lnTo>
                  <a:pt x="2442210" y="145161"/>
                </a:lnTo>
                <a:lnTo>
                  <a:pt x="2489072" y="145161"/>
                </a:lnTo>
                <a:lnTo>
                  <a:pt x="2489072" y="95758"/>
                </a:lnTo>
                <a:lnTo>
                  <a:pt x="2442210" y="95758"/>
                </a:lnTo>
                <a:lnTo>
                  <a:pt x="2442210" y="66929"/>
                </a:lnTo>
                <a:lnTo>
                  <a:pt x="2444241" y="58801"/>
                </a:lnTo>
                <a:lnTo>
                  <a:pt x="2448179" y="54610"/>
                </a:lnTo>
                <a:lnTo>
                  <a:pt x="2452116" y="50292"/>
                </a:lnTo>
                <a:lnTo>
                  <a:pt x="2458593" y="48260"/>
                </a:lnTo>
                <a:lnTo>
                  <a:pt x="2471099" y="48311"/>
                </a:lnTo>
                <a:lnTo>
                  <a:pt x="2483557" y="49361"/>
                </a:lnTo>
                <a:lnTo>
                  <a:pt x="2496439" y="51816"/>
                </a:lnTo>
                <a:lnTo>
                  <a:pt x="2504947" y="8001"/>
                </a:lnTo>
                <a:lnTo>
                  <a:pt x="2490436" y="4125"/>
                </a:lnTo>
                <a:lnTo>
                  <a:pt x="2477938" y="1833"/>
                </a:lnTo>
                <a:lnTo>
                  <a:pt x="2465288" y="458"/>
                </a:lnTo>
                <a:lnTo>
                  <a:pt x="2452497" y="0"/>
                </a:lnTo>
                <a:lnTo>
                  <a:pt x="2445502" y="172"/>
                </a:lnTo>
                <a:lnTo>
                  <a:pt x="2431960" y="1660"/>
                </a:lnTo>
                <a:lnTo>
                  <a:pt x="2419905" y="4687"/>
                </a:lnTo>
                <a:lnTo>
                  <a:pt x="2409316" y="9271"/>
                </a:lnTo>
                <a:lnTo>
                  <a:pt x="2401670" y="14096"/>
                </a:lnTo>
                <a:lnTo>
                  <a:pt x="2392255" y="22918"/>
                </a:lnTo>
                <a:lnTo>
                  <a:pt x="2385949" y="33274"/>
                </a:lnTo>
                <a:lnTo>
                  <a:pt x="2384079" y="38248"/>
                </a:lnTo>
                <a:lnTo>
                  <a:pt x="2381519" y="49085"/>
                </a:lnTo>
                <a:lnTo>
                  <a:pt x="2379983" y="62340"/>
                </a:lnTo>
                <a:close/>
              </a:path>
              <a:path w="2504947" h="338201">
                <a:moveTo>
                  <a:pt x="1727327" y="332867"/>
                </a:moveTo>
                <a:lnTo>
                  <a:pt x="1727348" y="220068"/>
                </a:lnTo>
                <a:lnTo>
                  <a:pt x="1727750" y="203766"/>
                </a:lnTo>
                <a:lnTo>
                  <a:pt x="1728672" y="190159"/>
                </a:lnTo>
                <a:lnTo>
                  <a:pt x="1730133" y="179256"/>
                </a:lnTo>
                <a:lnTo>
                  <a:pt x="1732152" y="171069"/>
                </a:lnTo>
                <a:lnTo>
                  <a:pt x="1740220" y="156068"/>
                </a:lnTo>
                <a:lnTo>
                  <a:pt x="1749806" y="147320"/>
                </a:lnTo>
                <a:lnTo>
                  <a:pt x="1766156" y="139943"/>
                </a:lnTo>
                <a:lnTo>
                  <a:pt x="1779143" y="138430"/>
                </a:lnTo>
                <a:lnTo>
                  <a:pt x="1787525" y="138430"/>
                </a:lnTo>
                <a:lnTo>
                  <a:pt x="1794890" y="140462"/>
                </a:lnTo>
                <a:lnTo>
                  <a:pt x="1800859" y="144653"/>
                </a:lnTo>
                <a:lnTo>
                  <a:pt x="1806828" y="148844"/>
                </a:lnTo>
                <a:lnTo>
                  <a:pt x="1811274" y="154686"/>
                </a:lnTo>
                <a:lnTo>
                  <a:pt x="1813940" y="162179"/>
                </a:lnTo>
                <a:lnTo>
                  <a:pt x="1815610" y="168983"/>
                </a:lnTo>
                <a:lnTo>
                  <a:pt x="1816932" y="179759"/>
                </a:lnTo>
                <a:lnTo>
                  <a:pt x="1817734" y="194052"/>
                </a:lnTo>
                <a:lnTo>
                  <a:pt x="1818005" y="211836"/>
                </a:lnTo>
                <a:lnTo>
                  <a:pt x="1818005" y="332867"/>
                </a:lnTo>
                <a:lnTo>
                  <a:pt x="1880615" y="332867"/>
                </a:lnTo>
                <a:lnTo>
                  <a:pt x="1880582" y="180220"/>
                </a:lnTo>
                <a:lnTo>
                  <a:pt x="1880068" y="165640"/>
                </a:lnTo>
                <a:lnTo>
                  <a:pt x="1878936" y="153354"/>
                </a:lnTo>
                <a:lnTo>
                  <a:pt x="1877187" y="143383"/>
                </a:lnTo>
                <a:lnTo>
                  <a:pt x="1871629" y="127703"/>
                </a:lnTo>
                <a:lnTo>
                  <a:pt x="1864995" y="116967"/>
                </a:lnTo>
                <a:lnTo>
                  <a:pt x="1851167" y="104416"/>
                </a:lnTo>
                <a:lnTo>
                  <a:pt x="1838959" y="97917"/>
                </a:lnTo>
                <a:lnTo>
                  <a:pt x="1826727" y="93669"/>
                </a:lnTo>
                <a:lnTo>
                  <a:pt x="1814239" y="91239"/>
                </a:lnTo>
                <a:lnTo>
                  <a:pt x="1800987" y="90424"/>
                </a:lnTo>
                <a:lnTo>
                  <a:pt x="1788822" y="91123"/>
                </a:lnTo>
                <a:lnTo>
                  <a:pt x="1776158" y="93493"/>
                </a:lnTo>
                <a:lnTo>
                  <a:pt x="1764164" y="97540"/>
                </a:lnTo>
                <a:lnTo>
                  <a:pt x="1752839" y="103268"/>
                </a:lnTo>
                <a:lnTo>
                  <a:pt x="1742184" y="110678"/>
                </a:lnTo>
                <a:lnTo>
                  <a:pt x="1732198" y="119773"/>
                </a:lnTo>
                <a:lnTo>
                  <a:pt x="1722882" y="130556"/>
                </a:lnTo>
                <a:lnTo>
                  <a:pt x="1722882" y="95758"/>
                </a:lnTo>
                <a:lnTo>
                  <a:pt x="1664589" y="95758"/>
                </a:lnTo>
                <a:lnTo>
                  <a:pt x="1664589" y="332867"/>
                </a:lnTo>
                <a:lnTo>
                  <a:pt x="1727327" y="332867"/>
                </a:lnTo>
                <a:close/>
              </a:path>
              <a:path w="2504947" h="338201">
                <a:moveTo>
                  <a:pt x="874521" y="252730"/>
                </a:moveTo>
                <a:lnTo>
                  <a:pt x="878586" y="245364"/>
                </a:lnTo>
                <a:lnTo>
                  <a:pt x="886841" y="239522"/>
                </a:lnTo>
                <a:lnTo>
                  <a:pt x="893064" y="236379"/>
                </a:lnTo>
                <a:lnTo>
                  <a:pt x="904772" y="232506"/>
                </a:lnTo>
                <a:lnTo>
                  <a:pt x="921004" y="228600"/>
                </a:lnTo>
                <a:lnTo>
                  <a:pt x="922549" y="228271"/>
                </a:lnTo>
                <a:lnTo>
                  <a:pt x="937682" y="224887"/>
                </a:lnTo>
                <a:lnTo>
                  <a:pt x="949867" y="221821"/>
                </a:lnTo>
                <a:lnTo>
                  <a:pt x="959104" y="219075"/>
                </a:lnTo>
                <a:lnTo>
                  <a:pt x="959035" y="238863"/>
                </a:lnTo>
                <a:lnTo>
                  <a:pt x="958292" y="252984"/>
                </a:lnTo>
                <a:lnTo>
                  <a:pt x="956691" y="262128"/>
                </a:lnTo>
                <a:lnTo>
                  <a:pt x="951104" y="273494"/>
                </a:lnTo>
                <a:lnTo>
                  <a:pt x="941705" y="282829"/>
                </a:lnTo>
                <a:lnTo>
                  <a:pt x="933695" y="287879"/>
                </a:lnTo>
                <a:lnTo>
                  <a:pt x="921769" y="292480"/>
                </a:lnTo>
                <a:lnTo>
                  <a:pt x="909319" y="294005"/>
                </a:lnTo>
                <a:lnTo>
                  <a:pt x="907916" y="293983"/>
                </a:lnTo>
                <a:lnTo>
                  <a:pt x="905302" y="337201"/>
                </a:lnTo>
                <a:lnTo>
                  <a:pt x="917716" y="334632"/>
                </a:lnTo>
                <a:lnTo>
                  <a:pt x="929639" y="330454"/>
                </a:lnTo>
                <a:lnTo>
                  <a:pt x="932788" y="329056"/>
                </a:lnTo>
                <a:lnTo>
                  <a:pt x="943671" y="323142"/>
                </a:lnTo>
                <a:lnTo>
                  <a:pt x="954087" y="315769"/>
                </a:lnTo>
                <a:lnTo>
                  <a:pt x="964057" y="306959"/>
                </a:lnTo>
                <a:lnTo>
                  <a:pt x="965326" y="310642"/>
                </a:lnTo>
                <a:lnTo>
                  <a:pt x="966343" y="314325"/>
                </a:lnTo>
                <a:lnTo>
                  <a:pt x="968629" y="322580"/>
                </a:lnTo>
                <a:lnTo>
                  <a:pt x="970661" y="328676"/>
                </a:lnTo>
                <a:lnTo>
                  <a:pt x="972312" y="332867"/>
                </a:lnTo>
                <a:lnTo>
                  <a:pt x="1034414" y="332867"/>
                </a:lnTo>
                <a:lnTo>
                  <a:pt x="1030628" y="324633"/>
                </a:lnTo>
                <a:lnTo>
                  <a:pt x="1026126" y="312537"/>
                </a:lnTo>
                <a:lnTo>
                  <a:pt x="1023112" y="301117"/>
                </a:lnTo>
                <a:lnTo>
                  <a:pt x="1022136" y="295402"/>
                </a:lnTo>
                <a:lnTo>
                  <a:pt x="1020985" y="284415"/>
                </a:lnTo>
                <a:lnTo>
                  <a:pt x="1020294" y="270953"/>
                </a:lnTo>
                <a:lnTo>
                  <a:pt x="1020063" y="255016"/>
                </a:lnTo>
                <a:lnTo>
                  <a:pt x="1020826" y="181737"/>
                </a:lnTo>
                <a:lnTo>
                  <a:pt x="1020733" y="173457"/>
                </a:lnTo>
                <a:lnTo>
                  <a:pt x="1019920" y="157662"/>
                </a:lnTo>
                <a:lnTo>
                  <a:pt x="1018267" y="144409"/>
                </a:lnTo>
                <a:lnTo>
                  <a:pt x="1015775" y="133717"/>
                </a:lnTo>
                <a:lnTo>
                  <a:pt x="1012444" y="125603"/>
                </a:lnTo>
                <a:lnTo>
                  <a:pt x="1005356" y="115845"/>
                </a:lnTo>
                <a:lnTo>
                  <a:pt x="995753" y="107491"/>
                </a:lnTo>
                <a:lnTo>
                  <a:pt x="983488" y="100330"/>
                </a:lnTo>
                <a:lnTo>
                  <a:pt x="974552" y="96811"/>
                </a:lnTo>
                <a:lnTo>
                  <a:pt x="963745" y="94016"/>
                </a:lnTo>
                <a:lnTo>
                  <a:pt x="951217" y="92020"/>
                </a:lnTo>
                <a:lnTo>
                  <a:pt x="936970" y="90823"/>
                </a:lnTo>
                <a:lnTo>
                  <a:pt x="921004" y="90424"/>
                </a:lnTo>
                <a:lnTo>
                  <a:pt x="910767" y="90636"/>
                </a:lnTo>
                <a:lnTo>
                  <a:pt x="895997" y="91814"/>
                </a:lnTo>
                <a:lnTo>
                  <a:pt x="882663" y="94029"/>
                </a:lnTo>
                <a:lnTo>
                  <a:pt x="870766" y="97284"/>
                </a:lnTo>
                <a:lnTo>
                  <a:pt x="860305" y="101584"/>
                </a:lnTo>
                <a:lnTo>
                  <a:pt x="851281" y="106934"/>
                </a:lnTo>
                <a:lnTo>
                  <a:pt x="844014" y="112804"/>
                </a:lnTo>
                <a:lnTo>
                  <a:pt x="835775" y="121715"/>
                </a:lnTo>
                <a:lnTo>
                  <a:pt x="828746" y="132185"/>
                </a:lnTo>
                <a:lnTo>
                  <a:pt x="822912" y="144229"/>
                </a:lnTo>
                <a:lnTo>
                  <a:pt x="818261" y="157861"/>
                </a:lnTo>
                <a:lnTo>
                  <a:pt x="875283" y="168148"/>
                </a:lnTo>
                <a:lnTo>
                  <a:pt x="876225" y="165551"/>
                </a:lnTo>
                <a:lnTo>
                  <a:pt x="882549" y="153154"/>
                </a:lnTo>
                <a:lnTo>
                  <a:pt x="890396" y="145034"/>
                </a:lnTo>
                <a:lnTo>
                  <a:pt x="891518" y="144275"/>
                </a:lnTo>
                <a:lnTo>
                  <a:pt x="902395" y="139878"/>
                </a:lnTo>
                <a:lnTo>
                  <a:pt x="916558" y="138430"/>
                </a:lnTo>
                <a:lnTo>
                  <a:pt x="928543" y="138965"/>
                </a:lnTo>
                <a:lnTo>
                  <a:pt x="941510" y="141508"/>
                </a:lnTo>
                <a:lnTo>
                  <a:pt x="950213" y="146177"/>
                </a:lnTo>
                <a:lnTo>
                  <a:pt x="957190" y="157345"/>
                </a:lnTo>
                <a:lnTo>
                  <a:pt x="959104" y="171958"/>
                </a:lnTo>
                <a:lnTo>
                  <a:pt x="959104" y="178181"/>
                </a:lnTo>
                <a:lnTo>
                  <a:pt x="951669" y="180917"/>
                </a:lnTo>
                <a:lnTo>
                  <a:pt x="941620" y="183937"/>
                </a:lnTo>
                <a:lnTo>
                  <a:pt x="929366" y="187057"/>
                </a:lnTo>
                <a:lnTo>
                  <a:pt x="914914" y="190265"/>
                </a:lnTo>
                <a:lnTo>
                  <a:pt x="898270" y="193548"/>
                </a:lnTo>
                <a:lnTo>
                  <a:pt x="896770" y="193840"/>
                </a:lnTo>
                <a:lnTo>
                  <a:pt x="881941" y="197048"/>
                </a:lnTo>
                <a:lnTo>
                  <a:pt x="868929" y="200495"/>
                </a:lnTo>
                <a:lnTo>
                  <a:pt x="857735" y="204193"/>
                </a:lnTo>
                <a:lnTo>
                  <a:pt x="848360" y="208153"/>
                </a:lnTo>
                <a:lnTo>
                  <a:pt x="838724" y="213783"/>
                </a:lnTo>
                <a:lnTo>
                  <a:pt x="829109" y="222109"/>
                </a:lnTo>
                <a:lnTo>
                  <a:pt x="821436" y="232283"/>
                </a:lnTo>
                <a:lnTo>
                  <a:pt x="816347" y="242667"/>
                </a:lnTo>
                <a:lnTo>
                  <a:pt x="812935" y="254890"/>
                </a:lnTo>
                <a:lnTo>
                  <a:pt x="811783" y="268097"/>
                </a:lnTo>
                <a:lnTo>
                  <a:pt x="811883" y="272217"/>
                </a:lnTo>
                <a:lnTo>
                  <a:pt x="813714" y="285473"/>
                </a:lnTo>
                <a:lnTo>
                  <a:pt x="817834" y="297567"/>
                </a:lnTo>
                <a:lnTo>
                  <a:pt x="824224" y="308530"/>
                </a:lnTo>
                <a:lnTo>
                  <a:pt x="832866" y="318389"/>
                </a:lnTo>
                <a:lnTo>
                  <a:pt x="840430" y="324499"/>
                </a:lnTo>
                <a:lnTo>
                  <a:pt x="850985" y="330494"/>
                </a:lnTo>
                <a:lnTo>
                  <a:pt x="862878" y="334775"/>
                </a:lnTo>
                <a:lnTo>
                  <a:pt x="876102" y="337344"/>
                </a:lnTo>
                <a:lnTo>
                  <a:pt x="890651" y="338201"/>
                </a:lnTo>
                <a:lnTo>
                  <a:pt x="894957" y="291394"/>
                </a:lnTo>
                <a:lnTo>
                  <a:pt x="884427" y="284480"/>
                </a:lnTo>
                <a:lnTo>
                  <a:pt x="877824" y="278003"/>
                </a:lnTo>
                <a:lnTo>
                  <a:pt x="874521" y="270383"/>
                </a:lnTo>
                <a:lnTo>
                  <a:pt x="874521" y="252730"/>
                </a:lnTo>
                <a:close/>
              </a:path>
              <a:path w="2504947" h="338201">
                <a:moveTo>
                  <a:pt x="894957" y="291394"/>
                </a:moveTo>
                <a:lnTo>
                  <a:pt x="890651" y="338201"/>
                </a:lnTo>
                <a:lnTo>
                  <a:pt x="892371" y="338187"/>
                </a:lnTo>
                <a:lnTo>
                  <a:pt x="905302" y="337201"/>
                </a:lnTo>
                <a:lnTo>
                  <a:pt x="907916" y="293983"/>
                </a:lnTo>
                <a:lnTo>
                  <a:pt x="894957" y="291394"/>
                </a:lnTo>
                <a:close/>
              </a:path>
              <a:path w="2504947" h="338201">
                <a:moveTo>
                  <a:pt x="1247394" y="95758"/>
                </a:moveTo>
                <a:lnTo>
                  <a:pt x="1247394" y="332867"/>
                </a:lnTo>
                <a:lnTo>
                  <a:pt x="1310132" y="332867"/>
                </a:lnTo>
                <a:lnTo>
                  <a:pt x="1310132" y="95758"/>
                </a:lnTo>
                <a:lnTo>
                  <a:pt x="1247394" y="95758"/>
                </a:lnTo>
                <a:close/>
              </a:path>
              <a:path w="2504947" h="338201">
                <a:moveTo>
                  <a:pt x="2251018" y="235709"/>
                </a:moveTo>
                <a:lnTo>
                  <a:pt x="2247727" y="248294"/>
                </a:lnTo>
                <a:lnTo>
                  <a:pt x="2242790" y="259174"/>
                </a:lnTo>
                <a:lnTo>
                  <a:pt x="2236216" y="268351"/>
                </a:lnTo>
                <a:lnTo>
                  <a:pt x="2230658" y="273853"/>
                </a:lnTo>
                <a:lnTo>
                  <a:pt x="2219979" y="281216"/>
                </a:lnTo>
                <a:lnTo>
                  <a:pt x="2208079" y="285658"/>
                </a:lnTo>
                <a:lnTo>
                  <a:pt x="2195195" y="338201"/>
                </a:lnTo>
                <a:lnTo>
                  <a:pt x="2214727" y="336903"/>
                </a:lnTo>
                <a:lnTo>
                  <a:pt x="2227678" y="334435"/>
                </a:lnTo>
                <a:lnTo>
                  <a:pt x="2239968" y="330684"/>
                </a:lnTo>
                <a:lnTo>
                  <a:pt x="2251601" y="325653"/>
                </a:lnTo>
                <a:lnTo>
                  <a:pt x="2262578" y="319343"/>
                </a:lnTo>
                <a:lnTo>
                  <a:pt x="2272900" y="311756"/>
                </a:lnTo>
                <a:lnTo>
                  <a:pt x="2282571" y="302895"/>
                </a:lnTo>
                <a:lnTo>
                  <a:pt x="2295380" y="287614"/>
                </a:lnTo>
                <a:lnTo>
                  <a:pt x="2302106" y="276904"/>
                </a:lnTo>
                <a:lnTo>
                  <a:pt x="2307605" y="265547"/>
                </a:lnTo>
                <a:lnTo>
                  <a:pt x="2311879" y="253541"/>
                </a:lnTo>
                <a:lnTo>
                  <a:pt x="2314930" y="240885"/>
                </a:lnTo>
                <a:lnTo>
                  <a:pt x="2316759" y="227576"/>
                </a:lnTo>
                <a:lnTo>
                  <a:pt x="2317369" y="213614"/>
                </a:lnTo>
                <a:lnTo>
                  <a:pt x="2317237" y="207111"/>
                </a:lnTo>
                <a:lnTo>
                  <a:pt x="2316043" y="193452"/>
                </a:lnTo>
                <a:lnTo>
                  <a:pt x="2313608" y="180459"/>
                </a:lnTo>
                <a:lnTo>
                  <a:pt x="2309936" y="168127"/>
                </a:lnTo>
                <a:lnTo>
                  <a:pt x="2305031" y="156454"/>
                </a:lnTo>
                <a:lnTo>
                  <a:pt x="2298896" y="145436"/>
                </a:lnTo>
                <a:lnTo>
                  <a:pt x="2291535" y="135069"/>
                </a:lnTo>
                <a:lnTo>
                  <a:pt x="2282952" y="125349"/>
                </a:lnTo>
                <a:lnTo>
                  <a:pt x="2268732" y="113002"/>
                </a:lnTo>
                <a:lnTo>
                  <a:pt x="2258155" y="106110"/>
                </a:lnTo>
                <a:lnTo>
                  <a:pt x="2246876" y="100468"/>
                </a:lnTo>
                <a:lnTo>
                  <a:pt x="2234899" y="96076"/>
                </a:lnTo>
                <a:lnTo>
                  <a:pt x="2222227" y="92937"/>
                </a:lnTo>
                <a:lnTo>
                  <a:pt x="2208864" y="91052"/>
                </a:lnTo>
                <a:lnTo>
                  <a:pt x="2194814" y="90424"/>
                </a:lnTo>
                <a:lnTo>
                  <a:pt x="2193247" y="90431"/>
                </a:lnTo>
                <a:lnTo>
                  <a:pt x="2179922" y="91149"/>
                </a:lnTo>
                <a:lnTo>
                  <a:pt x="2167099" y="93038"/>
                </a:lnTo>
                <a:lnTo>
                  <a:pt x="2154783" y="96105"/>
                </a:lnTo>
                <a:lnTo>
                  <a:pt x="2142979" y="100353"/>
                </a:lnTo>
                <a:lnTo>
                  <a:pt x="2131695" y="105791"/>
                </a:lnTo>
                <a:lnTo>
                  <a:pt x="2121576" y="112052"/>
                </a:lnTo>
                <a:lnTo>
                  <a:pt x="2111601" y="119939"/>
                </a:lnTo>
                <a:lnTo>
                  <a:pt x="2102678" y="128971"/>
                </a:lnTo>
                <a:lnTo>
                  <a:pt x="2094810" y="139154"/>
                </a:lnTo>
                <a:lnTo>
                  <a:pt x="2088007" y="150495"/>
                </a:lnTo>
                <a:lnTo>
                  <a:pt x="2082864" y="161390"/>
                </a:lnTo>
                <a:lnTo>
                  <a:pt x="2078410" y="173519"/>
                </a:lnTo>
                <a:lnTo>
                  <a:pt x="2075213" y="185826"/>
                </a:lnTo>
                <a:lnTo>
                  <a:pt x="2073285" y="198304"/>
                </a:lnTo>
                <a:lnTo>
                  <a:pt x="2072639" y="210947"/>
                </a:lnTo>
                <a:lnTo>
                  <a:pt x="2072815" y="219483"/>
                </a:lnTo>
                <a:lnTo>
                  <a:pt x="2073900" y="233253"/>
                </a:lnTo>
                <a:lnTo>
                  <a:pt x="2075971" y="246218"/>
                </a:lnTo>
                <a:lnTo>
                  <a:pt x="2079018" y="258379"/>
                </a:lnTo>
                <a:lnTo>
                  <a:pt x="2083033" y="269736"/>
                </a:lnTo>
                <a:lnTo>
                  <a:pt x="2088007" y="280289"/>
                </a:lnTo>
                <a:lnTo>
                  <a:pt x="2094244" y="290398"/>
                </a:lnTo>
                <a:lnTo>
                  <a:pt x="2102181" y="300371"/>
                </a:lnTo>
                <a:lnTo>
                  <a:pt x="2111297" y="309215"/>
                </a:lnTo>
                <a:lnTo>
                  <a:pt x="2121598" y="316919"/>
                </a:lnTo>
                <a:lnTo>
                  <a:pt x="2133091" y="323469"/>
                </a:lnTo>
                <a:lnTo>
                  <a:pt x="2137748" y="229385"/>
                </a:lnTo>
                <a:lnTo>
                  <a:pt x="2136902" y="214376"/>
                </a:lnTo>
                <a:lnTo>
                  <a:pt x="2137080" y="207251"/>
                </a:lnTo>
                <a:lnTo>
                  <a:pt x="2138698" y="193003"/>
                </a:lnTo>
                <a:lnTo>
                  <a:pt x="2142001" y="180441"/>
                </a:lnTo>
                <a:lnTo>
                  <a:pt x="2146991" y="169540"/>
                </a:lnTo>
                <a:lnTo>
                  <a:pt x="2153666" y="160274"/>
                </a:lnTo>
                <a:lnTo>
                  <a:pt x="2159196" y="154810"/>
                </a:lnTo>
                <a:lnTo>
                  <a:pt x="2169917" y="147474"/>
                </a:lnTo>
                <a:lnTo>
                  <a:pt x="2181843" y="143072"/>
                </a:lnTo>
                <a:lnTo>
                  <a:pt x="2194941" y="141605"/>
                </a:lnTo>
                <a:lnTo>
                  <a:pt x="2202551" y="142076"/>
                </a:lnTo>
                <a:lnTo>
                  <a:pt x="2214998" y="145207"/>
                </a:lnTo>
                <a:lnTo>
                  <a:pt x="2226214" y="151273"/>
                </a:lnTo>
                <a:lnTo>
                  <a:pt x="2236216" y="160274"/>
                </a:lnTo>
                <a:lnTo>
                  <a:pt x="2239209" y="163988"/>
                </a:lnTo>
                <a:lnTo>
                  <a:pt x="2245165" y="174002"/>
                </a:lnTo>
                <a:lnTo>
                  <a:pt x="2249430" y="185642"/>
                </a:lnTo>
                <a:lnTo>
                  <a:pt x="2251995" y="198924"/>
                </a:lnTo>
                <a:lnTo>
                  <a:pt x="2252853" y="213868"/>
                </a:lnTo>
                <a:lnTo>
                  <a:pt x="2252656" y="221420"/>
                </a:lnTo>
                <a:lnTo>
                  <a:pt x="2251018" y="235709"/>
                </a:lnTo>
                <a:close/>
              </a:path>
              <a:path w="2504947" h="338201">
                <a:moveTo>
                  <a:pt x="2208079" y="285658"/>
                </a:moveTo>
                <a:lnTo>
                  <a:pt x="2194941" y="287147"/>
                </a:lnTo>
                <a:lnTo>
                  <a:pt x="2187327" y="286660"/>
                </a:lnTo>
                <a:lnTo>
                  <a:pt x="2174908" y="283481"/>
                </a:lnTo>
                <a:lnTo>
                  <a:pt x="2163676" y="277366"/>
                </a:lnTo>
                <a:lnTo>
                  <a:pt x="2153666" y="268351"/>
                </a:lnTo>
                <a:lnTo>
                  <a:pt x="2150445" y="264401"/>
                </a:lnTo>
                <a:lnTo>
                  <a:pt x="2144520" y="254407"/>
                </a:lnTo>
                <a:lnTo>
                  <a:pt x="2140287" y="242732"/>
                </a:lnTo>
                <a:lnTo>
                  <a:pt x="2137748" y="229385"/>
                </a:lnTo>
                <a:lnTo>
                  <a:pt x="2133394" y="323620"/>
                </a:lnTo>
                <a:lnTo>
                  <a:pt x="2145271" y="328901"/>
                </a:lnTo>
                <a:lnTo>
                  <a:pt x="2157390" y="332988"/>
                </a:lnTo>
                <a:lnTo>
                  <a:pt x="2169750" y="335892"/>
                </a:lnTo>
                <a:lnTo>
                  <a:pt x="2182352" y="337625"/>
                </a:lnTo>
                <a:lnTo>
                  <a:pt x="2195195" y="338201"/>
                </a:lnTo>
                <a:lnTo>
                  <a:pt x="2208079" y="285658"/>
                </a:lnTo>
                <a:close/>
              </a:path>
              <a:path w="2504947" h="338201">
                <a:moveTo>
                  <a:pt x="1543882" y="235709"/>
                </a:moveTo>
                <a:lnTo>
                  <a:pt x="1540591" y="248294"/>
                </a:lnTo>
                <a:lnTo>
                  <a:pt x="1535654" y="259174"/>
                </a:lnTo>
                <a:lnTo>
                  <a:pt x="1529080" y="268351"/>
                </a:lnTo>
                <a:lnTo>
                  <a:pt x="1523522" y="273853"/>
                </a:lnTo>
                <a:lnTo>
                  <a:pt x="1512843" y="281216"/>
                </a:lnTo>
                <a:lnTo>
                  <a:pt x="1500943" y="285658"/>
                </a:lnTo>
                <a:lnTo>
                  <a:pt x="1488058" y="338201"/>
                </a:lnTo>
                <a:lnTo>
                  <a:pt x="1507591" y="336903"/>
                </a:lnTo>
                <a:lnTo>
                  <a:pt x="1520542" y="334435"/>
                </a:lnTo>
                <a:lnTo>
                  <a:pt x="1532832" y="330684"/>
                </a:lnTo>
                <a:lnTo>
                  <a:pt x="1544465" y="325653"/>
                </a:lnTo>
                <a:lnTo>
                  <a:pt x="1555442" y="319343"/>
                </a:lnTo>
                <a:lnTo>
                  <a:pt x="1565764" y="311756"/>
                </a:lnTo>
                <a:lnTo>
                  <a:pt x="1575434" y="302895"/>
                </a:lnTo>
                <a:lnTo>
                  <a:pt x="1588244" y="287614"/>
                </a:lnTo>
                <a:lnTo>
                  <a:pt x="1594970" y="276904"/>
                </a:lnTo>
                <a:lnTo>
                  <a:pt x="1600469" y="265547"/>
                </a:lnTo>
                <a:lnTo>
                  <a:pt x="1604743" y="253541"/>
                </a:lnTo>
                <a:lnTo>
                  <a:pt x="1607794" y="240885"/>
                </a:lnTo>
                <a:lnTo>
                  <a:pt x="1609623" y="227576"/>
                </a:lnTo>
                <a:lnTo>
                  <a:pt x="1610233" y="213614"/>
                </a:lnTo>
                <a:lnTo>
                  <a:pt x="1610101" y="207111"/>
                </a:lnTo>
                <a:lnTo>
                  <a:pt x="1608907" y="193452"/>
                </a:lnTo>
                <a:lnTo>
                  <a:pt x="1606472" y="180459"/>
                </a:lnTo>
                <a:lnTo>
                  <a:pt x="1602800" y="168127"/>
                </a:lnTo>
                <a:lnTo>
                  <a:pt x="1597895" y="156454"/>
                </a:lnTo>
                <a:lnTo>
                  <a:pt x="1591760" y="145436"/>
                </a:lnTo>
                <a:lnTo>
                  <a:pt x="1584399" y="135069"/>
                </a:lnTo>
                <a:lnTo>
                  <a:pt x="1575815" y="125349"/>
                </a:lnTo>
                <a:lnTo>
                  <a:pt x="1561596" y="113002"/>
                </a:lnTo>
                <a:lnTo>
                  <a:pt x="1551019" y="106110"/>
                </a:lnTo>
                <a:lnTo>
                  <a:pt x="1539740" y="100468"/>
                </a:lnTo>
                <a:lnTo>
                  <a:pt x="1527763" y="96076"/>
                </a:lnTo>
                <a:lnTo>
                  <a:pt x="1515091" y="92937"/>
                </a:lnTo>
                <a:lnTo>
                  <a:pt x="1501728" y="91052"/>
                </a:lnTo>
                <a:lnTo>
                  <a:pt x="1487677" y="90424"/>
                </a:lnTo>
                <a:lnTo>
                  <a:pt x="1486111" y="90431"/>
                </a:lnTo>
                <a:lnTo>
                  <a:pt x="1472786" y="91149"/>
                </a:lnTo>
                <a:lnTo>
                  <a:pt x="1459963" y="93038"/>
                </a:lnTo>
                <a:lnTo>
                  <a:pt x="1447647" y="96105"/>
                </a:lnTo>
                <a:lnTo>
                  <a:pt x="1435843" y="100353"/>
                </a:lnTo>
                <a:lnTo>
                  <a:pt x="1424558" y="105791"/>
                </a:lnTo>
                <a:lnTo>
                  <a:pt x="1414440" y="112052"/>
                </a:lnTo>
                <a:lnTo>
                  <a:pt x="1404465" y="119939"/>
                </a:lnTo>
                <a:lnTo>
                  <a:pt x="1395542" y="128971"/>
                </a:lnTo>
                <a:lnTo>
                  <a:pt x="1387674" y="139154"/>
                </a:lnTo>
                <a:lnTo>
                  <a:pt x="1380870" y="150495"/>
                </a:lnTo>
                <a:lnTo>
                  <a:pt x="1375728" y="161390"/>
                </a:lnTo>
                <a:lnTo>
                  <a:pt x="1371274" y="173519"/>
                </a:lnTo>
                <a:lnTo>
                  <a:pt x="1368077" y="185826"/>
                </a:lnTo>
                <a:lnTo>
                  <a:pt x="1366149" y="198304"/>
                </a:lnTo>
                <a:lnTo>
                  <a:pt x="1365503" y="210947"/>
                </a:lnTo>
                <a:lnTo>
                  <a:pt x="1365679" y="219483"/>
                </a:lnTo>
                <a:lnTo>
                  <a:pt x="1366764" y="233253"/>
                </a:lnTo>
                <a:lnTo>
                  <a:pt x="1368835" y="246218"/>
                </a:lnTo>
                <a:lnTo>
                  <a:pt x="1371882" y="258379"/>
                </a:lnTo>
                <a:lnTo>
                  <a:pt x="1375897" y="269736"/>
                </a:lnTo>
                <a:lnTo>
                  <a:pt x="1380870" y="280289"/>
                </a:lnTo>
                <a:lnTo>
                  <a:pt x="1387108" y="290398"/>
                </a:lnTo>
                <a:lnTo>
                  <a:pt x="1395045" y="300371"/>
                </a:lnTo>
                <a:lnTo>
                  <a:pt x="1404161" y="309215"/>
                </a:lnTo>
                <a:lnTo>
                  <a:pt x="1414462" y="316919"/>
                </a:lnTo>
                <a:lnTo>
                  <a:pt x="1425956" y="323469"/>
                </a:lnTo>
                <a:lnTo>
                  <a:pt x="1430612" y="229385"/>
                </a:lnTo>
                <a:lnTo>
                  <a:pt x="1429765" y="214376"/>
                </a:lnTo>
                <a:lnTo>
                  <a:pt x="1429944" y="207251"/>
                </a:lnTo>
                <a:lnTo>
                  <a:pt x="1431562" y="193003"/>
                </a:lnTo>
                <a:lnTo>
                  <a:pt x="1434865" y="180441"/>
                </a:lnTo>
                <a:lnTo>
                  <a:pt x="1439855" y="169540"/>
                </a:lnTo>
                <a:lnTo>
                  <a:pt x="1446530" y="160274"/>
                </a:lnTo>
                <a:lnTo>
                  <a:pt x="1452060" y="154810"/>
                </a:lnTo>
                <a:lnTo>
                  <a:pt x="1462781" y="147474"/>
                </a:lnTo>
                <a:lnTo>
                  <a:pt x="1474707" y="143072"/>
                </a:lnTo>
                <a:lnTo>
                  <a:pt x="1487805" y="141605"/>
                </a:lnTo>
                <a:lnTo>
                  <a:pt x="1495415" y="142076"/>
                </a:lnTo>
                <a:lnTo>
                  <a:pt x="1507862" y="145207"/>
                </a:lnTo>
                <a:lnTo>
                  <a:pt x="1519078" y="151273"/>
                </a:lnTo>
                <a:lnTo>
                  <a:pt x="1529080" y="160274"/>
                </a:lnTo>
                <a:lnTo>
                  <a:pt x="1532073" y="163988"/>
                </a:lnTo>
                <a:lnTo>
                  <a:pt x="1538029" y="174002"/>
                </a:lnTo>
                <a:lnTo>
                  <a:pt x="1542294" y="185642"/>
                </a:lnTo>
                <a:lnTo>
                  <a:pt x="1544859" y="198924"/>
                </a:lnTo>
                <a:lnTo>
                  <a:pt x="1545716" y="213868"/>
                </a:lnTo>
                <a:lnTo>
                  <a:pt x="1545520" y="221420"/>
                </a:lnTo>
                <a:lnTo>
                  <a:pt x="1543882" y="2357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1086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1086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8214" y="879855"/>
            <a:ext cx="84582" cy="74930"/>
          </a:xfrm>
          <a:custGeom>
            <a:avLst/>
            <a:gdLst/>
            <a:ahLst/>
            <a:cxnLst/>
            <a:rect l="l" t="t" r="r" b="b"/>
            <a:pathLst>
              <a:path w="84582" h="74930">
                <a:moveTo>
                  <a:pt x="84582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2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9" y="20447"/>
                </a:lnTo>
                <a:lnTo>
                  <a:pt x="4064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2" y="58928"/>
                </a:lnTo>
                <a:lnTo>
                  <a:pt x="9906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8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3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2" y="12446"/>
                </a:lnTo>
                <a:lnTo>
                  <a:pt x="84582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0594" y="8023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13458" y="8023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9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4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4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9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4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6228" y="802386"/>
            <a:ext cx="115862" cy="145541"/>
          </a:xfrm>
          <a:custGeom>
            <a:avLst/>
            <a:gdLst/>
            <a:ahLst/>
            <a:cxnLst/>
            <a:rect l="l" t="t" r="r" b="b"/>
            <a:pathLst>
              <a:path w="115862" h="145541">
                <a:moveTo>
                  <a:pt x="58038" y="0"/>
                </a:moveTo>
                <a:lnTo>
                  <a:pt x="44891" y="1465"/>
                </a:lnTo>
                <a:lnTo>
                  <a:pt x="32969" y="5863"/>
                </a:lnTo>
                <a:lnTo>
                  <a:pt x="22274" y="13192"/>
                </a:lnTo>
                <a:lnTo>
                  <a:pt x="16738" y="18668"/>
                </a:lnTo>
                <a:lnTo>
                  <a:pt x="10071" y="27936"/>
                </a:lnTo>
                <a:lnTo>
                  <a:pt x="5089" y="38839"/>
                </a:lnTo>
                <a:lnTo>
                  <a:pt x="1791" y="51403"/>
                </a:lnTo>
                <a:lnTo>
                  <a:pt x="177" y="65654"/>
                </a:lnTo>
                <a:lnTo>
                  <a:pt x="0" y="72771"/>
                </a:lnTo>
                <a:lnTo>
                  <a:pt x="844" y="87782"/>
                </a:lnTo>
                <a:lnTo>
                  <a:pt x="3380" y="101130"/>
                </a:lnTo>
                <a:lnTo>
                  <a:pt x="7606" y="112806"/>
                </a:lnTo>
                <a:lnTo>
                  <a:pt x="13525" y="122801"/>
                </a:lnTo>
                <a:lnTo>
                  <a:pt x="16738" y="126746"/>
                </a:lnTo>
                <a:lnTo>
                  <a:pt x="26723" y="135758"/>
                </a:lnTo>
                <a:lnTo>
                  <a:pt x="37932" y="141871"/>
                </a:lnTo>
                <a:lnTo>
                  <a:pt x="50364" y="145053"/>
                </a:lnTo>
                <a:lnTo>
                  <a:pt x="58038" y="145541"/>
                </a:lnTo>
                <a:lnTo>
                  <a:pt x="71192" y="144048"/>
                </a:lnTo>
                <a:lnTo>
                  <a:pt x="83098" y="139590"/>
                </a:lnTo>
                <a:lnTo>
                  <a:pt x="93756" y="132201"/>
                </a:lnTo>
                <a:lnTo>
                  <a:pt x="99225" y="126746"/>
                </a:lnTo>
                <a:lnTo>
                  <a:pt x="105814" y="117569"/>
                </a:lnTo>
                <a:lnTo>
                  <a:pt x="110751" y="106689"/>
                </a:lnTo>
                <a:lnTo>
                  <a:pt x="114036" y="94104"/>
                </a:lnTo>
                <a:lnTo>
                  <a:pt x="115667" y="79815"/>
                </a:lnTo>
                <a:lnTo>
                  <a:pt x="115862" y="72262"/>
                </a:lnTo>
                <a:lnTo>
                  <a:pt x="115009" y="57319"/>
                </a:lnTo>
                <a:lnTo>
                  <a:pt x="112452" y="44037"/>
                </a:lnTo>
                <a:lnTo>
                  <a:pt x="108191" y="32397"/>
                </a:lnTo>
                <a:lnTo>
                  <a:pt x="102227" y="22383"/>
                </a:lnTo>
                <a:lnTo>
                  <a:pt x="89258" y="9655"/>
                </a:lnTo>
                <a:lnTo>
                  <a:pt x="78041" y="3586"/>
                </a:lnTo>
                <a:lnTo>
                  <a:pt x="65574" y="462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31086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6332" y="7512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48281" y="751204"/>
            <a:ext cx="216026" cy="242443"/>
          </a:xfrm>
          <a:custGeom>
            <a:avLst/>
            <a:gdLst/>
            <a:ahLst/>
            <a:cxnLst/>
            <a:rect l="l" t="t" r="r" b="b"/>
            <a:pathLst>
              <a:path w="216026" h="242443">
                <a:moveTo>
                  <a:pt x="136398" y="0"/>
                </a:moveTo>
                <a:lnTo>
                  <a:pt x="149650" y="815"/>
                </a:lnTo>
                <a:lnTo>
                  <a:pt x="162138" y="3245"/>
                </a:lnTo>
                <a:lnTo>
                  <a:pt x="173833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6" y="95123"/>
                </a:lnTo>
                <a:lnTo>
                  <a:pt x="216026" y="242443"/>
                </a:lnTo>
                <a:lnTo>
                  <a:pt x="153416" y="242443"/>
                </a:lnTo>
                <a:lnTo>
                  <a:pt x="153416" y="121412"/>
                </a:lnTo>
                <a:lnTo>
                  <a:pt x="153145" y="103628"/>
                </a:lnTo>
                <a:lnTo>
                  <a:pt x="152343" y="89335"/>
                </a:lnTo>
                <a:lnTo>
                  <a:pt x="151021" y="78559"/>
                </a:lnTo>
                <a:lnTo>
                  <a:pt x="149351" y="71755"/>
                </a:lnTo>
                <a:lnTo>
                  <a:pt x="146685" y="64262"/>
                </a:lnTo>
                <a:lnTo>
                  <a:pt x="142239" y="58420"/>
                </a:lnTo>
                <a:lnTo>
                  <a:pt x="136270" y="54229"/>
                </a:lnTo>
                <a:lnTo>
                  <a:pt x="130301" y="50037"/>
                </a:lnTo>
                <a:lnTo>
                  <a:pt x="122936" y="48006"/>
                </a:lnTo>
                <a:lnTo>
                  <a:pt x="114554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49195" y="7512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5476" y="751204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20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4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2" y="91312"/>
                </a:lnTo>
                <a:lnTo>
                  <a:pt x="208280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8" y="210693"/>
                </a:lnTo>
                <a:lnTo>
                  <a:pt x="214342" y="222113"/>
                </a:lnTo>
                <a:lnTo>
                  <a:pt x="218844" y="234209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7" y="238252"/>
                </a:lnTo>
                <a:lnTo>
                  <a:pt x="156845" y="232156"/>
                </a:lnTo>
                <a:lnTo>
                  <a:pt x="154559" y="223900"/>
                </a:lnTo>
                <a:lnTo>
                  <a:pt x="153543" y="220218"/>
                </a:lnTo>
                <a:lnTo>
                  <a:pt x="152781" y="217678"/>
                </a:lnTo>
                <a:lnTo>
                  <a:pt x="152273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7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2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2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6" y="117729"/>
                </a:lnTo>
                <a:lnTo>
                  <a:pt x="45951" y="113769"/>
                </a:lnTo>
                <a:lnTo>
                  <a:pt x="57145" y="110071"/>
                </a:lnTo>
                <a:lnTo>
                  <a:pt x="70157" y="106624"/>
                </a:lnTo>
                <a:lnTo>
                  <a:pt x="84986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20" y="87757"/>
                </a:lnTo>
                <a:lnTo>
                  <a:pt x="147320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7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6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7589" y="751204"/>
            <a:ext cx="223723" cy="247777"/>
          </a:xfrm>
          <a:custGeom>
            <a:avLst/>
            <a:gdLst/>
            <a:ahLst/>
            <a:cxnLst/>
            <a:rect l="l" t="t" r="r" b="b"/>
            <a:pathLst>
              <a:path w="223723" h="247777">
                <a:moveTo>
                  <a:pt x="114973" y="0"/>
                </a:moveTo>
                <a:lnTo>
                  <a:pt x="129826" y="591"/>
                </a:lnTo>
                <a:lnTo>
                  <a:pt x="143560" y="2365"/>
                </a:lnTo>
                <a:lnTo>
                  <a:pt x="156169" y="5322"/>
                </a:lnTo>
                <a:lnTo>
                  <a:pt x="167652" y="9461"/>
                </a:lnTo>
                <a:lnTo>
                  <a:pt x="178006" y="14783"/>
                </a:lnTo>
                <a:lnTo>
                  <a:pt x="183845" y="18669"/>
                </a:lnTo>
                <a:lnTo>
                  <a:pt x="192937" y="26369"/>
                </a:lnTo>
                <a:lnTo>
                  <a:pt x="201024" y="35441"/>
                </a:lnTo>
                <a:lnTo>
                  <a:pt x="208096" y="45885"/>
                </a:lnTo>
                <a:lnTo>
                  <a:pt x="214142" y="57700"/>
                </a:lnTo>
                <a:lnTo>
                  <a:pt x="219153" y="70887"/>
                </a:lnTo>
                <a:lnTo>
                  <a:pt x="220548" y="75437"/>
                </a:lnTo>
                <a:lnTo>
                  <a:pt x="158699" y="86614"/>
                </a:lnTo>
                <a:lnTo>
                  <a:pt x="154907" y="73113"/>
                </a:lnTo>
                <a:lnTo>
                  <a:pt x="148480" y="62574"/>
                </a:lnTo>
                <a:lnTo>
                  <a:pt x="144602" y="58674"/>
                </a:lnTo>
                <a:lnTo>
                  <a:pt x="134138" y="52455"/>
                </a:lnTo>
                <a:lnTo>
                  <a:pt x="121341" y="49519"/>
                </a:lnTo>
                <a:lnTo>
                  <a:pt x="115862" y="49275"/>
                </a:lnTo>
                <a:lnTo>
                  <a:pt x="102181" y="50861"/>
                </a:lnTo>
                <a:lnTo>
                  <a:pt x="90339" y="55604"/>
                </a:lnTo>
                <a:lnTo>
                  <a:pt x="80340" y="63479"/>
                </a:lnTo>
                <a:lnTo>
                  <a:pt x="72847" y="74015"/>
                </a:lnTo>
                <a:lnTo>
                  <a:pt x="68666" y="84742"/>
                </a:lnTo>
                <a:lnTo>
                  <a:pt x="65927" y="97713"/>
                </a:lnTo>
                <a:lnTo>
                  <a:pt x="64630" y="112928"/>
                </a:lnTo>
                <a:lnTo>
                  <a:pt x="64515" y="119634"/>
                </a:lnTo>
                <a:lnTo>
                  <a:pt x="65123" y="136068"/>
                </a:lnTo>
                <a:lnTo>
                  <a:pt x="66945" y="150360"/>
                </a:lnTo>
                <a:lnTo>
                  <a:pt x="69982" y="162524"/>
                </a:lnTo>
                <a:lnTo>
                  <a:pt x="74233" y="172574"/>
                </a:lnTo>
                <a:lnTo>
                  <a:pt x="78689" y="179324"/>
                </a:lnTo>
                <a:lnTo>
                  <a:pt x="88194" y="188262"/>
                </a:lnTo>
                <a:lnTo>
                  <a:pt x="99481" y="194022"/>
                </a:lnTo>
                <a:lnTo>
                  <a:pt x="112550" y="196582"/>
                </a:lnTo>
                <a:lnTo>
                  <a:pt x="116751" y="196723"/>
                </a:lnTo>
                <a:lnTo>
                  <a:pt x="130307" y="195001"/>
                </a:lnTo>
                <a:lnTo>
                  <a:pt x="141688" y="189870"/>
                </a:lnTo>
                <a:lnTo>
                  <a:pt x="145999" y="186562"/>
                </a:lnTo>
                <a:lnTo>
                  <a:pt x="152803" y="178225"/>
                </a:lnTo>
                <a:lnTo>
                  <a:pt x="158139" y="166760"/>
                </a:lnTo>
                <a:lnTo>
                  <a:pt x="162036" y="152112"/>
                </a:lnTo>
                <a:lnTo>
                  <a:pt x="162128" y="151637"/>
                </a:lnTo>
                <a:lnTo>
                  <a:pt x="223723" y="162052"/>
                </a:lnTo>
                <a:lnTo>
                  <a:pt x="219879" y="176024"/>
                </a:lnTo>
                <a:lnTo>
                  <a:pt x="215017" y="188765"/>
                </a:lnTo>
                <a:lnTo>
                  <a:pt x="209128" y="200277"/>
                </a:lnTo>
                <a:lnTo>
                  <a:pt x="202205" y="210565"/>
                </a:lnTo>
                <a:lnTo>
                  <a:pt x="194239" y="219633"/>
                </a:lnTo>
                <a:lnTo>
                  <a:pt x="186893" y="226187"/>
                </a:lnTo>
                <a:lnTo>
                  <a:pt x="177289" y="232772"/>
                </a:lnTo>
                <a:lnTo>
                  <a:pt x="166650" y="238167"/>
                </a:lnTo>
                <a:lnTo>
                  <a:pt x="154980" y="242369"/>
                </a:lnTo>
                <a:lnTo>
                  <a:pt x="142281" y="245373"/>
                </a:lnTo>
                <a:lnTo>
                  <a:pt x="128556" y="247177"/>
                </a:lnTo>
                <a:lnTo>
                  <a:pt x="113855" y="247777"/>
                </a:lnTo>
                <a:lnTo>
                  <a:pt x="99468" y="247112"/>
                </a:lnTo>
                <a:lnTo>
                  <a:pt x="85937" y="245118"/>
                </a:lnTo>
                <a:lnTo>
                  <a:pt x="73260" y="241795"/>
                </a:lnTo>
                <a:lnTo>
                  <a:pt x="61439" y="237142"/>
                </a:lnTo>
                <a:lnTo>
                  <a:pt x="50474" y="231160"/>
                </a:lnTo>
                <a:lnTo>
                  <a:pt x="40364" y="223849"/>
                </a:lnTo>
                <a:lnTo>
                  <a:pt x="31111" y="215208"/>
                </a:lnTo>
                <a:lnTo>
                  <a:pt x="23288" y="205899"/>
                </a:lnTo>
                <a:lnTo>
                  <a:pt x="16732" y="195897"/>
                </a:lnTo>
                <a:lnTo>
                  <a:pt x="11258" y="185006"/>
                </a:lnTo>
                <a:lnTo>
                  <a:pt x="6864" y="173228"/>
                </a:lnTo>
                <a:lnTo>
                  <a:pt x="3551" y="160564"/>
                </a:lnTo>
                <a:lnTo>
                  <a:pt x="1320" y="147016"/>
                </a:lnTo>
                <a:lnTo>
                  <a:pt x="171" y="132586"/>
                </a:lnTo>
                <a:lnTo>
                  <a:pt x="0" y="124079"/>
                </a:lnTo>
                <a:lnTo>
                  <a:pt x="538" y="109075"/>
                </a:lnTo>
                <a:lnTo>
                  <a:pt x="2153" y="94972"/>
                </a:lnTo>
                <a:lnTo>
                  <a:pt x="4845" y="81772"/>
                </a:lnTo>
                <a:lnTo>
                  <a:pt x="8613" y="69474"/>
                </a:lnTo>
                <a:lnTo>
                  <a:pt x="13457" y="58083"/>
                </a:lnTo>
                <a:lnTo>
                  <a:pt x="19377" y="47598"/>
                </a:lnTo>
                <a:lnTo>
                  <a:pt x="26373" y="38023"/>
                </a:lnTo>
                <a:lnTo>
                  <a:pt x="40217" y="24180"/>
                </a:lnTo>
                <a:lnTo>
                  <a:pt x="50267" y="16896"/>
                </a:lnTo>
                <a:lnTo>
                  <a:pt x="61187" y="10914"/>
                </a:lnTo>
                <a:lnTo>
                  <a:pt x="72978" y="6234"/>
                </a:lnTo>
                <a:lnTo>
                  <a:pt x="85638" y="2856"/>
                </a:lnTo>
                <a:lnTo>
                  <a:pt x="99167" y="780"/>
                </a:lnTo>
                <a:lnTo>
                  <a:pt x="113564" y="5"/>
                </a:lnTo>
                <a:lnTo>
                  <a:pt x="1149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1928" y="751204"/>
            <a:ext cx="244678" cy="247777"/>
          </a:xfrm>
          <a:custGeom>
            <a:avLst/>
            <a:gdLst/>
            <a:ahLst/>
            <a:cxnLst/>
            <a:rect l="l" t="t" r="r" b="b"/>
            <a:pathLst>
              <a:path w="244678" h="247777">
                <a:moveTo>
                  <a:pt x="122123" y="0"/>
                </a:moveTo>
                <a:lnTo>
                  <a:pt x="136182" y="628"/>
                </a:lnTo>
                <a:lnTo>
                  <a:pt x="149545" y="2511"/>
                </a:lnTo>
                <a:lnTo>
                  <a:pt x="162211" y="5648"/>
                </a:lnTo>
                <a:lnTo>
                  <a:pt x="174181" y="10037"/>
                </a:lnTo>
                <a:lnTo>
                  <a:pt x="185455" y="15675"/>
                </a:lnTo>
                <a:lnTo>
                  <a:pt x="196033" y="22561"/>
                </a:lnTo>
                <a:lnTo>
                  <a:pt x="205915" y="30693"/>
                </a:lnTo>
                <a:lnTo>
                  <a:pt x="218901" y="44646"/>
                </a:lnTo>
                <a:lnTo>
                  <a:pt x="226266" y="55015"/>
                </a:lnTo>
                <a:lnTo>
                  <a:pt x="232395" y="66035"/>
                </a:lnTo>
                <a:lnTo>
                  <a:pt x="237287" y="77710"/>
                </a:lnTo>
                <a:lnTo>
                  <a:pt x="240943" y="90044"/>
                </a:lnTo>
                <a:lnTo>
                  <a:pt x="243363" y="103040"/>
                </a:lnTo>
                <a:lnTo>
                  <a:pt x="244548" y="116701"/>
                </a:lnTo>
                <a:lnTo>
                  <a:pt x="244678" y="123190"/>
                </a:lnTo>
                <a:lnTo>
                  <a:pt x="244068" y="137157"/>
                </a:lnTo>
                <a:lnTo>
                  <a:pt x="242237" y="150470"/>
                </a:lnTo>
                <a:lnTo>
                  <a:pt x="239187" y="163130"/>
                </a:lnTo>
                <a:lnTo>
                  <a:pt x="234916" y="175139"/>
                </a:lnTo>
                <a:lnTo>
                  <a:pt x="229425" y="186499"/>
                </a:lnTo>
                <a:lnTo>
                  <a:pt x="222714" y="197211"/>
                </a:lnTo>
                <a:lnTo>
                  <a:pt x="214782" y="207278"/>
                </a:lnTo>
                <a:lnTo>
                  <a:pt x="200285" y="221330"/>
                </a:lnTo>
                <a:lnTo>
                  <a:pt x="189950" y="228916"/>
                </a:lnTo>
                <a:lnTo>
                  <a:pt x="178964" y="235225"/>
                </a:lnTo>
                <a:lnTo>
                  <a:pt x="167326" y="240256"/>
                </a:lnTo>
                <a:lnTo>
                  <a:pt x="155036" y="244007"/>
                </a:lnTo>
                <a:lnTo>
                  <a:pt x="142095" y="246476"/>
                </a:lnTo>
                <a:lnTo>
                  <a:pt x="128503" y="247662"/>
                </a:lnTo>
                <a:lnTo>
                  <a:pt x="122567" y="247777"/>
                </a:lnTo>
                <a:lnTo>
                  <a:pt x="109730" y="247203"/>
                </a:lnTo>
                <a:lnTo>
                  <a:pt x="97131" y="245473"/>
                </a:lnTo>
                <a:lnTo>
                  <a:pt x="84769" y="242576"/>
                </a:lnTo>
                <a:lnTo>
                  <a:pt x="72645" y="238499"/>
                </a:lnTo>
                <a:lnTo>
                  <a:pt x="60759" y="233230"/>
                </a:lnTo>
                <a:lnTo>
                  <a:pt x="48931" y="226487"/>
                </a:lnTo>
                <a:lnTo>
                  <a:pt x="38647" y="218772"/>
                </a:lnTo>
                <a:lnTo>
                  <a:pt x="29538" y="209914"/>
                </a:lnTo>
                <a:lnTo>
                  <a:pt x="21603" y="199924"/>
                </a:lnTo>
                <a:lnTo>
                  <a:pt x="15405" y="189865"/>
                </a:lnTo>
                <a:lnTo>
                  <a:pt x="10392" y="179313"/>
                </a:lnTo>
                <a:lnTo>
                  <a:pt x="6361" y="167957"/>
                </a:lnTo>
                <a:lnTo>
                  <a:pt x="3314" y="155798"/>
                </a:lnTo>
                <a:lnTo>
                  <a:pt x="1251" y="142835"/>
                </a:lnTo>
                <a:lnTo>
                  <a:pt x="173" y="129068"/>
                </a:lnTo>
                <a:lnTo>
                  <a:pt x="0" y="120523"/>
                </a:lnTo>
                <a:lnTo>
                  <a:pt x="639" y="107882"/>
                </a:lnTo>
                <a:lnTo>
                  <a:pt x="2556" y="95406"/>
                </a:lnTo>
                <a:lnTo>
                  <a:pt x="5749" y="83101"/>
                </a:lnTo>
                <a:lnTo>
                  <a:pt x="10218" y="70973"/>
                </a:lnTo>
                <a:lnTo>
                  <a:pt x="15405" y="60071"/>
                </a:lnTo>
                <a:lnTo>
                  <a:pt x="22199" y="48726"/>
                </a:lnTo>
                <a:lnTo>
                  <a:pt x="30052" y="38539"/>
                </a:lnTo>
                <a:lnTo>
                  <a:pt x="38966" y="29505"/>
                </a:lnTo>
                <a:lnTo>
                  <a:pt x="48942" y="21616"/>
                </a:lnTo>
                <a:lnTo>
                  <a:pt x="59054" y="15367"/>
                </a:lnTo>
                <a:lnTo>
                  <a:pt x="70355" y="9926"/>
                </a:lnTo>
                <a:lnTo>
                  <a:pt x="82162" y="5675"/>
                </a:lnTo>
                <a:lnTo>
                  <a:pt x="94474" y="2609"/>
                </a:lnTo>
                <a:lnTo>
                  <a:pt x="107290" y="721"/>
                </a:lnTo>
                <a:lnTo>
                  <a:pt x="120609" y="7"/>
                </a:lnTo>
                <a:lnTo>
                  <a:pt x="12212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46682" y="6728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0" y="0"/>
                </a:moveTo>
                <a:lnTo>
                  <a:pt x="91820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0" y="133730"/>
                </a:lnTo>
                <a:lnTo>
                  <a:pt x="91820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3" y="266318"/>
                </a:lnTo>
                <a:lnTo>
                  <a:pt x="98679" y="271017"/>
                </a:lnTo>
                <a:lnTo>
                  <a:pt x="101473" y="273050"/>
                </a:lnTo>
                <a:lnTo>
                  <a:pt x="105029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3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5" y="316611"/>
                </a:lnTo>
                <a:lnTo>
                  <a:pt x="43942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9" y="237108"/>
                </a:lnTo>
                <a:lnTo>
                  <a:pt x="28829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3692" y="669036"/>
            <a:ext cx="230377" cy="324612"/>
          </a:xfrm>
          <a:custGeom>
            <a:avLst/>
            <a:gdLst/>
            <a:ahLst/>
            <a:cxnLst/>
            <a:rect l="l" t="t" r="r" b="b"/>
            <a:pathLst>
              <a:path w="230377" h="324612">
                <a:moveTo>
                  <a:pt x="0" y="0"/>
                </a:moveTo>
                <a:lnTo>
                  <a:pt x="66078" y="0"/>
                </a:lnTo>
                <a:lnTo>
                  <a:pt x="66078" y="269493"/>
                </a:lnTo>
                <a:lnTo>
                  <a:pt x="230377" y="269493"/>
                </a:lnTo>
                <a:lnTo>
                  <a:pt x="23037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31086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28366" y="660780"/>
            <a:ext cx="160273" cy="332867"/>
          </a:xfrm>
          <a:custGeom>
            <a:avLst/>
            <a:gdLst/>
            <a:ahLst/>
            <a:cxnLst/>
            <a:rect l="l" t="t" r="r" b="b"/>
            <a:pathLst>
              <a:path w="160273" h="332867">
                <a:moveTo>
                  <a:pt x="107822" y="0"/>
                </a:moveTo>
                <a:lnTo>
                  <a:pt x="120614" y="458"/>
                </a:lnTo>
                <a:lnTo>
                  <a:pt x="133264" y="1833"/>
                </a:lnTo>
                <a:lnTo>
                  <a:pt x="145762" y="4125"/>
                </a:lnTo>
                <a:lnTo>
                  <a:pt x="158098" y="7334"/>
                </a:lnTo>
                <a:lnTo>
                  <a:pt x="160273" y="8001"/>
                </a:lnTo>
                <a:lnTo>
                  <a:pt x="151764" y="51816"/>
                </a:lnTo>
                <a:lnTo>
                  <a:pt x="138883" y="49361"/>
                </a:lnTo>
                <a:lnTo>
                  <a:pt x="126425" y="48311"/>
                </a:lnTo>
                <a:lnTo>
                  <a:pt x="123062" y="48260"/>
                </a:lnTo>
                <a:lnTo>
                  <a:pt x="113918" y="48260"/>
                </a:lnTo>
                <a:lnTo>
                  <a:pt x="107441" y="50292"/>
                </a:lnTo>
                <a:lnTo>
                  <a:pt x="103504" y="54610"/>
                </a:lnTo>
                <a:lnTo>
                  <a:pt x="99567" y="58801"/>
                </a:lnTo>
                <a:lnTo>
                  <a:pt x="97535" y="66929"/>
                </a:lnTo>
                <a:lnTo>
                  <a:pt x="97535" y="78994"/>
                </a:lnTo>
                <a:lnTo>
                  <a:pt x="97535" y="95758"/>
                </a:lnTo>
                <a:lnTo>
                  <a:pt x="144398" y="95758"/>
                </a:lnTo>
                <a:lnTo>
                  <a:pt x="144398" y="145161"/>
                </a:lnTo>
                <a:lnTo>
                  <a:pt x="97535" y="145161"/>
                </a:lnTo>
                <a:lnTo>
                  <a:pt x="97535" y="332867"/>
                </a:lnTo>
                <a:lnTo>
                  <a:pt x="34797" y="332867"/>
                </a:lnTo>
                <a:lnTo>
                  <a:pt x="34797" y="145161"/>
                </a:lnTo>
                <a:lnTo>
                  <a:pt x="0" y="145161"/>
                </a:lnTo>
                <a:lnTo>
                  <a:pt x="0" y="95758"/>
                </a:lnTo>
                <a:lnTo>
                  <a:pt x="34797" y="95758"/>
                </a:lnTo>
                <a:lnTo>
                  <a:pt x="34797" y="77978"/>
                </a:lnTo>
                <a:lnTo>
                  <a:pt x="35309" y="62340"/>
                </a:lnTo>
                <a:lnTo>
                  <a:pt x="36845" y="49085"/>
                </a:lnTo>
                <a:lnTo>
                  <a:pt x="39405" y="38248"/>
                </a:lnTo>
                <a:lnTo>
                  <a:pt x="41275" y="33274"/>
                </a:lnTo>
                <a:lnTo>
                  <a:pt x="47581" y="22918"/>
                </a:lnTo>
                <a:lnTo>
                  <a:pt x="56996" y="14096"/>
                </a:lnTo>
                <a:lnTo>
                  <a:pt x="64642" y="9271"/>
                </a:lnTo>
                <a:lnTo>
                  <a:pt x="75231" y="4687"/>
                </a:lnTo>
                <a:lnTo>
                  <a:pt x="87286" y="1660"/>
                </a:lnTo>
                <a:lnTo>
                  <a:pt x="100828" y="172"/>
                </a:lnTo>
                <a:lnTo>
                  <a:pt x="10782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22498" y="672846"/>
            <a:ext cx="1603375" cy="326136"/>
          </a:xfrm>
          <a:custGeom>
            <a:avLst/>
            <a:gdLst/>
            <a:ahLst/>
            <a:cxnLst/>
            <a:rect l="l" t="t" r="r" b="b"/>
            <a:pathLst>
              <a:path w="1603375" h="326136">
                <a:moveTo>
                  <a:pt x="1507998" y="117475"/>
                </a:moveTo>
                <a:lnTo>
                  <a:pt x="1507998" y="83692"/>
                </a:lnTo>
                <a:lnTo>
                  <a:pt x="1449704" y="83692"/>
                </a:lnTo>
                <a:lnTo>
                  <a:pt x="1449704" y="320801"/>
                </a:lnTo>
                <a:lnTo>
                  <a:pt x="1512442" y="320801"/>
                </a:lnTo>
                <a:lnTo>
                  <a:pt x="1512452" y="242504"/>
                </a:lnTo>
                <a:lnTo>
                  <a:pt x="1512660" y="224827"/>
                </a:lnTo>
                <a:lnTo>
                  <a:pt x="1513139" y="209256"/>
                </a:lnTo>
                <a:lnTo>
                  <a:pt x="1513891" y="195797"/>
                </a:lnTo>
                <a:lnTo>
                  <a:pt x="1514914" y="184454"/>
                </a:lnTo>
                <a:lnTo>
                  <a:pt x="1516209" y="175236"/>
                </a:lnTo>
                <a:lnTo>
                  <a:pt x="1517777" y="168148"/>
                </a:lnTo>
                <a:lnTo>
                  <a:pt x="1519436" y="162631"/>
                </a:lnTo>
                <a:lnTo>
                  <a:pt x="1525068" y="150121"/>
                </a:lnTo>
                <a:lnTo>
                  <a:pt x="1532127" y="141858"/>
                </a:lnTo>
                <a:lnTo>
                  <a:pt x="1538224" y="137032"/>
                </a:lnTo>
                <a:lnTo>
                  <a:pt x="1545716" y="134619"/>
                </a:lnTo>
                <a:lnTo>
                  <a:pt x="1554479" y="134619"/>
                </a:lnTo>
                <a:lnTo>
                  <a:pt x="1559605" y="134976"/>
                </a:lnTo>
                <a:lnTo>
                  <a:pt x="1571407" y="138238"/>
                </a:lnTo>
                <a:lnTo>
                  <a:pt x="1583943" y="144906"/>
                </a:lnTo>
                <a:lnTo>
                  <a:pt x="1603375" y="90169"/>
                </a:lnTo>
                <a:lnTo>
                  <a:pt x="1598756" y="87608"/>
                </a:lnTo>
                <a:lnTo>
                  <a:pt x="1586761" y="82469"/>
                </a:lnTo>
                <a:lnTo>
                  <a:pt x="1574513" y="79386"/>
                </a:lnTo>
                <a:lnTo>
                  <a:pt x="1561973" y="78358"/>
                </a:lnTo>
                <a:lnTo>
                  <a:pt x="1559105" y="78429"/>
                </a:lnTo>
                <a:lnTo>
                  <a:pt x="1546391" y="80648"/>
                </a:lnTo>
                <a:lnTo>
                  <a:pt x="1534922" y="85978"/>
                </a:lnTo>
                <a:lnTo>
                  <a:pt x="1525218" y="94288"/>
                </a:lnTo>
                <a:lnTo>
                  <a:pt x="1516908" y="104328"/>
                </a:lnTo>
                <a:lnTo>
                  <a:pt x="1507998" y="117475"/>
                </a:lnTo>
                <a:close/>
              </a:path>
              <a:path w="1603375" h="326136">
                <a:moveTo>
                  <a:pt x="1046296" y="223644"/>
                </a:moveTo>
                <a:lnTo>
                  <a:pt x="1043005" y="236229"/>
                </a:lnTo>
                <a:lnTo>
                  <a:pt x="1038068" y="247109"/>
                </a:lnTo>
                <a:lnTo>
                  <a:pt x="1031493" y="256286"/>
                </a:lnTo>
                <a:lnTo>
                  <a:pt x="1025936" y="261788"/>
                </a:lnTo>
                <a:lnTo>
                  <a:pt x="1015257" y="269151"/>
                </a:lnTo>
                <a:lnTo>
                  <a:pt x="1003357" y="273593"/>
                </a:lnTo>
                <a:lnTo>
                  <a:pt x="990473" y="326136"/>
                </a:lnTo>
                <a:lnTo>
                  <a:pt x="1010005" y="324838"/>
                </a:lnTo>
                <a:lnTo>
                  <a:pt x="1022956" y="322370"/>
                </a:lnTo>
                <a:lnTo>
                  <a:pt x="1035246" y="318619"/>
                </a:lnTo>
                <a:lnTo>
                  <a:pt x="1046879" y="313588"/>
                </a:lnTo>
                <a:lnTo>
                  <a:pt x="1057856" y="307278"/>
                </a:lnTo>
                <a:lnTo>
                  <a:pt x="1068178" y="299691"/>
                </a:lnTo>
                <a:lnTo>
                  <a:pt x="1077849" y="290829"/>
                </a:lnTo>
                <a:lnTo>
                  <a:pt x="1090658" y="275549"/>
                </a:lnTo>
                <a:lnTo>
                  <a:pt x="1097384" y="264839"/>
                </a:lnTo>
                <a:lnTo>
                  <a:pt x="1102883" y="253482"/>
                </a:lnTo>
                <a:lnTo>
                  <a:pt x="1107157" y="241476"/>
                </a:lnTo>
                <a:lnTo>
                  <a:pt x="1110208" y="228820"/>
                </a:lnTo>
                <a:lnTo>
                  <a:pt x="1112037" y="215511"/>
                </a:lnTo>
                <a:lnTo>
                  <a:pt x="1112647" y="201549"/>
                </a:lnTo>
                <a:lnTo>
                  <a:pt x="1112515" y="195046"/>
                </a:lnTo>
                <a:lnTo>
                  <a:pt x="1111321" y="181387"/>
                </a:lnTo>
                <a:lnTo>
                  <a:pt x="1108886" y="168394"/>
                </a:lnTo>
                <a:lnTo>
                  <a:pt x="1105214" y="156062"/>
                </a:lnTo>
                <a:lnTo>
                  <a:pt x="1100309" y="144389"/>
                </a:lnTo>
                <a:lnTo>
                  <a:pt x="1094174" y="133371"/>
                </a:lnTo>
                <a:lnTo>
                  <a:pt x="1086813" y="123004"/>
                </a:lnTo>
                <a:lnTo>
                  <a:pt x="1078229" y="113283"/>
                </a:lnTo>
                <a:lnTo>
                  <a:pt x="1064010" y="100937"/>
                </a:lnTo>
                <a:lnTo>
                  <a:pt x="1053433" y="94045"/>
                </a:lnTo>
                <a:lnTo>
                  <a:pt x="1042154" y="88403"/>
                </a:lnTo>
                <a:lnTo>
                  <a:pt x="1030177" y="84011"/>
                </a:lnTo>
                <a:lnTo>
                  <a:pt x="1017505" y="80872"/>
                </a:lnTo>
                <a:lnTo>
                  <a:pt x="1004142" y="78987"/>
                </a:lnTo>
                <a:lnTo>
                  <a:pt x="990091" y="78358"/>
                </a:lnTo>
                <a:lnTo>
                  <a:pt x="988525" y="78366"/>
                </a:lnTo>
                <a:lnTo>
                  <a:pt x="975200" y="79084"/>
                </a:lnTo>
                <a:lnTo>
                  <a:pt x="962377" y="80973"/>
                </a:lnTo>
                <a:lnTo>
                  <a:pt x="950061" y="84040"/>
                </a:lnTo>
                <a:lnTo>
                  <a:pt x="938257" y="88288"/>
                </a:lnTo>
                <a:lnTo>
                  <a:pt x="926973" y="93725"/>
                </a:lnTo>
                <a:lnTo>
                  <a:pt x="916854" y="99987"/>
                </a:lnTo>
                <a:lnTo>
                  <a:pt x="906879" y="107874"/>
                </a:lnTo>
                <a:lnTo>
                  <a:pt x="897956" y="116906"/>
                </a:lnTo>
                <a:lnTo>
                  <a:pt x="890088" y="127089"/>
                </a:lnTo>
                <a:lnTo>
                  <a:pt x="883285" y="138429"/>
                </a:lnTo>
                <a:lnTo>
                  <a:pt x="878142" y="149325"/>
                </a:lnTo>
                <a:lnTo>
                  <a:pt x="873688" y="161454"/>
                </a:lnTo>
                <a:lnTo>
                  <a:pt x="870491" y="173761"/>
                </a:lnTo>
                <a:lnTo>
                  <a:pt x="868563" y="186239"/>
                </a:lnTo>
                <a:lnTo>
                  <a:pt x="867917" y="198881"/>
                </a:lnTo>
                <a:lnTo>
                  <a:pt x="868093" y="207418"/>
                </a:lnTo>
                <a:lnTo>
                  <a:pt x="869178" y="221188"/>
                </a:lnTo>
                <a:lnTo>
                  <a:pt x="871249" y="234153"/>
                </a:lnTo>
                <a:lnTo>
                  <a:pt x="874296" y="246314"/>
                </a:lnTo>
                <a:lnTo>
                  <a:pt x="878311" y="257671"/>
                </a:lnTo>
                <a:lnTo>
                  <a:pt x="883285" y="268224"/>
                </a:lnTo>
                <a:lnTo>
                  <a:pt x="889522" y="278333"/>
                </a:lnTo>
                <a:lnTo>
                  <a:pt x="897459" y="288306"/>
                </a:lnTo>
                <a:lnTo>
                  <a:pt x="906575" y="297150"/>
                </a:lnTo>
                <a:lnTo>
                  <a:pt x="916876" y="304854"/>
                </a:lnTo>
                <a:lnTo>
                  <a:pt x="928369" y="311403"/>
                </a:lnTo>
                <a:lnTo>
                  <a:pt x="933026" y="217320"/>
                </a:lnTo>
                <a:lnTo>
                  <a:pt x="932179" y="202311"/>
                </a:lnTo>
                <a:lnTo>
                  <a:pt x="932358" y="195186"/>
                </a:lnTo>
                <a:lnTo>
                  <a:pt x="933976" y="180938"/>
                </a:lnTo>
                <a:lnTo>
                  <a:pt x="937279" y="168376"/>
                </a:lnTo>
                <a:lnTo>
                  <a:pt x="942269" y="157475"/>
                </a:lnTo>
                <a:lnTo>
                  <a:pt x="948943" y="148208"/>
                </a:lnTo>
                <a:lnTo>
                  <a:pt x="954474" y="142745"/>
                </a:lnTo>
                <a:lnTo>
                  <a:pt x="965195" y="135409"/>
                </a:lnTo>
                <a:lnTo>
                  <a:pt x="977121" y="131007"/>
                </a:lnTo>
                <a:lnTo>
                  <a:pt x="990218" y="129539"/>
                </a:lnTo>
                <a:lnTo>
                  <a:pt x="997829" y="130011"/>
                </a:lnTo>
                <a:lnTo>
                  <a:pt x="1010276" y="133142"/>
                </a:lnTo>
                <a:lnTo>
                  <a:pt x="1021492" y="139208"/>
                </a:lnTo>
                <a:lnTo>
                  <a:pt x="1031493" y="148208"/>
                </a:lnTo>
                <a:lnTo>
                  <a:pt x="1034487" y="151923"/>
                </a:lnTo>
                <a:lnTo>
                  <a:pt x="1040443" y="161937"/>
                </a:lnTo>
                <a:lnTo>
                  <a:pt x="1044708" y="173577"/>
                </a:lnTo>
                <a:lnTo>
                  <a:pt x="1047273" y="186859"/>
                </a:lnTo>
                <a:lnTo>
                  <a:pt x="1048130" y="201802"/>
                </a:lnTo>
                <a:lnTo>
                  <a:pt x="1047934" y="209355"/>
                </a:lnTo>
                <a:lnTo>
                  <a:pt x="1046296" y="223644"/>
                </a:lnTo>
                <a:close/>
              </a:path>
              <a:path w="1603375" h="326136">
                <a:moveTo>
                  <a:pt x="1003357" y="273593"/>
                </a:moveTo>
                <a:lnTo>
                  <a:pt x="990218" y="275081"/>
                </a:lnTo>
                <a:lnTo>
                  <a:pt x="982605" y="274595"/>
                </a:lnTo>
                <a:lnTo>
                  <a:pt x="970186" y="271416"/>
                </a:lnTo>
                <a:lnTo>
                  <a:pt x="958954" y="265301"/>
                </a:lnTo>
                <a:lnTo>
                  <a:pt x="948943" y="256286"/>
                </a:lnTo>
                <a:lnTo>
                  <a:pt x="945723" y="252336"/>
                </a:lnTo>
                <a:lnTo>
                  <a:pt x="939798" y="242342"/>
                </a:lnTo>
                <a:lnTo>
                  <a:pt x="935565" y="230667"/>
                </a:lnTo>
                <a:lnTo>
                  <a:pt x="933026" y="217320"/>
                </a:lnTo>
                <a:lnTo>
                  <a:pt x="928672" y="311555"/>
                </a:lnTo>
                <a:lnTo>
                  <a:pt x="940549" y="316836"/>
                </a:lnTo>
                <a:lnTo>
                  <a:pt x="952668" y="320923"/>
                </a:lnTo>
                <a:lnTo>
                  <a:pt x="965028" y="323827"/>
                </a:lnTo>
                <a:lnTo>
                  <a:pt x="977630" y="325560"/>
                </a:lnTo>
                <a:lnTo>
                  <a:pt x="990473" y="326136"/>
                </a:lnTo>
                <a:lnTo>
                  <a:pt x="1003357" y="273593"/>
                </a:lnTo>
                <a:close/>
              </a:path>
              <a:path w="1603375" h="326136">
                <a:moveTo>
                  <a:pt x="663448" y="116077"/>
                </a:moveTo>
                <a:lnTo>
                  <a:pt x="655085" y="103770"/>
                </a:lnTo>
                <a:lnTo>
                  <a:pt x="646183" y="94762"/>
                </a:lnTo>
                <a:lnTo>
                  <a:pt x="636015" y="87756"/>
                </a:lnTo>
                <a:lnTo>
                  <a:pt x="622616" y="82055"/>
                </a:lnTo>
                <a:lnTo>
                  <a:pt x="610138" y="79287"/>
                </a:lnTo>
                <a:lnTo>
                  <a:pt x="596518" y="78358"/>
                </a:lnTo>
                <a:lnTo>
                  <a:pt x="589591" y="78610"/>
                </a:lnTo>
                <a:lnTo>
                  <a:pt x="577044" y="80438"/>
                </a:lnTo>
                <a:lnTo>
                  <a:pt x="565049" y="84032"/>
                </a:lnTo>
                <a:lnTo>
                  <a:pt x="553608" y="89393"/>
                </a:lnTo>
                <a:lnTo>
                  <a:pt x="542720" y="96521"/>
                </a:lnTo>
                <a:lnTo>
                  <a:pt x="532386" y="105416"/>
                </a:lnTo>
                <a:lnTo>
                  <a:pt x="522604" y="116077"/>
                </a:lnTo>
                <a:lnTo>
                  <a:pt x="522604" y="83692"/>
                </a:lnTo>
                <a:lnTo>
                  <a:pt x="464692" y="83692"/>
                </a:lnTo>
                <a:lnTo>
                  <a:pt x="464692" y="320801"/>
                </a:lnTo>
                <a:lnTo>
                  <a:pt x="527430" y="320801"/>
                </a:lnTo>
                <a:lnTo>
                  <a:pt x="527430" y="205612"/>
                </a:lnTo>
                <a:lnTo>
                  <a:pt x="527698" y="191238"/>
                </a:lnTo>
                <a:lnTo>
                  <a:pt x="528648" y="177130"/>
                </a:lnTo>
                <a:lnTo>
                  <a:pt x="530261" y="165615"/>
                </a:lnTo>
                <a:lnTo>
                  <a:pt x="532511" y="156717"/>
                </a:lnTo>
                <a:lnTo>
                  <a:pt x="533514" y="153987"/>
                </a:lnTo>
                <a:lnTo>
                  <a:pt x="539969" y="142638"/>
                </a:lnTo>
                <a:lnTo>
                  <a:pt x="549148" y="134112"/>
                </a:lnTo>
                <a:lnTo>
                  <a:pt x="562372" y="128028"/>
                </a:lnTo>
                <a:lnTo>
                  <a:pt x="575310" y="126364"/>
                </a:lnTo>
                <a:lnTo>
                  <a:pt x="583311" y="126364"/>
                </a:lnTo>
                <a:lnTo>
                  <a:pt x="589661" y="128015"/>
                </a:lnTo>
                <a:lnTo>
                  <a:pt x="594360" y="131317"/>
                </a:lnTo>
                <a:lnTo>
                  <a:pt x="599059" y="134492"/>
                </a:lnTo>
                <a:lnTo>
                  <a:pt x="604774" y="146176"/>
                </a:lnTo>
                <a:lnTo>
                  <a:pt x="606998" y="159517"/>
                </a:lnTo>
                <a:lnTo>
                  <a:pt x="607803" y="173220"/>
                </a:lnTo>
                <a:lnTo>
                  <a:pt x="608076" y="190880"/>
                </a:lnTo>
                <a:lnTo>
                  <a:pt x="608076" y="320801"/>
                </a:lnTo>
                <a:lnTo>
                  <a:pt x="670813" y="320801"/>
                </a:lnTo>
                <a:lnTo>
                  <a:pt x="670813" y="207009"/>
                </a:lnTo>
                <a:lnTo>
                  <a:pt x="671070" y="192716"/>
                </a:lnTo>
                <a:lnTo>
                  <a:pt x="671991" y="178733"/>
                </a:lnTo>
                <a:lnTo>
                  <a:pt x="673595" y="167152"/>
                </a:lnTo>
                <a:lnTo>
                  <a:pt x="675893" y="157987"/>
                </a:lnTo>
                <a:lnTo>
                  <a:pt x="683713" y="142846"/>
                </a:lnTo>
                <a:lnTo>
                  <a:pt x="692657" y="134365"/>
                </a:lnTo>
                <a:lnTo>
                  <a:pt x="704957" y="128270"/>
                </a:lnTo>
                <a:lnTo>
                  <a:pt x="717423" y="126364"/>
                </a:lnTo>
                <a:lnTo>
                  <a:pt x="722692" y="126670"/>
                </a:lnTo>
                <a:lnTo>
                  <a:pt x="735181" y="130784"/>
                </a:lnTo>
                <a:lnTo>
                  <a:pt x="744219" y="139700"/>
                </a:lnTo>
                <a:lnTo>
                  <a:pt x="748726" y="153971"/>
                </a:lnTo>
                <a:lnTo>
                  <a:pt x="750204" y="167740"/>
                </a:lnTo>
                <a:lnTo>
                  <a:pt x="750697" y="185292"/>
                </a:lnTo>
                <a:lnTo>
                  <a:pt x="750697" y="320801"/>
                </a:lnTo>
                <a:lnTo>
                  <a:pt x="813435" y="320801"/>
                </a:lnTo>
                <a:lnTo>
                  <a:pt x="813435" y="169163"/>
                </a:lnTo>
                <a:lnTo>
                  <a:pt x="813093" y="154584"/>
                </a:lnTo>
                <a:lnTo>
                  <a:pt x="811903" y="140612"/>
                </a:lnTo>
                <a:lnTo>
                  <a:pt x="809857" y="129126"/>
                </a:lnTo>
                <a:lnTo>
                  <a:pt x="806957" y="120141"/>
                </a:lnTo>
                <a:lnTo>
                  <a:pt x="798772" y="105852"/>
                </a:lnTo>
                <a:lnTo>
                  <a:pt x="790249" y="96471"/>
                </a:lnTo>
                <a:lnTo>
                  <a:pt x="780034" y="89026"/>
                </a:lnTo>
                <a:lnTo>
                  <a:pt x="762425" y="81670"/>
                </a:lnTo>
                <a:lnTo>
                  <a:pt x="749710" y="79186"/>
                </a:lnTo>
                <a:lnTo>
                  <a:pt x="735711" y="78358"/>
                </a:lnTo>
                <a:lnTo>
                  <a:pt x="734036" y="78375"/>
                </a:lnTo>
                <a:lnTo>
                  <a:pt x="721263" y="79592"/>
                </a:lnTo>
                <a:lnTo>
                  <a:pt x="708935" y="82728"/>
                </a:lnTo>
                <a:lnTo>
                  <a:pt x="697102" y="87756"/>
                </a:lnTo>
                <a:lnTo>
                  <a:pt x="682275" y="97355"/>
                </a:lnTo>
                <a:lnTo>
                  <a:pt x="672662" y="105900"/>
                </a:lnTo>
                <a:lnTo>
                  <a:pt x="663448" y="116077"/>
                </a:lnTo>
                <a:close/>
              </a:path>
              <a:path w="1603375" h="326136">
                <a:moveTo>
                  <a:pt x="91821" y="83692"/>
                </a:moveTo>
                <a:lnTo>
                  <a:pt x="91821" y="0"/>
                </a:lnTo>
                <a:lnTo>
                  <a:pt x="28828" y="36575"/>
                </a:lnTo>
                <a:lnTo>
                  <a:pt x="28828" y="83692"/>
                </a:lnTo>
                <a:lnTo>
                  <a:pt x="0" y="83692"/>
                </a:lnTo>
                <a:lnTo>
                  <a:pt x="0" y="133730"/>
                </a:lnTo>
                <a:lnTo>
                  <a:pt x="28828" y="133730"/>
                </a:lnTo>
                <a:lnTo>
                  <a:pt x="28872" y="245887"/>
                </a:lnTo>
                <a:lnTo>
                  <a:pt x="29224" y="261334"/>
                </a:lnTo>
                <a:lnTo>
                  <a:pt x="29898" y="273140"/>
                </a:lnTo>
                <a:lnTo>
                  <a:pt x="30861" y="281304"/>
                </a:lnTo>
                <a:lnTo>
                  <a:pt x="34400" y="295375"/>
                </a:lnTo>
                <a:lnTo>
                  <a:pt x="39750" y="305688"/>
                </a:lnTo>
                <a:lnTo>
                  <a:pt x="43941" y="311784"/>
                </a:lnTo>
                <a:lnTo>
                  <a:pt x="50546" y="316611"/>
                </a:lnTo>
                <a:lnTo>
                  <a:pt x="59689" y="320420"/>
                </a:lnTo>
                <a:lnTo>
                  <a:pt x="64801" y="322332"/>
                </a:lnTo>
                <a:lnTo>
                  <a:pt x="76990" y="325185"/>
                </a:lnTo>
                <a:lnTo>
                  <a:pt x="90297" y="326136"/>
                </a:lnTo>
                <a:lnTo>
                  <a:pt x="103449" y="325586"/>
                </a:lnTo>
                <a:lnTo>
                  <a:pt x="116300" y="323853"/>
                </a:lnTo>
                <a:lnTo>
                  <a:pt x="128426" y="320912"/>
                </a:lnTo>
                <a:lnTo>
                  <a:pt x="139826" y="316738"/>
                </a:lnTo>
                <a:lnTo>
                  <a:pt x="134492" y="268096"/>
                </a:lnTo>
                <a:lnTo>
                  <a:pt x="133735" y="268374"/>
                </a:lnTo>
                <a:lnTo>
                  <a:pt x="119614" y="272738"/>
                </a:lnTo>
                <a:lnTo>
                  <a:pt x="109219" y="274192"/>
                </a:lnTo>
                <a:lnTo>
                  <a:pt x="105028" y="274192"/>
                </a:lnTo>
                <a:lnTo>
                  <a:pt x="101473" y="273050"/>
                </a:lnTo>
                <a:lnTo>
                  <a:pt x="98678" y="271017"/>
                </a:lnTo>
                <a:lnTo>
                  <a:pt x="95757" y="268986"/>
                </a:lnTo>
                <a:lnTo>
                  <a:pt x="93090" y="263143"/>
                </a:lnTo>
                <a:lnTo>
                  <a:pt x="91987" y="247603"/>
                </a:lnTo>
                <a:lnTo>
                  <a:pt x="91821" y="229234"/>
                </a:lnTo>
                <a:lnTo>
                  <a:pt x="91821" y="133730"/>
                </a:lnTo>
                <a:lnTo>
                  <a:pt x="134619" y="133730"/>
                </a:lnTo>
                <a:lnTo>
                  <a:pt x="134619" y="83692"/>
                </a:lnTo>
                <a:lnTo>
                  <a:pt x="91821" y="83692"/>
                </a:lnTo>
                <a:close/>
              </a:path>
              <a:path w="1603375" h="326136">
                <a:moveTo>
                  <a:pt x="1238757" y="267462"/>
                </a:moveTo>
                <a:lnTo>
                  <a:pt x="1234566" y="261492"/>
                </a:lnTo>
                <a:lnTo>
                  <a:pt x="1232280" y="254000"/>
                </a:lnTo>
                <a:lnTo>
                  <a:pt x="1230170" y="239798"/>
                </a:lnTo>
                <a:lnTo>
                  <a:pt x="1229438" y="227405"/>
                </a:lnTo>
                <a:lnTo>
                  <a:pt x="1228998" y="211699"/>
                </a:lnTo>
                <a:lnTo>
                  <a:pt x="1228852" y="192658"/>
                </a:lnTo>
                <a:lnTo>
                  <a:pt x="1228852" y="83692"/>
                </a:lnTo>
                <a:lnTo>
                  <a:pt x="1166114" y="83692"/>
                </a:lnTo>
                <a:lnTo>
                  <a:pt x="1166131" y="236748"/>
                </a:lnTo>
                <a:lnTo>
                  <a:pt x="1166796" y="251595"/>
                </a:lnTo>
                <a:lnTo>
                  <a:pt x="1168425" y="264795"/>
                </a:lnTo>
                <a:lnTo>
                  <a:pt x="1171031" y="276350"/>
                </a:lnTo>
                <a:lnTo>
                  <a:pt x="1174623" y="286257"/>
                </a:lnTo>
                <a:lnTo>
                  <a:pt x="1182262" y="299043"/>
                </a:lnTo>
                <a:lnTo>
                  <a:pt x="1191097" y="308190"/>
                </a:lnTo>
                <a:lnTo>
                  <a:pt x="1202054" y="315721"/>
                </a:lnTo>
                <a:lnTo>
                  <a:pt x="1218960" y="322691"/>
                </a:lnTo>
                <a:lnTo>
                  <a:pt x="1231508" y="325277"/>
                </a:lnTo>
                <a:lnTo>
                  <a:pt x="1244853" y="326136"/>
                </a:lnTo>
                <a:lnTo>
                  <a:pt x="1252747" y="325817"/>
                </a:lnTo>
                <a:lnTo>
                  <a:pt x="1265325" y="323943"/>
                </a:lnTo>
                <a:lnTo>
                  <a:pt x="1277553" y="320403"/>
                </a:lnTo>
                <a:lnTo>
                  <a:pt x="1289430" y="315213"/>
                </a:lnTo>
                <a:lnTo>
                  <a:pt x="1306388" y="304089"/>
                </a:lnTo>
                <a:lnTo>
                  <a:pt x="1315565" y="295345"/>
                </a:lnTo>
                <a:lnTo>
                  <a:pt x="1323466" y="285368"/>
                </a:lnTo>
                <a:lnTo>
                  <a:pt x="1323466" y="320801"/>
                </a:lnTo>
                <a:lnTo>
                  <a:pt x="1381760" y="320801"/>
                </a:lnTo>
                <a:lnTo>
                  <a:pt x="1381760" y="83692"/>
                </a:lnTo>
                <a:lnTo>
                  <a:pt x="1319022" y="83692"/>
                </a:lnTo>
                <a:lnTo>
                  <a:pt x="1319021" y="184645"/>
                </a:lnTo>
                <a:lnTo>
                  <a:pt x="1318825" y="203201"/>
                </a:lnTo>
                <a:lnTo>
                  <a:pt x="1318262" y="218786"/>
                </a:lnTo>
                <a:lnTo>
                  <a:pt x="1317329" y="231393"/>
                </a:lnTo>
                <a:lnTo>
                  <a:pt x="1316017" y="241016"/>
                </a:lnTo>
                <a:lnTo>
                  <a:pt x="1314323" y="247650"/>
                </a:lnTo>
                <a:lnTo>
                  <a:pt x="1313363" y="250073"/>
                </a:lnTo>
                <a:lnTo>
                  <a:pt x="1306794" y="260700"/>
                </a:lnTo>
                <a:lnTo>
                  <a:pt x="1296924" y="269620"/>
                </a:lnTo>
                <a:lnTo>
                  <a:pt x="1292839" y="272156"/>
                </a:lnTo>
                <a:lnTo>
                  <a:pt x="1281087" y="276827"/>
                </a:lnTo>
                <a:lnTo>
                  <a:pt x="1268094" y="278383"/>
                </a:lnTo>
                <a:lnTo>
                  <a:pt x="1258697" y="278383"/>
                </a:lnTo>
                <a:lnTo>
                  <a:pt x="1250950" y="276225"/>
                </a:lnTo>
                <a:lnTo>
                  <a:pt x="1244853" y="271779"/>
                </a:lnTo>
                <a:lnTo>
                  <a:pt x="1238757" y="267462"/>
                </a:lnTo>
                <a:close/>
              </a:path>
              <a:path w="1603375" h="326136">
                <a:moveTo>
                  <a:pt x="255777" y="267462"/>
                </a:moveTo>
                <a:lnTo>
                  <a:pt x="251587" y="261492"/>
                </a:lnTo>
                <a:lnTo>
                  <a:pt x="249300" y="254000"/>
                </a:lnTo>
                <a:lnTo>
                  <a:pt x="247190" y="239798"/>
                </a:lnTo>
                <a:lnTo>
                  <a:pt x="246458" y="227405"/>
                </a:lnTo>
                <a:lnTo>
                  <a:pt x="246018" y="211699"/>
                </a:lnTo>
                <a:lnTo>
                  <a:pt x="245872" y="192658"/>
                </a:lnTo>
                <a:lnTo>
                  <a:pt x="245872" y="83692"/>
                </a:lnTo>
                <a:lnTo>
                  <a:pt x="183134" y="83692"/>
                </a:lnTo>
                <a:lnTo>
                  <a:pt x="183151" y="236748"/>
                </a:lnTo>
                <a:lnTo>
                  <a:pt x="183816" y="251595"/>
                </a:lnTo>
                <a:lnTo>
                  <a:pt x="185445" y="264795"/>
                </a:lnTo>
                <a:lnTo>
                  <a:pt x="188051" y="276350"/>
                </a:lnTo>
                <a:lnTo>
                  <a:pt x="191642" y="286257"/>
                </a:lnTo>
                <a:lnTo>
                  <a:pt x="199282" y="299043"/>
                </a:lnTo>
                <a:lnTo>
                  <a:pt x="208117" y="308190"/>
                </a:lnTo>
                <a:lnTo>
                  <a:pt x="219075" y="315721"/>
                </a:lnTo>
                <a:lnTo>
                  <a:pt x="235980" y="322691"/>
                </a:lnTo>
                <a:lnTo>
                  <a:pt x="248528" y="325277"/>
                </a:lnTo>
                <a:lnTo>
                  <a:pt x="261874" y="326136"/>
                </a:lnTo>
                <a:lnTo>
                  <a:pt x="269767" y="325817"/>
                </a:lnTo>
                <a:lnTo>
                  <a:pt x="282345" y="323943"/>
                </a:lnTo>
                <a:lnTo>
                  <a:pt x="294573" y="320403"/>
                </a:lnTo>
                <a:lnTo>
                  <a:pt x="306450" y="315213"/>
                </a:lnTo>
                <a:lnTo>
                  <a:pt x="323408" y="304089"/>
                </a:lnTo>
                <a:lnTo>
                  <a:pt x="332585" y="295345"/>
                </a:lnTo>
                <a:lnTo>
                  <a:pt x="340487" y="285368"/>
                </a:lnTo>
                <a:lnTo>
                  <a:pt x="340487" y="320801"/>
                </a:lnTo>
                <a:lnTo>
                  <a:pt x="398779" y="320801"/>
                </a:lnTo>
                <a:lnTo>
                  <a:pt x="398779" y="83692"/>
                </a:lnTo>
                <a:lnTo>
                  <a:pt x="336041" y="83692"/>
                </a:lnTo>
                <a:lnTo>
                  <a:pt x="336041" y="184645"/>
                </a:lnTo>
                <a:lnTo>
                  <a:pt x="335845" y="203201"/>
                </a:lnTo>
                <a:lnTo>
                  <a:pt x="335282" y="218786"/>
                </a:lnTo>
                <a:lnTo>
                  <a:pt x="334349" y="231393"/>
                </a:lnTo>
                <a:lnTo>
                  <a:pt x="333037" y="241016"/>
                </a:lnTo>
                <a:lnTo>
                  <a:pt x="331342" y="247650"/>
                </a:lnTo>
                <a:lnTo>
                  <a:pt x="330383" y="250073"/>
                </a:lnTo>
                <a:lnTo>
                  <a:pt x="323814" y="260700"/>
                </a:lnTo>
                <a:lnTo>
                  <a:pt x="313943" y="269620"/>
                </a:lnTo>
                <a:lnTo>
                  <a:pt x="309859" y="272156"/>
                </a:lnTo>
                <a:lnTo>
                  <a:pt x="298107" y="276827"/>
                </a:lnTo>
                <a:lnTo>
                  <a:pt x="285114" y="278383"/>
                </a:lnTo>
                <a:lnTo>
                  <a:pt x="275716" y="278383"/>
                </a:lnTo>
                <a:lnTo>
                  <a:pt x="267969" y="276225"/>
                </a:lnTo>
                <a:lnTo>
                  <a:pt x="261874" y="271779"/>
                </a:lnTo>
                <a:lnTo>
                  <a:pt x="255777" y="26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4678" y="8023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8612" y="756538"/>
            <a:ext cx="215646" cy="242443"/>
          </a:xfrm>
          <a:custGeom>
            <a:avLst/>
            <a:gdLst/>
            <a:ahLst/>
            <a:cxnLst/>
            <a:rect l="l" t="t" r="r" b="b"/>
            <a:pathLst>
              <a:path w="215646" h="242443">
                <a:moveTo>
                  <a:pt x="0" y="0"/>
                </a:moveTo>
                <a:lnTo>
                  <a:pt x="62737" y="0"/>
                </a:lnTo>
                <a:lnTo>
                  <a:pt x="62737" y="108965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6" y="170307"/>
                </a:lnTo>
                <a:lnTo>
                  <a:pt x="68452" y="177800"/>
                </a:lnTo>
                <a:lnTo>
                  <a:pt x="72643" y="183769"/>
                </a:lnTo>
                <a:lnTo>
                  <a:pt x="78739" y="188087"/>
                </a:lnTo>
                <a:lnTo>
                  <a:pt x="84836" y="192532"/>
                </a:lnTo>
                <a:lnTo>
                  <a:pt x="92583" y="194690"/>
                </a:lnTo>
                <a:lnTo>
                  <a:pt x="101980" y="194690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8" y="100075"/>
                </a:lnTo>
                <a:lnTo>
                  <a:pt x="152908" y="0"/>
                </a:lnTo>
                <a:lnTo>
                  <a:pt x="215646" y="0"/>
                </a:lnTo>
                <a:lnTo>
                  <a:pt x="215646" y="237109"/>
                </a:lnTo>
                <a:lnTo>
                  <a:pt x="157352" y="237109"/>
                </a:lnTo>
                <a:lnTo>
                  <a:pt x="157352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6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39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0" y="232028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05632" y="756538"/>
            <a:ext cx="215645" cy="242443"/>
          </a:xfrm>
          <a:custGeom>
            <a:avLst/>
            <a:gdLst/>
            <a:ahLst/>
            <a:cxnLst/>
            <a:rect l="l" t="t" r="r" b="b"/>
            <a:pathLst>
              <a:path w="215645" h="242443">
                <a:moveTo>
                  <a:pt x="0" y="0"/>
                </a:moveTo>
                <a:lnTo>
                  <a:pt x="62737" y="0"/>
                </a:lnTo>
                <a:lnTo>
                  <a:pt x="62737" y="108965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6" y="170307"/>
                </a:lnTo>
                <a:lnTo>
                  <a:pt x="68452" y="177800"/>
                </a:lnTo>
                <a:lnTo>
                  <a:pt x="72643" y="183769"/>
                </a:lnTo>
                <a:lnTo>
                  <a:pt x="78739" y="188087"/>
                </a:lnTo>
                <a:lnTo>
                  <a:pt x="84835" y="192532"/>
                </a:lnTo>
                <a:lnTo>
                  <a:pt x="92582" y="194690"/>
                </a:lnTo>
                <a:lnTo>
                  <a:pt x="101980" y="194690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7" y="100075"/>
                </a:lnTo>
                <a:lnTo>
                  <a:pt x="152907" y="0"/>
                </a:lnTo>
                <a:lnTo>
                  <a:pt x="215645" y="0"/>
                </a:lnTo>
                <a:lnTo>
                  <a:pt x="215645" y="237109"/>
                </a:lnTo>
                <a:lnTo>
                  <a:pt x="157352" y="237109"/>
                </a:lnTo>
                <a:lnTo>
                  <a:pt x="157352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6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39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0" y="232028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2203" y="751204"/>
            <a:ext cx="153670" cy="242443"/>
          </a:xfrm>
          <a:custGeom>
            <a:avLst/>
            <a:gdLst/>
            <a:ahLst/>
            <a:cxnLst/>
            <a:rect l="l" t="t" r="r" b="b"/>
            <a:pathLst>
              <a:path w="153670" h="242443">
                <a:moveTo>
                  <a:pt x="112268" y="0"/>
                </a:moveTo>
                <a:lnTo>
                  <a:pt x="124808" y="1027"/>
                </a:lnTo>
                <a:lnTo>
                  <a:pt x="137056" y="4110"/>
                </a:lnTo>
                <a:lnTo>
                  <a:pt x="149051" y="9249"/>
                </a:lnTo>
                <a:lnTo>
                  <a:pt x="153670" y="11811"/>
                </a:lnTo>
                <a:lnTo>
                  <a:pt x="134238" y="66548"/>
                </a:lnTo>
                <a:lnTo>
                  <a:pt x="121702" y="59879"/>
                </a:lnTo>
                <a:lnTo>
                  <a:pt x="109900" y="56617"/>
                </a:lnTo>
                <a:lnTo>
                  <a:pt x="104775" y="56261"/>
                </a:lnTo>
                <a:lnTo>
                  <a:pt x="96012" y="56261"/>
                </a:lnTo>
                <a:lnTo>
                  <a:pt x="88519" y="58674"/>
                </a:lnTo>
                <a:lnTo>
                  <a:pt x="82423" y="63500"/>
                </a:lnTo>
                <a:lnTo>
                  <a:pt x="75363" y="71762"/>
                </a:lnTo>
                <a:lnTo>
                  <a:pt x="69731" y="84272"/>
                </a:lnTo>
                <a:lnTo>
                  <a:pt x="66504" y="96877"/>
                </a:lnTo>
                <a:lnTo>
                  <a:pt x="65209" y="106095"/>
                </a:lnTo>
                <a:lnTo>
                  <a:pt x="64186" y="117438"/>
                </a:lnTo>
                <a:lnTo>
                  <a:pt x="63434" y="130897"/>
                </a:lnTo>
                <a:lnTo>
                  <a:pt x="62955" y="146468"/>
                </a:lnTo>
                <a:lnTo>
                  <a:pt x="62747" y="164145"/>
                </a:lnTo>
                <a:lnTo>
                  <a:pt x="62737" y="16916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39116"/>
                </a:lnTo>
                <a:lnTo>
                  <a:pt x="67203" y="25969"/>
                </a:lnTo>
                <a:lnTo>
                  <a:pt x="75513" y="15929"/>
                </a:lnTo>
                <a:lnTo>
                  <a:pt x="83267" y="8950"/>
                </a:lnTo>
                <a:lnTo>
                  <a:pt x="85217" y="7620"/>
                </a:lnTo>
                <a:lnTo>
                  <a:pt x="96686" y="2289"/>
                </a:lnTo>
                <a:lnTo>
                  <a:pt x="109400" y="70"/>
                </a:lnTo>
                <a:lnTo>
                  <a:pt x="11226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90416" y="751204"/>
            <a:ext cx="244729" cy="247777"/>
          </a:xfrm>
          <a:custGeom>
            <a:avLst/>
            <a:gdLst/>
            <a:ahLst/>
            <a:cxnLst/>
            <a:rect l="l" t="t" r="r" b="b"/>
            <a:pathLst>
              <a:path w="244729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9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7191" y="751204"/>
            <a:ext cx="348742" cy="242443"/>
          </a:xfrm>
          <a:custGeom>
            <a:avLst/>
            <a:gdLst/>
            <a:ahLst/>
            <a:cxnLst/>
            <a:rect l="l" t="t" r="r" b="b"/>
            <a:pathLst>
              <a:path w="348742" h="242443">
                <a:moveTo>
                  <a:pt x="131825" y="0"/>
                </a:moveTo>
                <a:lnTo>
                  <a:pt x="145445" y="928"/>
                </a:lnTo>
                <a:lnTo>
                  <a:pt x="157923" y="3696"/>
                </a:lnTo>
                <a:lnTo>
                  <a:pt x="169235" y="8283"/>
                </a:lnTo>
                <a:lnTo>
                  <a:pt x="171323" y="9398"/>
                </a:lnTo>
                <a:lnTo>
                  <a:pt x="181490" y="16403"/>
                </a:lnTo>
                <a:lnTo>
                  <a:pt x="190392" y="25411"/>
                </a:lnTo>
                <a:lnTo>
                  <a:pt x="198029" y="36446"/>
                </a:lnTo>
                <a:lnTo>
                  <a:pt x="198755" y="37719"/>
                </a:lnTo>
                <a:lnTo>
                  <a:pt x="207969" y="27541"/>
                </a:lnTo>
                <a:lnTo>
                  <a:pt x="217582" y="18996"/>
                </a:lnTo>
                <a:lnTo>
                  <a:pt x="227614" y="12066"/>
                </a:lnTo>
                <a:lnTo>
                  <a:pt x="244242" y="4369"/>
                </a:lnTo>
                <a:lnTo>
                  <a:pt x="256570" y="1233"/>
                </a:lnTo>
                <a:lnTo>
                  <a:pt x="269343" y="16"/>
                </a:lnTo>
                <a:lnTo>
                  <a:pt x="271018" y="0"/>
                </a:lnTo>
                <a:lnTo>
                  <a:pt x="285017" y="827"/>
                </a:lnTo>
                <a:lnTo>
                  <a:pt x="297732" y="3311"/>
                </a:lnTo>
                <a:lnTo>
                  <a:pt x="309178" y="7451"/>
                </a:lnTo>
                <a:lnTo>
                  <a:pt x="325556" y="18112"/>
                </a:lnTo>
                <a:lnTo>
                  <a:pt x="334079" y="27493"/>
                </a:lnTo>
                <a:lnTo>
                  <a:pt x="340889" y="38790"/>
                </a:lnTo>
                <a:lnTo>
                  <a:pt x="345164" y="50767"/>
                </a:lnTo>
                <a:lnTo>
                  <a:pt x="347210" y="62253"/>
                </a:lnTo>
                <a:lnTo>
                  <a:pt x="348400" y="76225"/>
                </a:lnTo>
                <a:lnTo>
                  <a:pt x="348742" y="90805"/>
                </a:lnTo>
                <a:lnTo>
                  <a:pt x="348742" y="242443"/>
                </a:lnTo>
                <a:lnTo>
                  <a:pt x="286004" y="242443"/>
                </a:lnTo>
                <a:lnTo>
                  <a:pt x="286004" y="106934"/>
                </a:lnTo>
                <a:lnTo>
                  <a:pt x="285511" y="89381"/>
                </a:lnTo>
                <a:lnTo>
                  <a:pt x="284033" y="75612"/>
                </a:lnTo>
                <a:lnTo>
                  <a:pt x="281570" y="65642"/>
                </a:lnTo>
                <a:lnTo>
                  <a:pt x="270488" y="52425"/>
                </a:lnTo>
                <a:lnTo>
                  <a:pt x="257999" y="48311"/>
                </a:lnTo>
                <a:lnTo>
                  <a:pt x="252730" y="48006"/>
                </a:lnTo>
                <a:lnTo>
                  <a:pt x="240264" y="49911"/>
                </a:lnTo>
                <a:lnTo>
                  <a:pt x="228524" y="55627"/>
                </a:lnTo>
                <a:lnTo>
                  <a:pt x="219020" y="64487"/>
                </a:lnTo>
                <a:lnTo>
                  <a:pt x="212565" y="75898"/>
                </a:lnTo>
                <a:lnTo>
                  <a:pt x="208902" y="88793"/>
                </a:lnTo>
                <a:lnTo>
                  <a:pt x="207298" y="100374"/>
                </a:lnTo>
                <a:lnTo>
                  <a:pt x="206377" y="114357"/>
                </a:lnTo>
                <a:lnTo>
                  <a:pt x="206121" y="128650"/>
                </a:lnTo>
                <a:lnTo>
                  <a:pt x="206121" y="242443"/>
                </a:lnTo>
                <a:lnTo>
                  <a:pt x="143383" y="242443"/>
                </a:lnTo>
                <a:lnTo>
                  <a:pt x="143383" y="112522"/>
                </a:lnTo>
                <a:lnTo>
                  <a:pt x="143110" y="94861"/>
                </a:lnTo>
                <a:lnTo>
                  <a:pt x="142305" y="81158"/>
                </a:lnTo>
                <a:lnTo>
                  <a:pt x="140983" y="71397"/>
                </a:lnTo>
                <a:lnTo>
                  <a:pt x="137795" y="61214"/>
                </a:lnTo>
                <a:lnTo>
                  <a:pt x="129667" y="52959"/>
                </a:lnTo>
                <a:lnTo>
                  <a:pt x="124968" y="49657"/>
                </a:lnTo>
                <a:lnTo>
                  <a:pt x="118618" y="48006"/>
                </a:lnTo>
                <a:lnTo>
                  <a:pt x="110617" y="48006"/>
                </a:lnTo>
                <a:lnTo>
                  <a:pt x="97679" y="49669"/>
                </a:lnTo>
                <a:lnTo>
                  <a:pt x="86073" y="54712"/>
                </a:lnTo>
                <a:lnTo>
                  <a:pt x="75276" y="64279"/>
                </a:lnTo>
                <a:lnTo>
                  <a:pt x="68821" y="75628"/>
                </a:lnTo>
                <a:lnTo>
                  <a:pt x="65568" y="87256"/>
                </a:lnTo>
                <a:lnTo>
                  <a:pt x="63955" y="98771"/>
                </a:lnTo>
                <a:lnTo>
                  <a:pt x="63005" y="112879"/>
                </a:lnTo>
                <a:lnTo>
                  <a:pt x="62737" y="12725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22498" y="6728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1" y="0"/>
                </a:moveTo>
                <a:lnTo>
                  <a:pt x="91821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1" y="133730"/>
                </a:lnTo>
                <a:lnTo>
                  <a:pt x="91821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2" y="266318"/>
                </a:lnTo>
                <a:lnTo>
                  <a:pt x="98678" y="271017"/>
                </a:lnTo>
                <a:lnTo>
                  <a:pt x="101473" y="273050"/>
                </a:lnTo>
                <a:lnTo>
                  <a:pt x="105028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2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1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8" y="237108"/>
                </a:lnTo>
                <a:lnTo>
                  <a:pt x="28828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8" y="83692"/>
                </a:lnTo>
                <a:lnTo>
                  <a:pt x="28828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87798" y="843667"/>
            <a:ext cx="123229" cy="62731"/>
          </a:xfrm>
          <a:custGeom>
            <a:avLst/>
            <a:gdLst/>
            <a:ahLst/>
            <a:cxnLst/>
            <a:rect l="l" t="t" r="r" b="b"/>
            <a:pathLst>
              <a:path w="123229" h="62731">
                <a:moveTo>
                  <a:pt x="0" y="62731"/>
                </a:moveTo>
                <a:lnTo>
                  <a:pt x="123229" y="62731"/>
                </a:lnTo>
                <a:lnTo>
                  <a:pt x="123229" y="0"/>
                </a:lnTo>
                <a:lnTo>
                  <a:pt x="0" y="0"/>
                </a:lnTo>
                <a:lnTo>
                  <a:pt x="0" y="627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87798" y="843667"/>
            <a:ext cx="123229" cy="62731"/>
          </a:xfrm>
          <a:custGeom>
            <a:avLst/>
            <a:gdLst/>
            <a:ahLst/>
            <a:cxnLst/>
            <a:rect l="l" t="t" r="r" b="b"/>
            <a:pathLst>
              <a:path w="123229" h="62731">
                <a:moveTo>
                  <a:pt x="0" y="62731"/>
                </a:moveTo>
                <a:lnTo>
                  <a:pt x="123229" y="62731"/>
                </a:lnTo>
                <a:lnTo>
                  <a:pt x="123229" y="0"/>
                </a:lnTo>
                <a:lnTo>
                  <a:pt x="0" y="0"/>
                </a:lnTo>
                <a:lnTo>
                  <a:pt x="0" y="62731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4531" y="660780"/>
            <a:ext cx="2422905" cy="338455"/>
          </a:xfrm>
          <a:custGeom>
            <a:avLst/>
            <a:gdLst/>
            <a:ahLst/>
            <a:cxnLst/>
            <a:rect l="l" t="t" r="r" b="b"/>
            <a:pathLst>
              <a:path w="2422905" h="338455">
                <a:moveTo>
                  <a:pt x="1427479" y="203327"/>
                </a:moveTo>
                <a:lnTo>
                  <a:pt x="1407160" y="258572"/>
                </a:lnTo>
                <a:lnTo>
                  <a:pt x="1537970" y="258572"/>
                </a:lnTo>
                <a:lnTo>
                  <a:pt x="1516761" y="203327"/>
                </a:lnTo>
                <a:lnTo>
                  <a:pt x="1427479" y="203327"/>
                </a:lnTo>
                <a:close/>
              </a:path>
              <a:path w="2422905" h="338455">
                <a:moveTo>
                  <a:pt x="1006729" y="5588"/>
                </a:moveTo>
                <a:lnTo>
                  <a:pt x="1006729" y="332867"/>
                </a:lnTo>
                <a:lnTo>
                  <a:pt x="1072769" y="332867"/>
                </a:lnTo>
                <a:lnTo>
                  <a:pt x="1072769" y="196215"/>
                </a:lnTo>
                <a:lnTo>
                  <a:pt x="1086104" y="196215"/>
                </a:lnTo>
                <a:lnTo>
                  <a:pt x="1096404" y="196435"/>
                </a:lnTo>
                <a:lnTo>
                  <a:pt x="1109666" y="197652"/>
                </a:lnTo>
                <a:lnTo>
                  <a:pt x="1119378" y="199898"/>
                </a:lnTo>
                <a:lnTo>
                  <a:pt x="1126363" y="202438"/>
                </a:lnTo>
                <a:lnTo>
                  <a:pt x="1133094" y="206883"/>
                </a:lnTo>
                <a:lnTo>
                  <a:pt x="1139317" y="213487"/>
                </a:lnTo>
                <a:lnTo>
                  <a:pt x="1142353" y="216991"/>
                </a:lnTo>
                <a:lnTo>
                  <a:pt x="1148073" y="224307"/>
                </a:lnTo>
                <a:lnTo>
                  <a:pt x="1155268" y="234179"/>
                </a:lnTo>
                <a:lnTo>
                  <a:pt x="1163946" y="246614"/>
                </a:lnTo>
                <a:lnTo>
                  <a:pt x="1174115" y="261620"/>
                </a:lnTo>
                <a:lnTo>
                  <a:pt x="1221867" y="332867"/>
                </a:lnTo>
                <a:lnTo>
                  <a:pt x="1300861" y="332867"/>
                </a:lnTo>
                <a:lnTo>
                  <a:pt x="1260983" y="268986"/>
                </a:lnTo>
                <a:lnTo>
                  <a:pt x="1259863" y="267185"/>
                </a:lnTo>
                <a:lnTo>
                  <a:pt x="1251092" y="253394"/>
                </a:lnTo>
                <a:lnTo>
                  <a:pt x="1243054" y="241359"/>
                </a:lnTo>
                <a:lnTo>
                  <a:pt x="1235754" y="231090"/>
                </a:lnTo>
                <a:lnTo>
                  <a:pt x="1229197" y="222600"/>
                </a:lnTo>
                <a:lnTo>
                  <a:pt x="1223391" y="215900"/>
                </a:lnTo>
                <a:lnTo>
                  <a:pt x="1219013" y="211452"/>
                </a:lnTo>
                <a:lnTo>
                  <a:pt x="1209860" y="203362"/>
                </a:lnTo>
                <a:lnTo>
                  <a:pt x="1199525" y="195700"/>
                </a:lnTo>
                <a:lnTo>
                  <a:pt x="1187958" y="188468"/>
                </a:lnTo>
                <a:lnTo>
                  <a:pt x="1197300" y="186842"/>
                </a:lnTo>
                <a:lnTo>
                  <a:pt x="1199515" y="126111"/>
                </a:lnTo>
                <a:lnTo>
                  <a:pt x="1195070" y="132715"/>
                </a:lnTo>
                <a:lnTo>
                  <a:pt x="1188974" y="137287"/>
                </a:lnTo>
                <a:lnTo>
                  <a:pt x="1181100" y="139954"/>
                </a:lnTo>
                <a:lnTo>
                  <a:pt x="1176802" y="141049"/>
                </a:lnTo>
                <a:lnTo>
                  <a:pt x="1167875" y="142337"/>
                </a:lnTo>
                <a:lnTo>
                  <a:pt x="1155724" y="143266"/>
                </a:lnTo>
                <a:lnTo>
                  <a:pt x="1140327" y="143828"/>
                </a:lnTo>
                <a:lnTo>
                  <a:pt x="1121664" y="144018"/>
                </a:lnTo>
                <a:lnTo>
                  <a:pt x="1072769" y="144018"/>
                </a:lnTo>
                <a:lnTo>
                  <a:pt x="1072769" y="60960"/>
                </a:lnTo>
                <a:lnTo>
                  <a:pt x="1124331" y="60960"/>
                </a:lnTo>
                <a:lnTo>
                  <a:pt x="1145794" y="5588"/>
                </a:lnTo>
                <a:lnTo>
                  <a:pt x="1006729" y="5588"/>
                </a:lnTo>
                <a:close/>
              </a:path>
              <a:path w="2422905" h="338455">
                <a:moveTo>
                  <a:pt x="1172591" y="62103"/>
                </a:moveTo>
                <a:lnTo>
                  <a:pt x="1175503" y="62664"/>
                </a:lnTo>
                <a:lnTo>
                  <a:pt x="1187939" y="67272"/>
                </a:lnTo>
                <a:lnTo>
                  <a:pt x="1197483" y="74930"/>
                </a:lnTo>
                <a:lnTo>
                  <a:pt x="1199072" y="76911"/>
                </a:lnTo>
                <a:lnTo>
                  <a:pt x="1204452" y="87930"/>
                </a:lnTo>
                <a:lnTo>
                  <a:pt x="1206246" y="101600"/>
                </a:lnTo>
                <a:lnTo>
                  <a:pt x="1204592" y="115102"/>
                </a:lnTo>
                <a:lnTo>
                  <a:pt x="1199515" y="126111"/>
                </a:lnTo>
                <a:lnTo>
                  <a:pt x="1197300" y="186842"/>
                </a:lnTo>
                <a:lnTo>
                  <a:pt x="1211080" y="183338"/>
                </a:lnTo>
                <a:lnTo>
                  <a:pt x="1223513" y="178718"/>
                </a:lnTo>
                <a:lnTo>
                  <a:pt x="1234598" y="172989"/>
                </a:lnTo>
                <a:lnTo>
                  <a:pt x="1244336" y="166161"/>
                </a:lnTo>
                <a:lnTo>
                  <a:pt x="1252727" y="158242"/>
                </a:lnTo>
                <a:lnTo>
                  <a:pt x="1260929" y="147429"/>
                </a:lnTo>
                <a:lnTo>
                  <a:pt x="1266778" y="136404"/>
                </a:lnTo>
                <a:lnTo>
                  <a:pt x="1270963" y="124389"/>
                </a:lnTo>
                <a:lnTo>
                  <a:pt x="1273478" y="111388"/>
                </a:lnTo>
                <a:lnTo>
                  <a:pt x="1274318" y="97409"/>
                </a:lnTo>
                <a:lnTo>
                  <a:pt x="1274279" y="94371"/>
                </a:lnTo>
                <a:lnTo>
                  <a:pt x="1273134" y="81111"/>
                </a:lnTo>
                <a:lnTo>
                  <a:pt x="1270396" y="68596"/>
                </a:lnTo>
                <a:lnTo>
                  <a:pt x="1266052" y="56806"/>
                </a:lnTo>
                <a:lnTo>
                  <a:pt x="1260094" y="45720"/>
                </a:lnTo>
                <a:lnTo>
                  <a:pt x="1253083" y="36181"/>
                </a:lnTo>
                <a:lnTo>
                  <a:pt x="1243982" y="27116"/>
                </a:lnTo>
                <a:lnTo>
                  <a:pt x="1233618" y="19844"/>
                </a:lnTo>
                <a:lnTo>
                  <a:pt x="1221994" y="14351"/>
                </a:lnTo>
                <a:lnTo>
                  <a:pt x="1212950" y="11593"/>
                </a:lnTo>
                <a:lnTo>
                  <a:pt x="1202652" y="9431"/>
                </a:lnTo>
                <a:lnTo>
                  <a:pt x="1190787" y="7750"/>
                </a:lnTo>
                <a:lnTo>
                  <a:pt x="1177356" y="6548"/>
                </a:lnTo>
                <a:lnTo>
                  <a:pt x="1162358" y="5828"/>
                </a:lnTo>
                <a:lnTo>
                  <a:pt x="1145794" y="5588"/>
                </a:lnTo>
                <a:lnTo>
                  <a:pt x="1124331" y="60960"/>
                </a:lnTo>
                <a:lnTo>
                  <a:pt x="1139850" y="61010"/>
                </a:lnTo>
                <a:lnTo>
                  <a:pt x="1155223" y="61216"/>
                </a:lnTo>
                <a:lnTo>
                  <a:pt x="1166141" y="61580"/>
                </a:lnTo>
                <a:lnTo>
                  <a:pt x="1172591" y="62103"/>
                </a:lnTo>
                <a:close/>
              </a:path>
              <a:path w="2422905" h="338455">
                <a:moveTo>
                  <a:pt x="570357" y="5588"/>
                </a:moveTo>
                <a:lnTo>
                  <a:pt x="504317" y="5588"/>
                </a:lnTo>
                <a:lnTo>
                  <a:pt x="504317" y="134366"/>
                </a:lnTo>
                <a:lnTo>
                  <a:pt x="374777" y="134366"/>
                </a:lnTo>
                <a:lnTo>
                  <a:pt x="374777" y="5588"/>
                </a:lnTo>
                <a:lnTo>
                  <a:pt x="308737" y="5588"/>
                </a:lnTo>
                <a:lnTo>
                  <a:pt x="308737" y="332867"/>
                </a:lnTo>
                <a:lnTo>
                  <a:pt x="374777" y="332867"/>
                </a:lnTo>
                <a:lnTo>
                  <a:pt x="374777" y="189738"/>
                </a:lnTo>
                <a:lnTo>
                  <a:pt x="504317" y="189738"/>
                </a:lnTo>
                <a:lnTo>
                  <a:pt x="504317" y="332867"/>
                </a:lnTo>
                <a:lnTo>
                  <a:pt x="570357" y="332867"/>
                </a:lnTo>
                <a:lnTo>
                  <a:pt x="570357" y="5588"/>
                </a:lnTo>
                <a:close/>
              </a:path>
              <a:path w="2422905" h="338455">
                <a:moveTo>
                  <a:pt x="97155" y="332867"/>
                </a:moveTo>
                <a:lnTo>
                  <a:pt x="163195" y="332867"/>
                </a:lnTo>
                <a:lnTo>
                  <a:pt x="163195" y="60960"/>
                </a:lnTo>
                <a:lnTo>
                  <a:pt x="260096" y="60960"/>
                </a:lnTo>
                <a:lnTo>
                  <a:pt x="260096" y="5588"/>
                </a:lnTo>
                <a:lnTo>
                  <a:pt x="0" y="5588"/>
                </a:lnTo>
                <a:lnTo>
                  <a:pt x="0" y="60960"/>
                </a:lnTo>
                <a:lnTo>
                  <a:pt x="97155" y="60960"/>
                </a:lnTo>
                <a:lnTo>
                  <a:pt x="97155" y="332867"/>
                </a:lnTo>
                <a:close/>
              </a:path>
              <a:path w="2422905" h="338455">
                <a:moveTo>
                  <a:pt x="1731359" y="312312"/>
                </a:moveTo>
                <a:lnTo>
                  <a:pt x="1742015" y="319248"/>
                </a:lnTo>
                <a:lnTo>
                  <a:pt x="1753230" y="325117"/>
                </a:lnTo>
                <a:lnTo>
                  <a:pt x="1765002" y="329918"/>
                </a:lnTo>
                <a:lnTo>
                  <a:pt x="1777330" y="333653"/>
                </a:lnTo>
                <a:lnTo>
                  <a:pt x="1790210" y="336320"/>
                </a:lnTo>
                <a:lnTo>
                  <a:pt x="1803642" y="337921"/>
                </a:lnTo>
                <a:lnTo>
                  <a:pt x="1817624" y="338455"/>
                </a:lnTo>
                <a:lnTo>
                  <a:pt x="1819687" y="338444"/>
                </a:lnTo>
                <a:lnTo>
                  <a:pt x="1833962" y="337793"/>
                </a:lnTo>
                <a:lnTo>
                  <a:pt x="1847527" y="336123"/>
                </a:lnTo>
                <a:lnTo>
                  <a:pt x="1860377" y="333432"/>
                </a:lnTo>
                <a:lnTo>
                  <a:pt x="1872505" y="329718"/>
                </a:lnTo>
                <a:lnTo>
                  <a:pt x="1883904" y="324980"/>
                </a:lnTo>
                <a:lnTo>
                  <a:pt x="1894568" y="319214"/>
                </a:lnTo>
                <a:lnTo>
                  <a:pt x="1904492" y="312420"/>
                </a:lnTo>
                <a:lnTo>
                  <a:pt x="1916519" y="301875"/>
                </a:lnTo>
                <a:lnTo>
                  <a:pt x="1924495" y="292926"/>
                </a:lnTo>
                <a:lnTo>
                  <a:pt x="1931749" y="282951"/>
                </a:lnTo>
                <a:lnTo>
                  <a:pt x="1938280" y="271950"/>
                </a:lnTo>
                <a:lnTo>
                  <a:pt x="1944085" y="259923"/>
                </a:lnTo>
                <a:lnTo>
                  <a:pt x="1949164" y="246870"/>
                </a:lnTo>
                <a:lnTo>
                  <a:pt x="1953514" y="232791"/>
                </a:lnTo>
                <a:lnTo>
                  <a:pt x="1889505" y="212598"/>
                </a:lnTo>
                <a:lnTo>
                  <a:pt x="1886906" y="222421"/>
                </a:lnTo>
                <a:lnTo>
                  <a:pt x="1882200" y="235736"/>
                </a:lnTo>
                <a:lnTo>
                  <a:pt x="1876524" y="247300"/>
                </a:lnTo>
                <a:lnTo>
                  <a:pt x="1869863" y="257113"/>
                </a:lnTo>
                <a:lnTo>
                  <a:pt x="1862201" y="265176"/>
                </a:lnTo>
                <a:lnTo>
                  <a:pt x="1853869" y="271525"/>
                </a:lnTo>
                <a:lnTo>
                  <a:pt x="1842585" y="277311"/>
                </a:lnTo>
                <a:lnTo>
                  <a:pt x="1830249" y="280782"/>
                </a:lnTo>
                <a:lnTo>
                  <a:pt x="1816862" y="281940"/>
                </a:lnTo>
                <a:lnTo>
                  <a:pt x="1816621" y="281939"/>
                </a:lnTo>
                <a:lnTo>
                  <a:pt x="1802966" y="280859"/>
                </a:lnTo>
                <a:lnTo>
                  <a:pt x="1790365" y="277691"/>
                </a:lnTo>
                <a:lnTo>
                  <a:pt x="1778812" y="272433"/>
                </a:lnTo>
                <a:lnTo>
                  <a:pt x="1768299" y="265086"/>
                </a:lnTo>
                <a:lnTo>
                  <a:pt x="1758823" y="255651"/>
                </a:lnTo>
                <a:lnTo>
                  <a:pt x="1752118" y="246059"/>
                </a:lnTo>
                <a:lnTo>
                  <a:pt x="1747367" y="236385"/>
                </a:lnTo>
                <a:lnTo>
                  <a:pt x="1743484" y="225319"/>
                </a:lnTo>
                <a:lnTo>
                  <a:pt x="1740468" y="212867"/>
                </a:lnTo>
                <a:lnTo>
                  <a:pt x="1738316" y="199036"/>
                </a:lnTo>
                <a:lnTo>
                  <a:pt x="1737027" y="183831"/>
                </a:lnTo>
                <a:lnTo>
                  <a:pt x="1736598" y="167259"/>
                </a:lnTo>
                <a:lnTo>
                  <a:pt x="1736983" y="152506"/>
                </a:lnTo>
                <a:lnTo>
                  <a:pt x="1738309" y="137467"/>
                </a:lnTo>
                <a:lnTo>
                  <a:pt x="1740583" y="123784"/>
                </a:lnTo>
                <a:lnTo>
                  <a:pt x="1743807" y="111452"/>
                </a:lnTo>
                <a:lnTo>
                  <a:pt x="1747984" y="100471"/>
                </a:lnTo>
                <a:lnTo>
                  <a:pt x="1753115" y="90838"/>
                </a:lnTo>
                <a:lnTo>
                  <a:pt x="1759203" y="82550"/>
                </a:lnTo>
                <a:lnTo>
                  <a:pt x="1769477" y="72628"/>
                </a:lnTo>
                <a:lnTo>
                  <a:pt x="1780079" y="65570"/>
                </a:lnTo>
                <a:lnTo>
                  <a:pt x="1791743" y="60535"/>
                </a:lnTo>
                <a:lnTo>
                  <a:pt x="1804470" y="57519"/>
                </a:lnTo>
                <a:lnTo>
                  <a:pt x="1818259" y="56515"/>
                </a:lnTo>
                <a:lnTo>
                  <a:pt x="1827999" y="57042"/>
                </a:lnTo>
                <a:lnTo>
                  <a:pt x="1840824" y="59608"/>
                </a:lnTo>
                <a:lnTo>
                  <a:pt x="1852488" y="64333"/>
                </a:lnTo>
                <a:lnTo>
                  <a:pt x="1862963" y="71247"/>
                </a:lnTo>
                <a:lnTo>
                  <a:pt x="1869450" y="77135"/>
                </a:lnTo>
                <a:lnTo>
                  <a:pt x="1877248" y="86990"/>
                </a:lnTo>
                <a:lnTo>
                  <a:pt x="1883176" y="98414"/>
                </a:lnTo>
                <a:lnTo>
                  <a:pt x="1887220" y="111379"/>
                </a:lnTo>
                <a:lnTo>
                  <a:pt x="1952625" y="95758"/>
                </a:lnTo>
                <a:lnTo>
                  <a:pt x="1946050" y="76443"/>
                </a:lnTo>
                <a:lnTo>
                  <a:pt x="1940488" y="64355"/>
                </a:lnTo>
                <a:lnTo>
                  <a:pt x="1934160" y="53512"/>
                </a:lnTo>
                <a:lnTo>
                  <a:pt x="1927070" y="43913"/>
                </a:lnTo>
                <a:lnTo>
                  <a:pt x="1919224" y="35560"/>
                </a:lnTo>
                <a:lnTo>
                  <a:pt x="1907895" y="26002"/>
                </a:lnTo>
                <a:lnTo>
                  <a:pt x="1897591" y="19095"/>
                </a:lnTo>
                <a:lnTo>
                  <a:pt x="1886613" y="13254"/>
                </a:lnTo>
                <a:lnTo>
                  <a:pt x="1874960" y="8479"/>
                </a:lnTo>
                <a:lnTo>
                  <a:pt x="1862629" y="4767"/>
                </a:lnTo>
                <a:lnTo>
                  <a:pt x="1849620" y="2118"/>
                </a:lnTo>
                <a:lnTo>
                  <a:pt x="1835931" y="529"/>
                </a:lnTo>
                <a:lnTo>
                  <a:pt x="1821561" y="0"/>
                </a:lnTo>
                <a:lnTo>
                  <a:pt x="1815372" y="93"/>
                </a:lnTo>
                <a:lnTo>
                  <a:pt x="1801340" y="1039"/>
                </a:lnTo>
                <a:lnTo>
                  <a:pt x="1787909" y="3004"/>
                </a:lnTo>
                <a:lnTo>
                  <a:pt x="1775077" y="5987"/>
                </a:lnTo>
                <a:lnTo>
                  <a:pt x="1762846" y="9987"/>
                </a:lnTo>
                <a:lnTo>
                  <a:pt x="1751214" y="15004"/>
                </a:lnTo>
                <a:lnTo>
                  <a:pt x="1740183" y="21035"/>
                </a:lnTo>
                <a:lnTo>
                  <a:pt x="1729752" y="28081"/>
                </a:lnTo>
                <a:lnTo>
                  <a:pt x="1719921" y="36140"/>
                </a:lnTo>
                <a:lnTo>
                  <a:pt x="1710690" y="45212"/>
                </a:lnTo>
                <a:lnTo>
                  <a:pt x="1699316" y="59081"/>
                </a:lnTo>
                <a:lnTo>
                  <a:pt x="1692840" y="68997"/>
                </a:lnTo>
                <a:lnTo>
                  <a:pt x="1687131" y="79572"/>
                </a:lnTo>
                <a:lnTo>
                  <a:pt x="1682187" y="90808"/>
                </a:lnTo>
                <a:lnTo>
                  <a:pt x="1678007" y="102704"/>
                </a:lnTo>
                <a:lnTo>
                  <a:pt x="1674590" y="115260"/>
                </a:lnTo>
                <a:lnTo>
                  <a:pt x="1671935" y="128476"/>
                </a:lnTo>
                <a:lnTo>
                  <a:pt x="1670040" y="142352"/>
                </a:lnTo>
                <a:lnTo>
                  <a:pt x="1668904" y="156888"/>
                </a:lnTo>
                <a:lnTo>
                  <a:pt x="1668526" y="172085"/>
                </a:lnTo>
                <a:lnTo>
                  <a:pt x="1668534" y="174242"/>
                </a:lnTo>
                <a:lnTo>
                  <a:pt x="1669057" y="189081"/>
                </a:lnTo>
                <a:lnTo>
                  <a:pt x="1670395" y="203277"/>
                </a:lnTo>
                <a:lnTo>
                  <a:pt x="1672548" y="216832"/>
                </a:lnTo>
                <a:lnTo>
                  <a:pt x="1675516" y="229746"/>
                </a:lnTo>
                <a:lnTo>
                  <a:pt x="1679298" y="242022"/>
                </a:lnTo>
                <a:lnTo>
                  <a:pt x="1683896" y="253662"/>
                </a:lnTo>
                <a:lnTo>
                  <a:pt x="1689308" y="264665"/>
                </a:lnTo>
                <a:lnTo>
                  <a:pt x="1695536" y="275035"/>
                </a:lnTo>
                <a:lnTo>
                  <a:pt x="1702578" y="284772"/>
                </a:lnTo>
                <a:lnTo>
                  <a:pt x="1710436" y="293878"/>
                </a:lnTo>
                <a:lnTo>
                  <a:pt x="1721264" y="304310"/>
                </a:lnTo>
                <a:lnTo>
                  <a:pt x="1731359" y="312312"/>
                </a:lnTo>
                <a:close/>
              </a:path>
              <a:path w="2422905" h="338455">
                <a:moveTo>
                  <a:pt x="2200751" y="312312"/>
                </a:moveTo>
                <a:lnTo>
                  <a:pt x="2211407" y="319248"/>
                </a:lnTo>
                <a:lnTo>
                  <a:pt x="2222622" y="325117"/>
                </a:lnTo>
                <a:lnTo>
                  <a:pt x="2234394" y="329918"/>
                </a:lnTo>
                <a:lnTo>
                  <a:pt x="2246722" y="333653"/>
                </a:lnTo>
                <a:lnTo>
                  <a:pt x="2259602" y="336320"/>
                </a:lnTo>
                <a:lnTo>
                  <a:pt x="2273034" y="337921"/>
                </a:lnTo>
                <a:lnTo>
                  <a:pt x="2287016" y="338455"/>
                </a:lnTo>
                <a:lnTo>
                  <a:pt x="2289079" y="338444"/>
                </a:lnTo>
                <a:lnTo>
                  <a:pt x="2303354" y="337793"/>
                </a:lnTo>
                <a:lnTo>
                  <a:pt x="2316919" y="336123"/>
                </a:lnTo>
                <a:lnTo>
                  <a:pt x="2329769" y="333432"/>
                </a:lnTo>
                <a:lnTo>
                  <a:pt x="2341897" y="329718"/>
                </a:lnTo>
                <a:lnTo>
                  <a:pt x="2353296" y="324980"/>
                </a:lnTo>
                <a:lnTo>
                  <a:pt x="2363960" y="319214"/>
                </a:lnTo>
                <a:lnTo>
                  <a:pt x="2373884" y="312420"/>
                </a:lnTo>
                <a:lnTo>
                  <a:pt x="2385911" y="301875"/>
                </a:lnTo>
                <a:lnTo>
                  <a:pt x="2393887" y="292926"/>
                </a:lnTo>
                <a:lnTo>
                  <a:pt x="2401141" y="282951"/>
                </a:lnTo>
                <a:lnTo>
                  <a:pt x="2407672" y="271950"/>
                </a:lnTo>
                <a:lnTo>
                  <a:pt x="2413477" y="259923"/>
                </a:lnTo>
                <a:lnTo>
                  <a:pt x="2418556" y="246870"/>
                </a:lnTo>
                <a:lnTo>
                  <a:pt x="2422905" y="232791"/>
                </a:lnTo>
                <a:lnTo>
                  <a:pt x="2358898" y="212598"/>
                </a:lnTo>
                <a:lnTo>
                  <a:pt x="2356298" y="222421"/>
                </a:lnTo>
                <a:lnTo>
                  <a:pt x="2351592" y="235736"/>
                </a:lnTo>
                <a:lnTo>
                  <a:pt x="2345916" y="247300"/>
                </a:lnTo>
                <a:lnTo>
                  <a:pt x="2339255" y="257113"/>
                </a:lnTo>
                <a:lnTo>
                  <a:pt x="2331593" y="265176"/>
                </a:lnTo>
                <a:lnTo>
                  <a:pt x="2323261" y="271525"/>
                </a:lnTo>
                <a:lnTo>
                  <a:pt x="2311977" y="277311"/>
                </a:lnTo>
                <a:lnTo>
                  <a:pt x="2299641" y="280782"/>
                </a:lnTo>
                <a:lnTo>
                  <a:pt x="2286254" y="281940"/>
                </a:lnTo>
                <a:lnTo>
                  <a:pt x="2286013" y="281939"/>
                </a:lnTo>
                <a:lnTo>
                  <a:pt x="2272358" y="280859"/>
                </a:lnTo>
                <a:lnTo>
                  <a:pt x="2259757" y="277691"/>
                </a:lnTo>
                <a:lnTo>
                  <a:pt x="2248204" y="272433"/>
                </a:lnTo>
                <a:lnTo>
                  <a:pt x="2237691" y="265086"/>
                </a:lnTo>
                <a:lnTo>
                  <a:pt x="2228215" y="255651"/>
                </a:lnTo>
                <a:lnTo>
                  <a:pt x="2221510" y="246059"/>
                </a:lnTo>
                <a:lnTo>
                  <a:pt x="2216759" y="236385"/>
                </a:lnTo>
                <a:lnTo>
                  <a:pt x="2212876" y="225319"/>
                </a:lnTo>
                <a:lnTo>
                  <a:pt x="2209860" y="212867"/>
                </a:lnTo>
                <a:lnTo>
                  <a:pt x="2207708" y="199036"/>
                </a:lnTo>
                <a:lnTo>
                  <a:pt x="2206419" y="183831"/>
                </a:lnTo>
                <a:lnTo>
                  <a:pt x="2205990" y="167259"/>
                </a:lnTo>
                <a:lnTo>
                  <a:pt x="2206375" y="152506"/>
                </a:lnTo>
                <a:lnTo>
                  <a:pt x="2207701" y="137467"/>
                </a:lnTo>
                <a:lnTo>
                  <a:pt x="2209975" y="123784"/>
                </a:lnTo>
                <a:lnTo>
                  <a:pt x="2213199" y="111452"/>
                </a:lnTo>
                <a:lnTo>
                  <a:pt x="2217376" y="100471"/>
                </a:lnTo>
                <a:lnTo>
                  <a:pt x="2222507" y="90838"/>
                </a:lnTo>
                <a:lnTo>
                  <a:pt x="2228596" y="82550"/>
                </a:lnTo>
                <a:lnTo>
                  <a:pt x="2238869" y="72628"/>
                </a:lnTo>
                <a:lnTo>
                  <a:pt x="2249471" y="65570"/>
                </a:lnTo>
                <a:lnTo>
                  <a:pt x="2261135" y="60535"/>
                </a:lnTo>
                <a:lnTo>
                  <a:pt x="2273862" y="57519"/>
                </a:lnTo>
                <a:lnTo>
                  <a:pt x="2287651" y="56515"/>
                </a:lnTo>
                <a:lnTo>
                  <a:pt x="2297391" y="57042"/>
                </a:lnTo>
                <a:lnTo>
                  <a:pt x="2310216" y="59608"/>
                </a:lnTo>
                <a:lnTo>
                  <a:pt x="2321880" y="64333"/>
                </a:lnTo>
                <a:lnTo>
                  <a:pt x="2332354" y="71247"/>
                </a:lnTo>
                <a:lnTo>
                  <a:pt x="2338842" y="77135"/>
                </a:lnTo>
                <a:lnTo>
                  <a:pt x="2346640" y="86990"/>
                </a:lnTo>
                <a:lnTo>
                  <a:pt x="2352568" y="98414"/>
                </a:lnTo>
                <a:lnTo>
                  <a:pt x="2356612" y="111379"/>
                </a:lnTo>
                <a:lnTo>
                  <a:pt x="2422017" y="95758"/>
                </a:lnTo>
                <a:lnTo>
                  <a:pt x="2415442" y="76443"/>
                </a:lnTo>
                <a:lnTo>
                  <a:pt x="2409880" y="64355"/>
                </a:lnTo>
                <a:lnTo>
                  <a:pt x="2403552" y="53512"/>
                </a:lnTo>
                <a:lnTo>
                  <a:pt x="2396462" y="43913"/>
                </a:lnTo>
                <a:lnTo>
                  <a:pt x="2388616" y="35560"/>
                </a:lnTo>
                <a:lnTo>
                  <a:pt x="2377287" y="26002"/>
                </a:lnTo>
                <a:lnTo>
                  <a:pt x="2366983" y="19095"/>
                </a:lnTo>
                <a:lnTo>
                  <a:pt x="2356005" y="13254"/>
                </a:lnTo>
                <a:lnTo>
                  <a:pt x="2344352" y="8479"/>
                </a:lnTo>
                <a:lnTo>
                  <a:pt x="2332021" y="4767"/>
                </a:lnTo>
                <a:lnTo>
                  <a:pt x="2319012" y="2118"/>
                </a:lnTo>
                <a:lnTo>
                  <a:pt x="2305323" y="529"/>
                </a:lnTo>
                <a:lnTo>
                  <a:pt x="2290953" y="0"/>
                </a:lnTo>
                <a:lnTo>
                  <a:pt x="2284764" y="93"/>
                </a:lnTo>
                <a:lnTo>
                  <a:pt x="2270732" y="1039"/>
                </a:lnTo>
                <a:lnTo>
                  <a:pt x="2257301" y="3004"/>
                </a:lnTo>
                <a:lnTo>
                  <a:pt x="2244469" y="5987"/>
                </a:lnTo>
                <a:lnTo>
                  <a:pt x="2232238" y="9987"/>
                </a:lnTo>
                <a:lnTo>
                  <a:pt x="2220606" y="15004"/>
                </a:lnTo>
                <a:lnTo>
                  <a:pt x="2209575" y="21035"/>
                </a:lnTo>
                <a:lnTo>
                  <a:pt x="2199144" y="28081"/>
                </a:lnTo>
                <a:lnTo>
                  <a:pt x="2189313" y="36140"/>
                </a:lnTo>
                <a:lnTo>
                  <a:pt x="2180082" y="45212"/>
                </a:lnTo>
                <a:lnTo>
                  <a:pt x="2168708" y="59081"/>
                </a:lnTo>
                <a:lnTo>
                  <a:pt x="2162232" y="68997"/>
                </a:lnTo>
                <a:lnTo>
                  <a:pt x="2156523" y="79572"/>
                </a:lnTo>
                <a:lnTo>
                  <a:pt x="2151579" y="90808"/>
                </a:lnTo>
                <a:lnTo>
                  <a:pt x="2147399" y="102704"/>
                </a:lnTo>
                <a:lnTo>
                  <a:pt x="2143982" y="115260"/>
                </a:lnTo>
                <a:lnTo>
                  <a:pt x="2141327" y="128476"/>
                </a:lnTo>
                <a:lnTo>
                  <a:pt x="2139432" y="142352"/>
                </a:lnTo>
                <a:lnTo>
                  <a:pt x="2138296" y="156888"/>
                </a:lnTo>
                <a:lnTo>
                  <a:pt x="2137918" y="172085"/>
                </a:lnTo>
                <a:lnTo>
                  <a:pt x="2137926" y="174242"/>
                </a:lnTo>
                <a:lnTo>
                  <a:pt x="2138449" y="189081"/>
                </a:lnTo>
                <a:lnTo>
                  <a:pt x="2139787" y="203277"/>
                </a:lnTo>
                <a:lnTo>
                  <a:pt x="2141940" y="216832"/>
                </a:lnTo>
                <a:lnTo>
                  <a:pt x="2144908" y="229746"/>
                </a:lnTo>
                <a:lnTo>
                  <a:pt x="2148690" y="242022"/>
                </a:lnTo>
                <a:lnTo>
                  <a:pt x="2153288" y="253662"/>
                </a:lnTo>
                <a:lnTo>
                  <a:pt x="2158700" y="264665"/>
                </a:lnTo>
                <a:lnTo>
                  <a:pt x="2164928" y="275035"/>
                </a:lnTo>
                <a:lnTo>
                  <a:pt x="2171970" y="284772"/>
                </a:lnTo>
                <a:lnTo>
                  <a:pt x="2179828" y="293878"/>
                </a:lnTo>
                <a:lnTo>
                  <a:pt x="2190656" y="304310"/>
                </a:lnTo>
                <a:lnTo>
                  <a:pt x="2200751" y="312312"/>
                </a:lnTo>
                <a:close/>
              </a:path>
              <a:path w="2422905" h="338455">
                <a:moveTo>
                  <a:pt x="712848" y="321714"/>
                </a:moveTo>
                <a:lnTo>
                  <a:pt x="713356" y="235216"/>
                </a:lnTo>
                <a:lnTo>
                  <a:pt x="708550" y="224233"/>
                </a:lnTo>
                <a:lnTo>
                  <a:pt x="704816" y="212123"/>
                </a:lnTo>
                <a:lnTo>
                  <a:pt x="702152" y="198887"/>
                </a:lnTo>
                <a:lnTo>
                  <a:pt x="701991" y="315668"/>
                </a:lnTo>
                <a:lnTo>
                  <a:pt x="712848" y="321714"/>
                </a:lnTo>
                <a:close/>
              </a:path>
              <a:path w="2422905" h="338455">
                <a:moveTo>
                  <a:pt x="631825" y="171196"/>
                </a:moveTo>
                <a:lnTo>
                  <a:pt x="632462" y="189631"/>
                </a:lnTo>
                <a:lnTo>
                  <a:pt x="633901" y="203772"/>
                </a:lnTo>
                <a:lnTo>
                  <a:pt x="636166" y="217273"/>
                </a:lnTo>
                <a:lnTo>
                  <a:pt x="639255" y="230134"/>
                </a:lnTo>
                <a:lnTo>
                  <a:pt x="643166" y="242357"/>
                </a:lnTo>
                <a:lnTo>
                  <a:pt x="647897" y="253940"/>
                </a:lnTo>
                <a:lnTo>
                  <a:pt x="653449" y="264883"/>
                </a:lnTo>
                <a:lnTo>
                  <a:pt x="659818" y="275187"/>
                </a:lnTo>
                <a:lnTo>
                  <a:pt x="667004" y="284852"/>
                </a:lnTo>
                <a:lnTo>
                  <a:pt x="675005" y="293878"/>
                </a:lnTo>
                <a:lnTo>
                  <a:pt x="682156" y="300788"/>
                </a:lnTo>
                <a:lnTo>
                  <a:pt x="691760" y="308693"/>
                </a:lnTo>
                <a:lnTo>
                  <a:pt x="701991" y="315668"/>
                </a:lnTo>
                <a:lnTo>
                  <a:pt x="702152" y="198887"/>
                </a:lnTo>
                <a:lnTo>
                  <a:pt x="700555" y="184525"/>
                </a:lnTo>
                <a:lnTo>
                  <a:pt x="700024" y="169037"/>
                </a:lnTo>
                <a:lnTo>
                  <a:pt x="700480" y="154208"/>
                </a:lnTo>
                <a:lnTo>
                  <a:pt x="701965" y="139635"/>
                </a:lnTo>
                <a:lnTo>
                  <a:pt x="704482" y="126249"/>
                </a:lnTo>
                <a:lnTo>
                  <a:pt x="708033" y="114046"/>
                </a:lnTo>
                <a:lnTo>
                  <a:pt x="712621" y="103016"/>
                </a:lnTo>
                <a:lnTo>
                  <a:pt x="718248" y="93155"/>
                </a:lnTo>
                <a:lnTo>
                  <a:pt x="724916" y="84455"/>
                </a:lnTo>
                <a:lnTo>
                  <a:pt x="730798" y="78485"/>
                </a:lnTo>
                <a:lnTo>
                  <a:pt x="740838" y="70564"/>
                </a:lnTo>
                <a:lnTo>
                  <a:pt x="751861" y="64411"/>
                </a:lnTo>
                <a:lnTo>
                  <a:pt x="763867" y="60021"/>
                </a:lnTo>
                <a:lnTo>
                  <a:pt x="776856" y="57390"/>
                </a:lnTo>
                <a:lnTo>
                  <a:pt x="790829" y="56515"/>
                </a:lnTo>
                <a:lnTo>
                  <a:pt x="799401" y="56831"/>
                </a:lnTo>
                <a:lnTo>
                  <a:pt x="812832" y="58763"/>
                </a:lnTo>
                <a:lnTo>
                  <a:pt x="825244" y="62457"/>
                </a:lnTo>
                <a:lnTo>
                  <a:pt x="836636" y="67922"/>
                </a:lnTo>
                <a:lnTo>
                  <a:pt x="847008" y="75167"/>
                </a:lnTo>
                <a:lnTo>
                  <a:pt x="856361" y="84201"/>
                </a:lnTo>
                <a:lnTo>
                  <a:pt x="862296" y="91804"/>
                </a:lnTo>
                <a:lnTo>
                  <a:pt x="868001" y="101499"/>
                </a:lnTo>
                <a:lnTo>
                  <a:pt x="872674" y="112402"/>
                </a:lnTo>
                <a:lnTo>
                  <a:pt x="876312" y="124516"/>
                </a:lnTo>
                <a:lnTo>
                  <a:pt x="878914" y="137843"/>
                </a:lnTo>
                <a:lnTo>
                  <a:pt x="880477" y="152386"/>
                </a:lnTo>
                <a:lnTo>
                  <a:pt x="880999" y="168148"/>
                </a:lnTo>
                <a:lnTo>
                  <a:pt x="880998" y="168285"/>
                </a:lnTo>
                <a:lnTo>
                  <a:pt x="880477" y="183948"/>
                </a:lnTo>
                <a:lnTo>
                  <a:pt x="878930" y="198447"/>
                </a:lnTo>
                <a:lnTo>
                  <a:pt x="876355" y="211783"/>
                </a:lnTo>
                <a:lnTo>
                  <a:pt x="872749" y="223955"/>
                </a:lnTo>
                <a:lnTo>
                  <a:pt x="868110" y="234964"/>
                </a:lnTo>
                <a:lnTo>
                  <a:pt x="862436" y="244810"/>
                </a:lnTo>
                <a:lnTo>
                  <a:pt x="855726" y="253492"/>
                </a:lnTo>
                <a:lnTo>
                  <a:pt x="850307" y="259114"/>
                </a:lnTo>
                <a:lnTo>
                  <a:pt x="840227" y="267355"/>
                </a:lnTo>
                <a:lnTo>
                  <a:pt x="829230" y="273749"/>
                </a:lnTo>
                <a:lnTo>
                  <a:pt x="817325" y="278305"/>
                </a:lnTo>
                <a:lnTo>
                  <a:pt x="804522" y="281032"/>
                </a:lnTo>
                <a:lnTo>
                  <a:pt x="790829" y="281940"/>
                </a:lnTo>
                <a:lnTo>
                  <a:pt x="782462" y="281606"/>
                </a:lnTo>
                <a:lnTo>
                  <a:pt x="769340" y="279592"/>
                </a:lnTo>
                <a:lnTo>
                  <a:pt x="757088" y="275752"/>
                </a:lnTo>
                <a:lnTo>
                  <a:pt x="745718" y="270083"/>
                </a:lnTo>
                <a:lnTo>
                  <a:pt x="735243" y="262580"/>
                </a:lnTo>
                <a:lnTo>
                  <a:pt x="725678" y="253238"/>
                </a:lnTo>
                <a:lnTo>
                  <a:pt x="719236" y="245074"/>
                </a:lnTo>
                <a:lnTo>
                  <a:pt x="713356" y="235216"/>
                </a:lnTo>
                <a:lnTo>
                  <a:pt x="712848" y="321714"/>
                </a:lnTo>
                <a:lnTo>
                  <a:pt x="724329" y="326829"/>
                </a:lnTo>
                <a:lnTo>
                  <a:pt x="736435" y="331014"/>
                </a:lnTo>
                <a:lnTo>
                  <a:pt x="749164" y="334269"/>
                </a:lnTo>
                <a:lnTo>
                  <a:pt x="762515" y="336594"/>
                </a:lnTo>
                <a:lnTo>
                  <a:pt x="776489" y="337989"/>
                </a:lnTo>
                <a:lnTo>
                  <a:pt x="791083" y="338455"/>
                </a:lnTo>
                <a:lnTo>
                  <a:pt x="801715" y="338202"/>
                </a:lnTo>
                <a:lnTo>
                  <a:pt x="815774" y="337036"/>
                </a:lnTo>
                <a:lnTo>
                  <a:pt x="829227" y="334923"/>
                </a:lnTo>
                <a:lnTo>
                  <a:pt x="842071" y="331864"/>
                </a:lnTo>
                <a:lnTo>
                  <a:pt x="854306" y="327861"/>
                </a:lnTo>
                <a:lnTo>
                  <a:pt x="865929" y="322917"/>
                </a:lnTo>
                <a:lnTo>
                  <a:pt x="876938" y="317032"/>
                </a:lnTo>
                <a:lnTo>
                  <a:pt x="887333" y="310208"/>
                </a:lnTo>
                <a:lnTo>
                  <a:pt x="897111" y="302447"/>
                </a:lnTo>
                <a:lnTo>
                  <a:pt x="906272" y="293751"/>
                </a:lnTo>
                <a:lnTo>
                  <a:pt x="916716" y="281554"/>
                </a:lnTo>
                <a:lnTo>
                  <a:pt x="923560" y="271703"/>
                </a:lnTo>
                <a:lnTo>
                  <a:pt x="929599" y="261205"/>
                </a:lnTo>
                <a:lnTo>
                  <a:pt x="934832" y="250062"/>
                </a:lnTo>
                <a:lnTo>
                  <a:pt x="939260" y="238273"/>
                </a:lnTo>
                <a:lnTo>
                  <a:pt x="942883" y="225839"/>
                </a:lnTo>
                <a:lnTo>
                  <a:pt x="945701" y="212762"/>
                </a:lnTo>
                <a:lnTo>
                  <a:pt x="947714" y="199041"/>
                </a:lnTo>
                <a:lnTo>
                  <a:pt x="948922" y="184677"/>
                </a:lnTo>
                <a:lnTo>
                  <a:pt x="949325" y="169672"/>
                </a:lnTo>
                <a:lnTo>
                  <a:pt x="949258" y="163468"/>
                </a:lnTo>
                <a:lnTo>
                  <a:pt x="948530" y="148711"/>
                </a:lnTo>
                <a:lnTo>
                  <a:pt x="947000" y="134595"/>
                </a:lnTo>
                <a:lnTo>
                  <a:pt x="944668" y="121122"/>
                </a:lnTo>
                <a:lnTo>
                  <a:pt x="941534" y="108290"/>
                </a:lnTo>
                <a:lnTo>
                  <a:pt x="937598" y="96102"/>
                </a:lnTo>
                <a:lnTo>
                  <a:pt x="932860" y="84557"/>
                </a:lnTo>
                <a:lnTo>
                  <a:pt x="927321" y="73657"/>
                </a:lnTo>
                <a:lnTo>
                  <a:pt x="920979" y="63402"/>
                </a:lnTo>
                <a:lnTo>
                  <a:pt x="913836" y="53793"/>
                </a:lnTo>
                <a:lnTo>
                  <a:pt x="905891" y="44831"/>
                </a:lnTo>
                <a:lnTo>
                  <a:pt x="889203" y="30074"/>
                </a:lnTo>
                <a:lnTo>
                  <a:pt x="878937" y="23032"/>
                </a:lnTo>
                <a:lnTo>
                  <a:pt x="868066" y="16926"/>
                </a:lnTo>
                <a:lnTo>
                  <a:pt x="856592" y="11757"/>
                </a:lnTo>
                <a:lnTo>
                  <a:pt x="844514" y="7527"/>
                </a:lnTo>
                <a:lnTo>
                  <a:pt x="831835" y="4235"/>
                </a:lnTo>
                <a:lnTo>
                  <a:pt x="818555" y="1882"/>
                </a:lnTo>
                <a:lnTo>
                  <a:pt x="804674" y="470"/>
                </a:lnTo>
                <a:lnTo>
                  <a:pt x="790194" y="0"/>
                </a:lnTo>
                <a:lnTo>
                  <a:pt x="781081" y="172"/>
                </a:lnTo>
                <a:lnTo>
                  <a:pt x="767611" y="1107"/>
                </a:lnTo>
                <a:lnTo>
                  <a:pt x="754730" y="2852"/>
                </a:lnTo>
                <a:lnTo>
                  <a:pt x="742435" y="5409"/>
                </a:lnTo>
                <a:lnTo>
                  <a:pt x="730720" y="8776"/>
                </a:lnTo>
                <a:lnTo>
                  <a:pt x="719582" y="12954"/>
                </a:lnTo>
                <a:lnTo>
                  <a:pt x="707891" y="18643"/>
                </a:lnTo>
                <a:lnTo>
                  <a:pt x="697274" y="25327"/>
                </a:lnTo>
                <a:lnTo>
                  <a:pt x="687074" y="33259"/>
                </a:lnTo>
                <a:lnTo>
                  <a:pt x="677291" y="42418"/>
                </a:lnTo>
                <a:lnTo>
                  <a:pt x="666561" y="54661"/>
                </a:lnTo>
                <a:lnTo>
                  <a:pt x="659099" y="64964"/>
                </a:lnTo>
                <a:lnTo>
                  <a:pt x="652516" y="75829"/>
                </a:lnTo>
                <a:lnTo>
                  <a:pt x="646811" y="87249"/>
                </a:lnTo>
                <a:lnTo>
                  <a:pt x="640170" y="105683"/>
                </a:lnTo>
                <a:lnTo>
                  <a:pt x="637179" y="117381"/>
                </a:lnTo>
                <a:lnTo>
                  <a:pt x="634844" y="129779"/>
                </a:lnTo>
                <a:lnTo>
                  <a:pt x="633170" y="142879"/>
                </a:lnTo>
                <a:lnTo>
                  <a:pt x="632162" y="156683"/>
                </a:lnTo>
                <a:lnTo>
                  <a:pt x="631825" y="171196"/>
                </a:lnTo>
                <a:close/>
              </a:path>
              <a:path w="2422905" h="338455">
                <a:moveTo>
                  <a:pt x="2014854" y="5588"/>
                </a:moveTo>
                <a:lnTo>
                  <a:pt x="2014854" y="332867"/>
                </a:lnTo>
                <a:lnTo>
                  <a:pt x="2080895" y="332867"/>
                </a:lnTo>
                <a:lnTo>
                  <a:pt x="2080895" y="5588"/>
                </a:lnTo>
                <a:lnTo>
                  <a:pt x="2014854" y="5588"/>
                </a:lnTo>
                <a:close/>
              </a:path>
              <a:path w="2422905" h="338455">
                <a:moveTo>
                  <a:pt x="1407160" y="258572"/>
                </a:moveTo>
                <a:lnTo>
                  <a:pt x="1427479" y="203327"/>
                </a:lnTo>
                <a:lnTo>
                  <a:pt x="1471676" y="81915"/>
                </a:lnTo>
                <a:lnTo>
                  <a:pt x="1516761" y="203327"/>
                </a:lnTo>
                <a:lnTo>
                  <a:pt x="1537970" y="258572"/>
                </a:lnTo>
                <a:lnTo>
                  <a:pt x="1566545" y="332867"/>
                </a:lnTo>
                <a:lnTo>
                  <a:pt x="1638427" y="332867"/>
                </a:lnTo>
                <a:lnTo>
                  <a:pt x="1507363" y="5588"/>
                </a:lnTo>
                <a:lnTo>
                  <a:pt x="1437513" y="5588"/>
                </a:lnTo>
                <a:lnTo>
                  <a:pt x="1310004" y="332867"/>
                </a:lnTo>
                <a:lnTo>
                  <a:pt x="1380109" y="332867"/>
                </a:lnTo>
                <a:lnTo>
                  <a:pt x="1407160" y="2585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92010" y="742696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6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37300" y="721740"/>
            <a:ext cx="133476" cy="83058"/>
          </a:xfrm>
          <a:custGeom>
            <a:avLst/>
            <a:gdLst/>
            <a:ahLst/>
            <a:cxnLst/>
            <a:rect l="l" t="t" r="r" b="b"/>
            <a:pathLst>
              <a:path w="133476" h="83058">
                <a:moveTo>
                  <a:pt x="0" y="0"/>
                </a:moveTo>
                <a:lnTo>
                  <a:pt x="0" y="83058"/>
                </a:lnTo>
                <a:lnTo>
                  <a:pt x="48895" y="83058"/>
                </a:lnTo>
                <a:lnTo>
                  <a:pt x="67558" y="82868"/>
                </a:lnTo>
                <a:lnTo>
                  <a:pt x="82955" y="82306"/>
                </a:lnTo>
                <a:lnTo>
                  <a:pt x="95106" y="81377"/>
                </a:lnTo>
                <a:lnTo>
                  <a:pt x="104033" y="80089"/>
                </a:lnTo>
                <a:lnTo>
                  <a:pt x="116204" y="76326"/>
                </a:lnTo>
                <a:lnTo>
                  <a:pt x="122300" y="71755"/>
                </a:lnTo>
                <a:lnTo>
                  <a:pt x="126746" y="65150"/>
                </a:lnTo>
                <a:lnTo>
                  <a:pt x="131823" y="54142"/>
                </a:lnTo>
                <a:lnTo>
                  <a:pt x="133476" y="40639"/>
                </a:lnTo>
                <a:lnTo>
                  <a:pt x="131683" y="26970"/>
                </a:lnTo>
                <a:lnTo>
                  <a:pt x="126303" y="15951"/>
                </a:lnTo>
                <a:lnTo>
                  <a:pt x="115170" y="6312"/>
                </a:lnTo>
                <a:lnTo>
                  <a:pt x="102734" y="1704"/>
                </a:lnTo>
                <a:lnTo>
                  <a:pt x="93372" y="620"/>
                </a:lnTo>
                <a:lnTo>
                  <a:pt x="82454" y="256"/>
                </a:lnTo>
                <a:lnTo>
                  <a:pt x="67081" y="50"/>
                </a:lnTo>
                <a:lnTo>
                  <a:pt x="5156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64555" y="717296"/>
            <a:ext cx="180975" cy="225425"/>
          </a:xfrm>
          <a:custGeom>
            <a:avLst/>
            <a:gdLst/>
            <a:ahLst/>
            <a:cxnLst/>
            <a:rect l="l" t="t" r="r" b="b"/>
            <a:pathLst>
              <a:path w="180975" h="225425">
                <a:moveTo>
                  <a:pt x="90805" y="0"/>
                </a:moveTo>
                <a:lnTo>
                  <a:pt x="76832" y="875"/>
                </a:lnTo>
                <a:lnTo>
                  <a:pt x="63843" y="3506"/>
                </a:lnTo>
                <a:lnTo>
                  <a:pt x="51837" y="7896"/>
                </a:lnTo>
                <a:lnTo>
                  <a:pt x="40814" y="14049"/>
                </a:lnTo>
                <a:lnTo>
                  <a:pt x="30774" y="21970"/>
                </a:lnTo>
                <a:lnTo>
                  <a:pt x="24892" y="27939"/>
                </a:lnTo>
                <a:lnTo>
                  <a:pt x="18224" y="36640"/>
                </a:lnTo>
                <a:lnTo>
                  <a:pt x="12597" y="46501"/>
                </a:lnTo>
                <a:lnTo>
                  <a:pt x="8009" y="57531"/>
                </a:lnTo>
                <a:lnTo>
                  <a:pt x="4458" y="69734"/>
                </a:lnTo>
                <a:lnTo>
                  <a:pt x="1941" y="83120"/>
                </a:lnTo>
                <a:lnTo>
                  <a:pt x="456" y="97693"/>
                </a:lnTo>
                <a:lnTo>
                  <a:pt x="0" y="112521"/>
                </a:lnTo>
                <a:lnTo>
                  <a:pt x="531" y="128010"/>
                </a:lnTo>
                <a:lnTo>
                  <a:pt x="2128" y="142372"/>
                </a:lnTo>
                <a:lnTo>
                  <a:pt x="4792" y="155608"/>
                </a:lnTo>
                <a:lnTo>
                  <a:pt x="8526" y="167718"/>
                </a:lnTo>
                <a:lnTo>
                  <a:pt x="13332" y="178701"/>
                </a:lnTo>
                <a:lnTo>
                  <a:pt x="19212" y="188559"/>
                </a:lnTo>
                <a:lnTo>
                  <a:pt x="25654" y="196723"/>
                </a:lnTo>
                <a:lnTo>
                  <a:pt x="35219" y="206065"/>
                </a:lnTo>
                <a:lnTo>
                  <a:pt x="45694" y="213568"/>
                </a:lnTo>
                <a:lnTo>
                  <a:pt x="57064" y="219237"/>
                </a:lnTo>
                <a:lnTo>
                  <a:pt x="69316" y="223077"/>
                </a:lnTo>
                <a:lnTo>
                  <a:pt x="82438" y="225091"/>
                </a:lnTo>
                <a:lnTo>
                  <a:pt x="90805" y="225425"/>
                </a:lnTo>
                <a:lnTo>
                  <a:pt x="104498" y="224517"/>
                </a:lnTo>
                <a:lnTo>
                  <a:pt x="117301" y="221790"/>
                </a:lnTo>
                <a:lnTo>
                  <a:pt x="129206" y="217234"/>
                </a:lnTo>
                <a:lnTo>
                  <a:pt x="140203" y="210840"/>
                </a:lnTo>
                <a:lnTo>
                  <a:pt x="150283" y="202599"/>
                </a:lnTo>
                <a:lnTo>
                  <a:pt x="155702" y="196976"/>
                </a:lnTo>
                <a:lnTo>
                  <a:pt x="162412" y="188295"/>
                </a:lnTo>
                <a:lnTo>
                  <a:pt x="168086" y="178449"/>
                </a:lnTo>
                <a:lnTo>
                  <a:pt x="172725" y="167440"/>
                </a:lnTo>
                <a:lnTo>
                  <a:pt x="176331" y="155268"/>
                </a:lnTo>
                <a:lnTo>
                  <a:pt x="178906" y="141932"/>
                </a:lnTo>
                <a:lnTo>
                  <a:pt x="180453" y="127433"/>
                </a:lnTo>
                <a:lnTo>
                  <a:pt x="180974" y="111770"/>
                </a:lnTo>
                <a:lnTo>
                  <a:pt x="180975" y="111632"/>
                </a:lnTo>
                <a:lnTo>
                  <a:pt x="180453" y="95871"/>
                </a:lnTo>
                <a:lnTo>
                  <a:pt x="178890" y="81328"/>
                </a:lnTo>
                <a:lnTo>
                  <a:pt x="176288" y="68001"/>
                </a:lnTo>
                <a:lnTo>
                  <a:pt x="172650" y="55887"/>
                </a:lnTo>
                <a:lnTo>
                  <a:pt x="167977" y="44984"/>
                </a:lnTo>
                <a:lnTo>
                  <a:pt x="162272" y="35289"/>
                </a:lnTo>
                <a:lnTo>
                  <a:pt x="156337" y="27686"/>
                </a:lnTo>
                <a:lnTo>
                  <a:pt x="146984" y="18652"/>
                </a:lnTo>
                <a:lnTo>
                  <a:pt x="136612" y="11407"/>
                </a:lnTo>
                <a:lnTo>
                  <a:pt x="125220" y="5942"/>
                </a:lnTo>
                <a:lnTo>
                  <a:pt x="112808" y="2248"/>
                </a:lnTo>
                <a:lnTo>
                  <a:pt x="99377" y="316"/>
                </a:lnTo>
                <a:lnTo>
                  <a:pt x="908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79385" y="666369"/>
            <a:ext cx="66040" cy="327278"/>
          </a:xfrm>
          <a:custGeom>
            <a:avLst/>
            <a:gdLst/>
            <a:ahLst/>
            <a:cxnLst/>
            <a:rect l="l" t="t" r="r" b="b"/>
            <a:pathLst>
              <a:path w="66040" h="327278">
                <a:moveTo>
                  <a:pt x="0" y="0"/>
                </a:moveTo>
                <a:lnTo>
                  <a:pt x="66040" y="0"/>
                </a:lnTo>
                <a:lnTo>
                  <a:pt x="6604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74535" y="666369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40" y="327278"/>
                </a:lnTo>
                <a:lnTo>
                  <a:pt x="227965" y="252983"/>
                </a:lnTo>
                <a:lnTo>
                  <a:pt x="97155" y="252983"/>
                </a:lnTo>
                <a:lnTo>
                  <a:pt x="70104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71260" y="666369"/>
            <a:ext cx="294132" cy="327278"/>
          </a:xfrm>
          <a:custGeom>
            <a:avLst/>
            <a:gdLst/>
            <a:ahLst/>
            <a:cxnLst/>
            <a:rect l="l" t="t" r="r" b="b"/>
            <a:pathLst>
              <a:path w="294132" h="327278">
                <a:moveTo>
                  <a:pt x="0" y="0"/>
                </a:moveTo>
                <a:lnTo>
                  <a:pt x="139064" y="0"/>
                </a:lnTo>
                <a:lnTo>
                  <a:pt x="155629" y="240"/>
                </a:lnTo>
                <a:lnTo>
                  <a:pt x="170627" y="960"/>
                </a:lnTo>
                <a:lnTo>
                  <a:pt x="184058" y="2162"/>
                </a:lnTo>
                <a:lnTo>
                  <a:pt x="195923" y="3843"/>
                </a:lnTo>
                <a:lnTo>
                  <a:pt x="206221" y="6005"/>
                </a:lnTo>
                <a:lnTo>
                  <a:pt x="214951" y="8648"/>
                </a:lnTo>
                <a:lnTo>
                  <a:pt x="226889" y="14256"/>
                </a:lnTo>
                <a:lnTo>
                  <a:pt x="237253" y="21528"/>
                </a:lnTo>
                <a:lnTo>
                  <a:pt x="246354" y="30593"/>
                </a:lnTo>
                <a:lnTo>
                  <a:pt x="253364" y="40131"/>
                </a:lnTo>
                <a:lnTo>
                  <a:pt x="259323" y="51218"/>
                </a:lnTo>
                <a:lnTo>
                  <a:pt x="263667" y="63008"/>
                </a:lnTo>
                <a:lnTo>
                  <a:pt x="266405" y="75523"/>
                </a:lnTo>
                <a:lnTo>
                  <a:pt x="267550" y="88783"/>
                </a:lnTo>
                <a:lnTo>
                  <a:pt x="267588" y="91820"/>
                </a:lnTo>
                <a:lnTo>
                  <a:pt x="266749" y="105800"/>
                </a:lnTo>
                <a:lnTo>
                  <a:pt x="264234" y="118801"/>
                </a:lnTo>
                <a:lnTo>
                  <a:pt x="260049" y="130816"/>
                </a:lnTo>
                <a:lnTo>
                  <a:pt x="254200" y="141841"/>
                </a:lnTo>
                <a:lnTo>
                  <a:pt x="246694" y="151869"/>
                </a:lnTo>
                <a:lnTo>
                  <a:pt x="237607" y="160573"/>
                </a:lnTo>
                <a:lnTo>
                  <a:pt x="227869" y="167401"/>
                </a:lnTo>
                <a:lnTo>
                  <a:pt x="216784" y="173130"/>
                </a:lnTo>
                <a:lnTo>
                  <a:pt x="204351" y="177750"/>
                </a:lnTo>
                <a:lnTo>
                  <a:pt x="190571" y="181254"/>
                </a:lnTo>
                <a:lnTo>
                  <a:pt x="181228" y="182879"/>
                </a:lnTo>
                <a:lnTo>
                  <a:pt x="192796" y="190112"/>
                </a:lnTo>
                <a:lnTo>
                  <a:pt x="203131" y="197774"/>
                </a:lnTo>
                <a:lnTo>
                  <a:pt x="212284" y="205864"/>
                </a:lnTo>
                <a:lnTo>
                  <a:pt x="216662" y="210311"/>
                </a:lnTo>
                <a:lnTo>
                  <a:pt x="222468" y="217012"/>
                </a:lnTo>
                <a:lnTo>
                  <a:pt x="229025" y="225502"/>
                </a:lnTo>
                <a:lnTo>
                  <a:pt x="236325" y="235771"/>
                </a:lnTo>
                <a:lnTo>
                  <a:pt x="244363" y="247806"/>
                </a:lnTo>
                <a:lnTo>
                  <a:pt x="253134" y="261597"/>
                </a:lnTo>
                <a:lnTo>
                  <a:pt x="254254" y="263397"/>
                </a:lnTo>
                <a:lnTo>
                  <a:pt x="294132" y="327278"/>
                </a:lnTo>
                <a:lnTo>
                  <a:pt x="215137" y="327278"/>
                </a:lnTo>
                <a:lnTo>
                  <a:pt x="167386" y="256031"/>
                </a:lnTo>
                <a:lnTo>
                  <a:pt x="157217" y="241026"/>
                </a:lnTo>
                <a:lnTo>
                  <a:pt x="148539" y="228591"/>
                </a:lnTo>
                <a:lnTo>
                  <a:pt x="141344" y="218719"/>
                </a:lnTo>
                <a:lnTo>
                  <a:pt x="135624" y="211403"/>
                </a:lnTo>
                <a:lnTo>
                  <a:pt x="132587" y="207898"/>
                </a:lnTo>
                <a:lnTo>
                  <a:pt x="126364" y="201294"/>
                </a:lnTo>
                <a:lnTo>
                  <a:pt x="119634" y="196850"/>
                </a:lnTo>
                <a:lnTo>
                  <a:pt x="112649" y="194309"/>
                </a:lnTo>
                <a:lnTo>
                  <a:pt x="102937" y="192064"/>
                </a:lnTo>
                <a:lnTo>
                  <a:pt x="89675" y="190847"/>
                </a:lnTo>
                <a:lnTo>
                  <a:pt x="79375" y="190626"/>
                </a:lnTo>
                <a:lnTo>
                  <a:pt x="66039" y="190626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73268" y="666369"/>
            <a:ext cx="261620" cy="327278"/>
          </a:xfrm>
          <a:custGeom>
            <a:avLst/>
            <a:gdLst/>
            <a:ahLst/>
            <a:cxnLst/>
            <a:rect l="l" t="t" r="r" b="b"/>
            <a:pathLst>
              <a:path w="261620" h="327278">
                <a:moveTo>
                  <a:pt x="0" y="0"/>
                </a:moveTo>
                <a:lnTo>
                  <a:pt x="66040" y="0"/>
                </a:lnTo>
                <a:lnTo>
                  <a:pt x="66040" y="128777"/>
                </a:lnTo>
                <a:lnTo>
                  <a:pt x="195580" y="128777"/>
                </a:lnTo>
                <a:lnTo>
                  <a:pt x="195580" y="0"/>
                </a:lnTo>
                <a:lnTo>
                  <a:pt x="261620" y="0"/>
                </a:lnTo>
                <a:lnTo>
                  <a:pt x="261620" y="327278"/>
                </a:lnTo>
                <a:lnTo>
                  <a:pt x="195580" y="327278"/>
                </a:lnTo>
                <a:lnTo>
                  <a:pt x="195580" y="184150"/>
                </a:lnTo>
                <a:lnTo>
                  <a:pt x="66040" y="184150"/>
                </a:lnTo>
                <a:lnTo>
                  <a:pt x="66040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64531" y="666369"/>
            <a:ext cx="260096" cy="327278"/>
          </a:xfrm>
          <a:custGeom>
            <a:avLst/>
            <a:gdLst/>
            <a:ahLst/>
            <a:cxnLst/>
            <a:rect l="l" t="t" r="r" b="b"/>
            <a:pathLst>
              <a:path w="260096" h="327278">
                <a:moveTo>
                  <a:pt x="0" y="0"/>
                </a:moveTo>
                <a:lnTo>
                  <a:pt x="260096" y="0"/>
                </a:lnTo>
                <a:lnTo>
                  <a:pt x="260096" y="55371"/>
                </a:lnTo>
                <a:lnTo>
                  <a:pt x="163195" y="55371"/>
                </a:lnTo>
                <a:lnTo>
                  <a:pt x="163195" y="327278"/>
                </a:lnTo>
                <a:lnTo>
                  <a:pt x="97155" y="327278"/>
                </a:lnTo>
                <a:lnTo>
                  <a:pt x="97155" y="55371"/>
                </a:lnTo>
                <a:lnTo>
                  <a:pt x="0" y="5537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02449" y="660780"/>
            <a:ext cx="284987" cy="338455"/>
          </a:xfrm>
          <a:custGeom>
            <a:avLst/>
            <a:gdLst/>
            <a:ahLst/>
            <a:cxnLst/>
            <a:rect l="l" t="t" r="r" b="b"/>
            <a:pathLst>
              <a:path w="284987" h="338455">
                <a:moveTo>
                  <a:pt x="153034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6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2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5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79" y="212598"/>
                </a:lnTo>
                <a:lnTo>
                  <a:pt x="284987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33057" y="660780"/>
            <a:ext cx="284988" cy="338455"/>
          </a:xfrm>
          <a:custGeom>
            <a:avLst/>
            <a:gdLst/>
            <a:ahLst/>
            <a:cxnLst/>
            <a:rect l="l" t="t" r="r" b="b"/>
            <a:pathLst>
              <a:path w="284988" h="338455">
                <a:moveTo>
                  <a:pt x="153035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7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3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6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79" y="212598"/>
                </a:lnTo>
                <a:lnTo>
                  <a:pt x="284988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96356" y="660780"/>
            <a:ext cx="317500" cy="338455"/>
          </a:xfrm>
          <a:custGeom>
            <a:avLst/>
            <a:gdLst/>
            <a:ahLst/>
            <a:cxnLst/>
            <a:rect l="l" t="t" r="r" b="b"/>
            <a:pathLst>
              <a:path w="317500" h="338455">
                <a:moveTo>
                  <a:pt x="158369" y="0"/>
                </a:moveTo>
                <a:lnTo>
                  <a:pt x="172849" y="470"/>
                </a:lnTo>
                <a:lnTo>
                  <a:pt x="186730" y="1882"/>
                </a:lnTo>
                <a:lnTo>
                  <a:pt x="200010" y="4235"/>
                </a:lnTo>
                <a:lnTo>
                  <a:pt x="212689" y="7527"/>
                </a:lnTo>
                <a:lnTo>
                  <a:pt x="224767" y="11757"/>
                </a:lnTo>
                <a:lnTo>
                  <a:pt x="236241" y="16926"/>
                </a:lnTo>
                <a:lnTo>
                  <a:pt x="247112" y="23032"/>
                </a:lnTo>
                <a:lnTo>
                  <a:pt x="257378" y="30074"/>
                </a:lnTo>
                <a:lnTo>
                  <a:pt x="267039" y="38051"/>
                </a:lnTo>
                <a:lnTo>
                  <a:pt x="282011" y="53793"/>
                </a:lnTo>
                <a:lnTo>
                  <a:pt x="289154" y="63402"/>
                </a:lnTo>
                <a:lnTo>
                  <a:pt x="295496" y="73657"/>
                </a:lnTo>
                <a:lnTo>
                  <a:pt x="301035" y="84557"/>
                </a:lnTo>
                <a:lnTo>
                  <a:pt x="305773" y="96102"/>
                </a:lnTo>
                <a:lnTo>
                  <a:pt x="309709" y="108290"/>
                </a:lnTo>
                <a:lnTo>
                  <a:pt x="312843" y="121122"/>
                </a:lnTo>
                <a:lnTo>
                  <a:pt x="315175" y="134595"/>
                </a:lnTo>
                <a:lnTo>
                  <a:pt x="316705" y="148711"/>
                </a:lnTo>
                <a:lnTo>
                  <a:pt x="317433" y="163468"/>
                </a:lnTo>
                <a:lnTo>
                  <a:pt x="317500" y="169672"/>
                </a:lnTo>
                <a:lnTo>
                  <a:pt x="317097" y="184677"/>
                </a:lnTo>
                <a:lnTo>
                  <a:pt x="315889" y="199041"/>
                </a:lnTo>
                <a:lnTo>
                  <a:pt x="313876" y="212762"/>
                </a:lnTo>
                <a:lnTo>
                  <a:pt x="311058" y="225839"/>
                </a:lnTo>
                <a:lnTo>
                  <a:pt x="307435" y="238273"/>
                </a:lnTo>
                <a:lnTo>
                  <a:pt x="303007" y="250062"/>
                </a:lnTo>
                <a:lnTo>
                  <a:pt x="297774" y="261205"/>
                </a:lnTo>
                <a:lnTo>
                  <a:pt x="291735" y="271703"/>
                </a:lnTo>
                <a:lnTo>
                  <a:pt x="284891" y="281554"/>
                </a:lnTo>
                <a:lnTo>
                  <a:pt x="277242" y="290757"/>
                </a:lnTo>
                <a:lnTo>
                  <a:pt x="265286" y="302447"/>
                </a:lnTo>
                <a:lnTo>
                  <a:pt x="255508" y="310208"/>
                </a:lnTo>
                <a:lnTo>
                  <a:pt x="245113" y="317032"/>
                </a:lnTo>
                <a:lnTo>
                  <a:pt x="234104" y="322917"/>
                </a:lnTo>
                <a:lnTo>
                  <a:pt x="222481" y="327861"/>
                </a:lnTo>
                <a:lnTo>
                  <a:pt x="210246" y="331864"/>
                </a:lnTo>
                <a:lnTo>
                  <a:pt x="197402" y="334923"/>
                </a:lnTo>
                <a:lnTo>
                  <a:pt x="183949" y="337036"/>
                </a:lnTo>
                <a:lnTo>
                  <a:pt x="169890" y="338202"/>
                </a:lnTo>
                <a:lnTo>
                  <a:pt x="159258" y="338455"/>
                </a:lnTo>
                <a:lnTo>
                  <a:pt x="144664" y="337989"/>
                </a:lnTo>
                <a:lnTo>
                  <a:pt x="130690" y="336594"/>
                </a:lnTo>
                <a:lnTo>
                  <a:pt x="117339" y="334269"/>
                </a:lnTo>
                <a:lnTo>
                  <a:pt x="104610" y="331014"/>
                </a:lnTo>
                <a:lnTo>
                  <a:pt x="92504" y="326829"/>
                </a:lnTo>
                <a:lnTo>
                  <a:pt x="81023" y="321714"/>
                </a:lnTo>
                <a:lnTo>
                  <a:pt x="70166" y="315668"/>
                </a:lnTo>
                <a:lnTo>
                  <a:pt x="59935" y="308693"/>
                </a:lnTo>
                <a:lnTo>
                  <a:pt x="50331" y="300788"/>
                </a:lnTo>
                <a:lnTo>
                  <a:pt x="35179" y="284852"/>
                </a:lnTo>
                <a:lnTo>
                  <a:pt x="27993" y="275187"/>
                </a:lnTo>
                <a:lnTo>
                  <a:pt x="21624" y="264883"/>
                </a:lnTo>
                <a:lnTo>
                  <a:pt x="16072" y="253940"/>
                </a:lnTo>
                <a:lnTo>
                  <a:pt x="11341" y="242357"/>
                </a:lnTo>
                <a:lnTo>
                  <a:pt x="7430" y="230134"/>
                </a:lnTo>
                <a:lnTo>
                  <a:pt x="4341" y="217273"/>
                </a:lnTo>
                <a:lnTo>
                  <a:pt x="2076" y="203772"/>
                </a:lnTo>
                <a:lnTo>
                  <a:pt x="637" y="189631"/>
                </a:lnTo>
                <a:lnTo>
                  <a:pt x="24" y="174851"/>
                </a:lnTo>
                <a:lnTo>
                  <a:pt x="0" y="171196"/>
                </a:lnTo>
                <a:lnTo>
                  <a:pt x="337" y="156683"/>
                </a:lnTo>
                <a:lnTo>
                  <a:pt x="1345" y="142879"/>
                </a:lnTo>
                <a:lnTo>
                  <a:pt x="3019" y="129779"/>
                </a:lnTo>
                <a:lnTo>
                  <a:pt x="5354" y="117381"/>
                </a:lnTo>
                <a:lnTo>
                  <a:pt x="8345" y="105683"/>
                </a:lnTo>
                <a:lnTo>
                  <a:pt x="11987" y="94683"/>
                </a:lnTo>
                <a:lnTo>
                  <a:pt x="20691" y="75829"/>
                </a:lnTo>
                <a:lnTo>
                  <a:pt x="27274" y="64964"/>
                </a:lnTo>
                <a:lnTo>
                  <a:pt x="34736" y="54661"/>
                </a:lnTo>
                <a:lnTo>
                  <a:pt x="43076" y="44932"/>
                </a:lnTo>
                <a:lnTo>
                  <a:pt x="55249" y="33259"/>
                </a:lnTo>
                <a:lnTo>
                  <a:pt x="65449" y="25327"/>
                </a:lnTo>
                <a:lnTo>
                  <a:pt x="76066" y="18643"/>
                </a:lnTo>
                <a:lnTo>
                  <a:pt x="87098" y="13230"/>
                </a:lnTo>
                <a:lnTo>
                  <a:pt x="98895" y="8776"/>
                </a:lnTo>
                <a:lnTo>
                  <a:pt x="110610" y="5409"/>
                </a:lnTo>
                <a:lnTo>
                  <a:pt x="122905" y="2852"/>
                </a:lnTo>
                <a:lnTo>
                  <a:pt x="135786" y="1107"/>
                </a:lnTo>
                <a:lnTo>
                  <a:pt x="149256" y="172"/>
                </a:lnTo>
                <a:lnTo>
                  <a:pt x="1583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62400" y="2057400"/>
            <a:ext cx="609600" cy="838200"/>
          </a:xfrm>
          <a:custGeom>
            <a:avLst/>
            <a:gdLst/>
            <a:ahLst/>
            <a:cxnLst/>
            <a:rect l="l" t="t" r="r" b="b"/>
            <a:pathLst>
              <a:path w="609600" h="838200">
                <a:moveTo>
                  <a:pt x="304800" y="838200"/>
                </a:moveTo>
                <a:lnTo>
                  <a:pt x="609600" y="533400"/>
                </a:lnTo>
                <a:lnTo>
                  <a:pt x="457200" y="533400"/>
                </a:lnTo>
                <a:lnTo>
                  <a:pt x="457200" y="0"/>
                </a:lnTo>
                <a:lnTo>
                  <a:pt x="152400" y="0"/>
                </a:lnTo>
                <a:lnTo>
                  <a:pt x="152400" y="533400"/>
                </a:lnTo>
                <a:lnTo>
                  <a:pt x="0" y="533400"/>
                </a:lnTo>
                <a:lnTo>
                  <a:pt x="304800" y="8382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62400" y="2057400"/>
            <a:ext cx="609600" cy="838200"/>
          </a:xfrm>
          <a:custGeom>
            <a:avLst/>
            <a:gdLst/>
            <a:ahLst/>
            <a:cxnLst/>
            <a:rect l="l" t="t" r="r" b="b"/>
            <a:pathLst>
              <a:path w="609600" h="838200">
                <a:moveTo>
                  <a:pt x="0" y="533400"/>
                </a:moveTo>
                <a:lnTo>
                  <a:pt x="152400" y="5334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533400"/>
                </a:lnTo>
                <a:lnTo>
                  <a:pt x="609600" y="533400"/>
                </a:lnTo>
                <a:lnTo>
                  <a:pt x="304800" y="838200"/>
                </a:lnTo>
                <a:lnTo>
                  <a:pt x="0" y="53340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62400" y="3352800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304800" y="914400"/>
                </a:moveTo>
                <a:lnTo>
                  <a:pt x="609600" y="609600"/>
                </a:lnTo>
                <a:lnTo>
                  <a:pt x="457200" y="609600"/>
                </a:lnTo>
                <a:lnTo>
                  <a:pt x="457200" y="0"/>
                </a:lnTo>
                <a:lnTo>
                  <a:pt x="152400" y="0"/>
                </a:lnTo>
                <a:lnTo>
                  <a:pt x="152400" y="609600"/>
                </a:lnTo>
                <a:lnTo>
                  <a:pt x="0" y="609600"/>
                </a:lnTo>
                <a:lnTo>
                  <a:pt x="304800" y="9144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62400" y="3352800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0" y="609600"/>
                </a:moveTo>
                <a:lnTo>
                  <a:pt x="152400" y="609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609600"/>
                </a:lnTo>
                <a:lnTo>
                  <a:pt x="609600" y="609600"/>
                </a:lnTo>
                <a:lnTo>
                  <a:pt x="304800" y="914400"/>
                </a:lnTo>
                <a:lnTo>
                  <a:pt x="0" y="60960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87798" y="843667"/>
            <a:ext cx="123229" cy="62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9385" y="666369"/>
            <a:ext cx="66040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264531" y="666369"/>
            <a:ext cx="260096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4627" y="666369"/>
            <a:ext cx="48640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73268" y="666369"/>
            <a:ext cx="66040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639308" y="666369"/>
            <a:ext cx="129539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768848" y="666369"/>
            <a:ext cx="66039" cy="12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264531" y="721740"/>
            <a:ext cx="97155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361686" y="721740"/>
            <a:ext cx="66039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27726" y="721740"/>
            <a:ext cx="145541" cy="271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573268" y="795147"/>
            <a:ext cx="261620" cy="55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73268" y="850519"/>
            <a:ext cx="66040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639308" y="850519"/>
            <a:ext cx="129539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768848" y="850519"/>
            <a:ext cx="66039" cy="143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31086" y="6663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1831086" y="7404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83692" y="669036"/>
            <a:ext cx="66078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770" y="669036"/>
            <a:ext cx="164299" cy="2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3692" y="938529"/>
            <a:ext cx="230377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4"/>
              </a:spcBef>
            </a:pPr>
            <a:endParaRPr sz="950"/>
          </a:p>
          <a:p>
            <a:pPr marL="398526">
              <a:lnSpc>
                <a:spcPct val="95825"/>
              </a:lnSpc>
              <a:spcBef>
                <a:spcPts val="11000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1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racoto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 inc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made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mobi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iz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  <a:p>
            <a:pPr marL="482345" marR="401375" indent="-83819">
              <a:lnSpc>
                <a:spcPts val="2759"/>
              </a:lnSpc>
              <a:spcBef>
                <a:spcPts val="7611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cted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 the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vel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 azygos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vein </a:t>
            </a:r>
            <a:endParaRPr sz="2400">
              <a:latin typeface="Arial"/>
              <a:cs typeface="Arial"/>
            </a:endParaRPr>
          </a:p>
          <a:p>
            <a:pPr marL="482345" marR="401375">
              <a:lnSpc>
                <a:spcPts val="2759"/>
              </a:lnSpc>
              <a:spcBef>
                <a:spcPts val="7611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athoracic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gastric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osis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 perfo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129" y="666369"/>
            <a:ext cx="4938306" cy="417448"/>
          </a:xfrm>
          <a:custGeom>
            <a:avLst/>
            <a:gdLst/>
            <a:ahLst/>
            <a:cxnLst/>
            <a:rect l="l" t="t" r="r" b="b"/>
            <a:pathLst>
              <a:path w="4938306" h="417448">
                <a:moveTo>
                  <a:pt x="1590835" y="90201"/>
                </a:moveTo>
                <a:lnTo>
                  <a:pt x="1579048" y="94966"/>
                </a:lnTo>
                <a:lnTo>
                  <a:pt x="1567989" y="101228"/>
                </a:lnTo>
                <a:lnTo>
                  <a:pt x="1557654" y="108986"/>
                </a:lnTo>
                <a:lnTo>
                  <a:pt x="1548041" y="118236"/>
                </a:lnTo>
                <a:lnTo>
                  <a:pt x="1536088" y="133928"/>
                </a:lnTo>
                <a:lnTo>
                  <a:pt x="1530310" y="144512"/>
                </a:lnTo>
                <a:lnTo>
                  <a:pt x="1525583" y="155969"/>
                </a:lnTo>
                <a:lnTo>
                  <a:pt x="1521907" y="168301"/>
                </a:lnTo>
                <a:lnTo>
                  <a:pt x="1519280" y="181510"/>
                </a:lnTo>
                <a:lnTo>
                  <a:pt x="1517705" y="195598"/>
                </a:lnTo>
                <a:lnTo>
                  <a:pt x="1517180" y="210565"/>
                </a:lnTo>
                <a:lnTo>
                  <a:pt x="1517431" y="220572"/>
                </a:lnTo>
                <a:lnTo>
                  <a:pt x="1518686" y="234410"/>
                </a:lnTo>
                <a:lnTo>
                  <a:pt x="1520992" y="247486"/>
                </a:lnTo>
                <a:lnTo>
                  <a:pt x="1524346" y="259804"/>
                </a:lnTo>
                <a:lnTo>
                  <a:pt x="1528746" y="271364"/>
                </a:lnTo>
                <a:lnTo>
                  <a:pt x="1534190" y="282171"/>
                </a:lnTo>
                <a:lnTo>
                  <a:pt x="1540675" y="292226"/>
                </a:lnTo>
                <a:lnTo>
                  <a:pt x="1547712" y="300744"/>
                </a:lnTo>
                <a:lnTo>
                  <a:pt x="1556679" y="309199"/>
                </a:lnTo>
                <a:lnTo>
                  <a:pt x="1566679" y="316353"/>
                </a:lnTo>
                <a:lnTo>
                  <a:pt x="1577715" y="322207"/>
                </a:lnTo>
                <a:lnTo>
                  <a:pt x="1589788" y="326759"/>
                </a:lnTo>
                <a:lnTo>
                  <a:pt x="1602898" y="330011"/>
                </a:lnTo>
                <a:lnTo>
                  <a:pt x="1617049" y="331962"/>
                </a:lnTo>
                <a:lnTo>
                  <a:pt x="1632242" y="332613"/>
                </a:lnTo>
                <a:lnTo>
                  <a:pt x="1636764" y="332551"/>
                </a:lnTo>
                <a:lnTo>
                  <a:pt x="1650709" y="331522"/>
                </a:lnTo>
                <a:lnTo>
                  <a:pt x="1663721" y="329223"/>
                </a:lnTo>
                <a:lnTo>
                  <a:pt x="1675811" y="325653"/>
                </a:lnTo>
                <a:lnTo>
                  <a:pt x="1686989" y="320814"/>
                </a:lnTo>
                <a:lnTo>
                  <a:pt x="1697266" y="314705"/>
                </a:lnTo>
                <a:lnTo>
                  <a:pt x="1707836" y="306121"/>
                </a:lnTo>
                <a:lnTo>
                  <a:pt x="1716298" y="297045"/>
                </a:lnTo>
                <a:lnTo>
                  <a:pt x="1723706" y="286716"/>
                </a:lnTo>
                <a:lnTo>
                  <a:pt x="1730062" y="275123"/>
                </a:lnTo>
                <a:lnTo>
                  <a:pt x="1735366" y="262254"/>
                </a:lnTo>
                <a:lnTo>
                  <a:pt x="1672755" y="251840"/>
                </a:lnTo>
                <a:lnTo>
                  <a:pt x="1671071" y="257093"/>
                </a:lnTo>
                <a:lnTo>
                  <a:pt x="1665255" y="269197"/>
                </a:lnTo>
                <a:lnTo>
                  <a:pt x="1657642" y="277748"/>
                </a:lnTo>
                <a:lnTo>
                  <a:pt x="1657154" y="278128"/>
                </a:lnTo>
                <a:lnTo>
                  <a:pt x="1646104" y="283844"/>
                </a:lnTo>
                <a:lnTo>
                  <a:pt x="1632877" y="285750"/>
                </a:lnTo>
                <a:lnTo>
                  <a:pt x="1631481" y="285733"/>
                </a:lnTo>
                <a:lnTo>
                  <a:pt x="1618375" y="283788"/>
                </a:lnTo>
                <a:lnTo>
                  <a:pt x="1606775" y="278620"/>
                </a:lnTo>
                <a:lnTo>
                  <a:pt x="1596682" y="270255"/>
                </a:lnTo>
                <a:lnTo>
                  <a:pt x="1592119" y="264538"/>
                </a:lnTo>
                <a:lnTo>
                  <a:pt x="1586479" y="253825"/>
                </a:lnTo>
                <a:lnTo>
                  <a:pt x="1582957" y="241253"/>
                </a:lnTo>
                <a:lnTo>
                  <a:pt x="1581569" y="226821"/>
                </a:lnTo>
                <a:lnTo>
                  <a:pt x="1582585" y="188467"/>
                </a:lnTo>
                <a:lnTo>
                  <a:pt x="1582709" y="182936"/>
                </a:lnTo>
                <a:lnTo>
                  <a:pt x="1584690" y="169322"/>
                </a:lnTo>
                <a:lnTo>
                  <a:pt x="1590835" y="90201"/>
                </a:lnTo>
                <a:close/>
              </a:path>
              <a:path w="4938306" h="417448">
                <a:moveTo>
                  <a:pt x="1325537" y="204469"/>
                </a:moveTo>
                <a:lnTo>
                  <a:pt x="1325653" y="197760"/>
                </a:lnTo>
                <a:lnTo>
                  <a:pt x="1326959" y="182547"/>
                </a:lnTo>
                <a:lnTo>
                  <a:pt x="1329710" y="169576"/>
                </a:lnTo>
                <a:lnTo>
                  <a:pt x="1333895" y="158850"/>
                </a:lnTo>
                <a:lnTo>
                  <a:pt x="1339507" y="150367"/>
                </a:lnTo>
                <a:lnTo>
                  <a:pt x="1351479" y="140418"/>
                </a:lnTo>
                <a:lnTo>
                  <a:pt x="1363316" y="135692"/>
                </a:lnTo>
                <a:lnTo>
                  <a:pt x="1376972" y="134111"/>
                </a:lnTo>
                <a:lnTo>
                  <a:pt x="1382389" y="134352"/>
                </a:lnTo>
                <a:lnTo>
                  <a:pt x="1395187" y="137285"/>
                </a:lnTo>
                <a:lnTo>
                  <a:pt x="1405674" y="143509"/>
                </a:lnTo>
                <a:lnTo>
                  <a:pt x="1409552" y="147410"/>
                </a:lnTo>
                <a:lnTo>
                  <a:pt x="1415979" y="157949"/>
                </a:lnTo>
                <a:lnTo>
                  <a:pt x="1419771" y="171450"/>
                </a:lnTo>
                <a:lnTo>
                  <a:pt x="1481620" y="160273"/>
                </a:lnTo>
                <a:lnTo>
                  <a:pt x="1475214" y="142536"/>
                </a:lnTo>
                <a:lnTo>
                  <a:pt x="1469168" y="130721"/>
                </a:lnTo>
                <a:lnTo>
                  <a:pt x="1462096" y="120277"/>
                </a:lnTo>
                <a:lnTo>
                  <a:pt x="1454009" y="111205"/>
                </a:lnTo>
                <a:lnTo>
                  <a:pt x="1444917" y="103504"/>
                </a:lnTo>
                <a:lnTo>
                  <a:pt x="1428748" y="94307"/>
                </a:lnTo>
                <a:lnTo>
                  <a:pt x="1417264" y="90163"/>
                </a:lnTo>
                <a:lnTo>
                  <a:pt x="1404655" y="87203"/>
                </a:lnTo>
                <a:lnTo>
                  <a:pt x="1390927" y="85427"/>
                </a:lnTo>
                <a:lnTo>
                  <a:pt x="1376083" y="84835"/>
                </a:lnTo>
                <a:lnTo>
                  <a:pt x="1374659" y="84841"/>
                </a:lnTo>
                <a:lnTo>
                  <a:pt x="1360254" y="85617"/>
                </a:lnTo>
                <a:lnTo>
                  <a:pt x="1346725" y="87694"/>
                </a:lnTo>
                <a:lnTo>
                  <a:pt x="1334069" y="91072"/>
                </a:lnTo>
                <a:lnTo>
                  <a:pt x="1322284" y="95752"/>
                </a:lnTo>
                <a:lnTo>
                  <a:pt x="1311368" y="101734"/>
                </a:lnTo>
                <a:lnTo>
                  <a:pt x="1301320" y="109017"/>
                </a:lnTo>
                <a:lnTo>
                  <a:pt x="1292136" y="117601"/>
                </a:lnTo>
                <a:lnTo>
                  <a:pt x="1280451" y="132449"/>
                </a:lnTo>
                <a:lnTo>
                  <a:pt x="1274521" y="142933"/>
                </a:lnTo>
                <a:lnTo>
                  <a:pt x="1269666" y="154322"/>
                </a:lnTo>
                <a:lnTo>
                  <a:pt x="1265886" y="166617"/>
                </a:lnTo>
                <a:lnTo>
                  <a:pt x="1263184" y="179815"/>
                </a:lnTo>
                <a:lnTo>
                  <a:pt x="1261562" y="193915"/>
                </a:lnTo>
                <a:lnTo>
                  <a:pt x="1261021" y="208914"/>
                </a:lnTo>
                <a:lnTo>
                  <a:pt x="1261194" y="217444"/>
                </a:lnTo>
                <a:lnTo>
                  <a:pt x="1262355" y="231870"/>
                </a:lnTo>
                <a:lnTo>
                  <a:pt x="1264601" y="245414"/>
                </a:lnTo>
                <a:lnTo>
                  <a:pt x="1267931" y="258074"/>
                </a:lnTo>
                <a:lnTo>
                  <a:pt x="1272340" y="269849"/>
                </a:lnTo>
                <a:lnTo>
                  <a:pt x="1277825" y="280738"/>
                </a:lnTo>
                <a:lnTo>
                  <a:pt x="1284382" y="290737"/>
                </a:lnTo>
                <a:lnTo>
                  <a:pt x="1292009" y="299846"/>
                </a:lnTo>
                <a:lnTo>
                  <a:pt x="1301437" y="308685"/>
                </a:lnTo>
                <a:lnTo>
                  <a:pt x="1311542" y="315996"/>
                </a:lnTo>
                <a:lnTo>
                  <a:pt x="1322508" y="321978"/>
                </a:lnTo>
                <a:lnTo>
                  <a:pt x="1334333" y="326631"/>
                </a:lnTo>
                <a:lnTo>
                  <a:pt x="1347015" y="329954"/>
                </a:lnTo>
                <a:lnTo>
                  <a:pt x="1360551" y="331948"/>
                </a:lnTo>
                <a:lnTo>
                  <a:pt x="1374940" y="332613"/>
                </a:lnTo>
                <a:lnTo>
                  <a:pt x="1389624" y="332014"/>
                </a:lnTo>
                <a:lnTo>
                  <a:pt x="1403348" y="330211"/>
                </a:lnTo>
                <a:lnTo>
                  <a:pt x="1416048" y="327206"/>
                </a:lnTo>
                <a:lnTo>
                  <a:pt x="1427719" y="323004"/>
                </a:lnTo>
                <a:lnTo>
                  <a:pt x="1438359" y="317609"/>
                </a:lnTo>
                <a:lnTo>
                  <a:pt x="1447965" y="311022"/>
                </a:lnTo>
                <a:lnTo>
                  <a:pt x="1455311" y="304469"/>
                </a:lnTo>
                <a:lnTo>
                  <a:pt x="1463276" y="295401"/>
                </a:lnTo>
                <a:lnTo>
                  <a:pt x="1470200" y="285113"/>
                </a:lnTo>
                <a:lnTo>
                  <a:pt x="1476089" y="273601"/>
                </a:lnTo>
                <a:lnTo>
                  <a:pt x="1480951" y="260860"/>
                </a:lnTo>
                <a:lnTo>
                  <a:pt x="1484795" y="246887"/>
                </a:lnTo>
                <a:lnTo>
                  <a:pt x="1423200" y="236473"/>
                </a:lnTo>
                <a:lnTo>
                  <a:pt x="1423108" y="236948"/>
                </a:lnTo>
                <a:lnTo>
                  <a:pt x="1419211" y="251596"/>
                </a:lnTo>
                <a:lnTo>
                  <a:pt x="1413875" y="263061"/>
                </a:lnTo>
                <a:lnTo>
                  <a:pt x="1407071" y="271398"/>
                </a:lnTo>
                <a:lnTo>
                  <a:pt x="1402789" y="274690"/>
                </a:lnTo>
                <a:lnTo>
                  <a:pt x="1391429" y="279833"/>
                </a:lnTo>
                <a:lnTo>
                  <a:pt x="1377861" y="281558"/>
                </a:lnTo>
                <a:lnTo>
                  <a:pt x="1373604" y="281415"/>
                </a:lnTo>
                <a:lnTo>
                  <a:pt x="1360501" y="278851"/>
                </a:lnTo>
                <a:lnTo>
                  <a:pt x="1349220" y="273092"/>
                </a:lnTo>
                <a:lnTo>
                  <a:pt x="1339761" y="264159"/>
                </a:lnTo>
                <a:lnTo>
                  <a:pt x="1335316" y="257403"/>
                </a:lnTo>
                <a:lnTo>
                  <a:pt x="1331058" y="247354"/>
                </a:lnTo>
                <a:lnTo>
                  <a:pt x="1327999" y="235191"/>
                </a:lnTo>
                <a:lnTo>
                  <a:pt x="1326155" y="220901"/>
                </a:lnTo>
                <a:lnTo>
                  <a:pt x="1325537" y="204469"/>
                </a:lnTo>
                <a:close/>
              </a:path>
              <a:path w="4938306" h="417448">
                <a:moveTo>
                  <a:pt x="405561" y="139849"/>
                </a:moveTo>
                <a:lnTo>
                  <a:pt x="417113" y="134588"/>
                </a:lnTo>
                <a:lnTo>
                  <a:pt x="430339" y="132841"/>
                </a:lnTo>
                <a:lnTo>
                  <a:pt x="440834" y="133995"/>
                </a:lnTo>
                <a:lnTo>
                  <a:pt x="452621" y="138701"/>
                </a:lnTo>
                <a:lnTo>
                  <a:pt x="462927" y="147065"/>
                </a:lnTo>
                <a:lnTo>
                  <a:pt x="466164" y="150915"/>
                </a:lnTo>
                <a:lnTo>
                  <a:pt x="471923" y="161216"/>
                </a:lnTo>
                <a:lnTo>
                  <a:pt x="475536" y="173740"/>
                </a:lnTo>
                <a:lnTo>
                  <a:pt x="476999" y="188467"/>
                </a:lnTo>
                <a:lnTo>
                  <a:pt x="383235" y="188467"/>
                </a:lnTo>
                <a:lnTo>
                  <a:pt x="382117" y="226821"/>
                </a:lnTo>
                <a:lnTo>
                  <a:pt x="539280" y="226821"/>
                </a:lnTo>
                <a:lnTo>
                  <a:pt x="539266" y="214336"/>
                </a:lnTo>
                <a:lnTo>
                  <a:pt x="538512" y="199131"/>
                </a:lnTo>
                <a:lnTo>
                  <a:pt x="536930" y="184900"/>
                </a:lnTo>
                <a:lnTo>
                  <a:pt x="534520" y="171638"/>
                </a:lnTo>
                <a:lnTo>
                  <a:pt x="531281" y="159343"/>
                </a:lnTo>
                <a:lnTo>
                  <a:pt x="527213" y="148011"/>
                </a:lnTo>
                <a:lnTo>
                  <a:pt x="522315" y="137639"/>
                </a:lnTo>
                <a:lnTo>
                  <a:pt x="516588" y="128223"/>
                </a:lnTo>
                <a:lnTo>
                  <a:pt x="510031" y="119760"/>
                </a:lnTo>
                <a:lnTo>
                  <a:pt x="499811" y="109609"/>
                </a:lnTo>
                <a:lnTo>
                  <a:pt x="489798" y="102048"/>
                </a:lnTo>
                <a:lnTo>
                  <a:pt x="478905" y="95857"/>
                </a:lnTo>
                <a:lnTo>
                  <a:pt x="467132" y="91038"/>
                </a:lnTo>
                <a:lnTo>
                  <a:pt x="454481" y="87594"/>
                </a:lnTo>
                <a:lnTo>
                  <a:pt x="440950" y="85525"/>
                </a:lnTo>
                <a:lnTo>
                  <a:pt x="426542" y="84835"/>
                </a:lnTo>
                <a:lnTo>
                  <a:pt x="417181" y="85178"/>
                </a:lnTo>
                <a:lnTo>
                  <a:pt x="403927" y="86945"/>
                </a:lnTo>
                <a:lnTo>
                  <a:pt x="391405" y="90212"/>
                </a:lnTo>
                <a:lnTo>
                  <a:pt x="385305" y="169319"/>
                </a:lnTo>
                <a:lnTo>
                  <a:pt x="389657" y="157611"/>
                </a:lnTo>
                <a:lnTo>
                  <a:pt x="396405" y="147827"/>
                </a:lnTo>
                <a:lnTo>
                  <a:pt x="405561" y="139849"/>
                </a:lnTo>
                <a:close/>
              </a:path>
              <a:path w="4938306" h="417448">
                <a:moveTo>
                  <a:pt x="391405" y="90212"/>
                </a:moveTo>
                <a:lnTo>
                  <a:pt x="379615" y="94977"/>
                </a:lnTo>
                <a:lnTo>
                  <a:pt x="368556" y="101238"/>
                </a:lnTo>
                <a:lnTo>
                  <a:pt x="358227" y="108992"/>
                </a:lnTo>
                <a:lnTo>
                  <a:pt x="348627" y="118236"/>
                </a:lnTo>
                <a:lnTo>
                  <a:pt x="336705" y="133916"/>
                </a:lnTo>
                <a:lnTo>
                  <a:pt x="330937" y="144501"/>
                </a:lnTo>
                <a:lnTo>
                  <a:pt x="326218" y="155959"/>
                </a:lnTo>
                <a:lnTo>
                  <a:pt x="322548" y="168294"/>
                </a:lnTo>
                <a:lnTo>
                  <a:pt x="319927" y="181505"/>
                </a:lnTo>
                <a:lnTo>
                  <a:pt x="318354" y="195595"/>
                </a:lnTo>
                <a:lnTo>
                  <a:pt x="317830" y="210565"/>
                </a:lnTo>
                <a:lnTo>
                  <a:pt x="318079" y="220554"/>
                </a:lnTo>
                <a:lnTo>
                  <a:pt x="319324" y="234396"/>
                </a:lnTo>
                <a:lnTo>
                  <a:pt x="321617" y="247476"/>
                </a:lnTo>
                <a:lnTo>
                  <a:pt x="324957" y="259796"/>
                </a:lnTo>
                <a:lnTo>
                  <a:pt x="329345" y="271360"/>
                </a:lnTo>
                <a:lnTo>
                  <a:pt x="334779" y="282169"/>
                </a:lnTo>
                <a:lnTo>
                  <a:pt x="341261" y="292226"/>
                </a:lnTo>
                <a:lnTo>
                  <a:pt x="348275" y="300722"/>
                </a:lnTo>
                <a:lnTo>
                  <a:pt x="357242" y="309183"/>
                </a:lnTo>
                <a:lnTo>
                  <a:pt x="367244" y="316342"/>
                </a:lnTo>
                <a:lnTo>
                  <a:pt x="378281" y="322199"/>
                </a:lnTo>
                <a:lnTo>
                  <a:pt x="390354" y="326755"/>
                </a:lnTo>
                <a:lnTo>
                  <a:pt x="403463" y="330009"/>
                </a:lnTo>
                <a:lnTo>
                  <a:pt x="417609" y="331962"/>
                </a:lnTo>
                <a:lnTo>
                  <a:pt x="432790" y="332613"/>
                </a:lnTo>
                <a:lnTo>
                  <a:pt x="437368" y="332550"/>
                </a:lnTo>
                <a:lnTo>
                  <a:pt x="451318" y="331517"/>
                </a:lnTo>
                <a:lnTo>
                  <a:pt x="464343" y="329216"/>
                </a:lnTo>
                <a:lnTo>
                  <a:pt x="476442" y="325647"/>
                </a:lnTo>
                <a:lnTo>
                  <a:pt x="487616" y="320810"/>
                </a:lnTo>
                <a:lnTo>
                  <a:pt x="497865" y="314705"/>
                </a:lnTo>
                <a:lnTo>
                  <a:pt x="508460" y="306133"/>
                </a:lnTo>
                <a:lnTo>
                  <a:pt x="516937" y="297055"/>
                </a:lnTo>
                <a:lnTo>
                  <a:pt x="524341" y="286723"/>
                </a:lnTo>
                <a:lnTo>
                  <a:pt x="530671" y="275127"/>
                </a:lnTo>
                <a:lnTo>
                  <a:pt x="535927" y="262254"/>
                </a:lnTo>
                <a:lnTo>
                  <a:pt x="473430" y="251840"/>
                </a:lnTo>
                <a:lnTo>
                  <a:pt x="471727" y="257129"/>
                </a:lnTo>
                <a:lnTo>
                  <a:pt x="465864" y="269210"/>
                </a:lnTo>
                <a:lnTo>
                  <a:pt x="458241" y="277748"/>
                </a:lnTo>
                <a:lnTo>
                  <a:pt x="457746" y="278135"/>
                </a:lnTo>
                <a:lnTo>
                  <a:pt x="446720" y="283846"/>
                </a:lnTo>
                <a:lnTo>
                  <a:pt x="433463" y="285750"/>
                </a:lnTo>
                <a:lnTo>
                  <a:pt x="432096" y="285734"/>
                </a:lnTo>
                <a:lnTo>
                  <a:pt x="419006" y="283792"/>
                </a:lnTo>
                <a:lnTo>
                  <a:pt x="407407" y="278624"/>
                </a:lnTo>
                <a:lnTo>
                  <a:pt x="397294" y="270255"/>
                </a:lnTo>
                <a:lnTo>
                  <a:pt x="392717" y="264525"/>
                </a:lnTo>
                <a:lnTo>
                  <a:pt x="387076" y="253815"/>
                </a:lnTo>
                <a:lnTo>
                  <a:pt x="383541" y="241247"/>
                </a:lnTo>
                <a:lnTo>
                  <a:pt x="382117" y="226821"/>
                </a:lnTo>
                <a:lnTo>
                  <a:pt x="383235" y="188467"/>
                </a:lnTo>
                <a:lnTo>
                  <a:pt x="383350" y="182932"/>
                </a:lnTo>
                <a:lnTo>
                  <a:pt x="385305" y="169319"/>
                </a:lnTo>
                <a:lnTo>
                  <a:pt x="391405" y="90212"/>
                </a:lnTo>
                <a:close/>
              </a:path>
              <a:path w="4938306" h="417448">
                <a:moveTo>
                  <a:pt x="4646333" y="90169"/>
                </a:moveTo>
                <a:lnTo>
                  <a:pt x="4646333" y="6476"/>
                </a:lnTo>
                <a:lnTo>
                  <a:pt x="4583341" y="43052"/>
                </a:lnTo>
                <a:lnTo>
                  <a:pt x="4583341" y="90169"/>
                </a:lnTo>
                <a:lnTo>
                  <a:pt x="4554512" y="90169"/>
                </a:lnTo>
                <a:lnTo>
                  <a:pt x="4554512" y="140207"/>
                </a:lnTo>
                <a:lnTo>
                  <a:pt x="4583341" y="140207"/>
                </a:lnTo>
                <a:lnTo>
                  <a:pt x="4583384" y="252364"/>
                </a:lnTo>
                <a:lnTo>
                  <a:pt x="4583736" y="267811"/>
                </a:lnTo>
                <a:lnTo>
                  <a:pt x="4584411" y="279617"/>
                </a:lnTo>
                <a:lnTo>
                  <a:pt x="4585373" y="287781"/>
                </a:lnTo>
                <a:lnTo>
                  <a:pt x="4588912" y="301852"/>
                </a:lnTo>
                <a:lnTo>
                  <a:pt x="4594263" y="312165"/>
                </a:lnTo>
                <a:lnTo>
                  <a:pt x="4598454" y="318261"/>
                </a:lnTo>
                <a:lnTo>
                  <a:pt x="4605058" y="323088"/>
                </a:lnTo>
                <a:lnTo>
                  <a:pt x="4614202" y="326897"/>
                </a:lnTo>
                <a:lnTo>
                  <a:pt x="4619313" y="328809"/>
                </a:lnTo>
                <a:lnTo>
                  <a:pt x="4631502" y="331662"/>
                </a:lnTo>
                <a:lnTo>
                  <a:pt x="4644809" y="332613"/>
                </a:lnTo>
                <a:lnTo>
                  <a:pt x="4657961" y="332063"/>
                </a:lnTo>
                <a:lnTo>
                  <a:pt x="4670813" y="330330"/>
                </a:lnTo>
                <a:lnTo>
                  <a:pt x="4682938" y="327389"/>
                </a:lnTo>
                <a:lnTo>
                  <a:pt x="4694339" y="323214"/>
                </a:lnTo>
                <a:lnTo>
                  <a:pt x="4689005" y="274573"/>
                </a:lnTo>
                <a:lnTo>
                  <a:pt x="4688247" y="274851"/>
                </a:lnTo>
                <a:lnTo>
                  <a:pt x="4674126" y="279215"/>
                </a:lnTo>
                <a:lnTo>
                  <a:pt x="4663732" y="280669"/>
                </a:lnTo>
                <a:lnTo>
                  <a:pt x="4659541" y="280669"/>
                </a:lnTo>
                <a:lnTo>
                  <a:pt x="4655985" y="279526"/>
                </a:lnTo>
                <a:lnTo>
                  <a:pt x="4653191" y="277494"/>
                </a:lnTo>
                <a:lnTo>
                  <a:pt x="4650270" y="275463"/>
                </a:lnTo>
                <a:lnTo>
                  <a:pt x="4647603" y="269620"/>
                </a:lnTo>
                <a:lnTo>
                  <a:pt x="4646499" y="254080"/>
                </a:lnTo>
                <a:lnTo>
                  <a:pt x="4646333" y="235711"/>
                </a:lnTo>
                <a:lnTo>
                  <a:pt x="4646333" y="140207"/>
                </a:lnTo>
                <a:lnTo>
                  <a:pt x="4689132" y="140207"/>
                </a:lnTo>
                <a:lnTo>
                  <a:pt x="4689132" y="90169"/>
                </a:lnTo>
                <a:lnTo>
                  <a:pt x="4646333" y="90169"/>
                </a:lnTo>
                <a:close/>
              </a:path>
              <a:path w="4938306" h="417448">
                <a:moveTo>
                  <a:pt x="2820581" y="90169"/>
                </a:moveTo>
                <a:lnTo>
                  <a:pt x="2820581" y="6476"/>
                </a:lnTo>
                <a:lnTo>
                  <a:pt x="2757589" y="43052"/>
                </a:lnTo>
                <a:lnTo>
                  <a:pt x="2757589" y="90169"/>
                </a:lnTo>
                <a:lnTo>
                  <a:pt x="2728760" y="90169"/>
                </a:lnTo>
                <a:lnTo>
                  <a:pt x="2728760" y="140207"/>
                </a:lnTo>
                <a:lnTo>
                  <a:pt x="2757589" y="140207"/>
                </a:lnTo>
                <a:lnTo>
                  <a:pt x="2757632" y="252364"/>
                </a:lnTo>
                <a:lnTo>
                  <a:pt x="2757984" y="267811"/>
                </a:lnTo>
                <a:lnTo>
                  <a:pt x="2758659" y="279617"/>
                </a:lnTo>
                <a:lnTo>
                  <a:pt x="2759621" y="287781"/>
                </a:lnTo>
                <a:lnTo>
                  <a:pt x="2763160" y="301852"/>
                </a:lnTo>
                <a:lnTo>
                  <a:pt x="2768511" y="312165"/>
                </a:lnTo>
                <a:lnTo>
                  <a:pt x="2772702" y="318261"/>
                </a:lnTo>
                <a:lnTo>
                  <a:pt x="2779306" y="323088"/>
                </a:lnTo>
                <a:lnTo>
                  <a:pt x="2788450" y="326897"/>
                </a:lnTo>
                <a:lnTo>
                  <a:pt x="2793561" y="328809"/>
                </a:lnTo>
                <a:lnTo>
                  <a:pt x="2805750" y="331662"/>
                </a:lnTo>
                <a:lnTo>
                  <a:pt x="2819057" y="332613"/>
                </a:lnTo>
                <a:lnTo>
                  <a:pt x="2832209" y="332063"/>
                </a:lnTo>
                <a:lnTo>
                  <a:pt x="2845061" y="330330"/>
                </a:lnTo>
                <a:lnTo>
                  <a:pt x="2857186" y="327389"/>
                </a:lnTo>
                <a:lnTo>
                  <a:pt x="2868587" y="323214"/>
                </a:lnTo>
                <a:lnTo>
                  <a:pt x="2863253" y="274573"/>
                </a:lnTo>
                <a:lnTo>
                  <a:pt x="2862495" y="274851"/>
                </a:lnTo>
                <a:lnTo>
                  <a:pt x="2848374" y="279215"/>
                </a:lnTo>
                <a:lnTo>
                  <a:pt x="2837980" y="280669"/>
                </a:lnTo>
                <a:lnTo>
                  <a:pt x="2833789" y="280669"/>
                </a:lnTo>
                <a:lnTo>
                  <a:pt x="2830233" y="279526"/>
                </a:lnTo>
                <a:lnTo>
                  <a:pt x="2827439" y="277494"/>
                </a:lnTo>
                <a:lnTo>
                  <a:pt x="2824518" y="275463"/>
                </a:lnTo>
                <a:lnTo>
                  <a:pt x="2821851" y="269620"/>
                </a:lnTo>
                <a:lnTo>
                  <a:pt x="2820747" y="254080"/>
                </a:lnTo>
                <a:lnTo>
                  <a:pt x="2820581" y="235711"/>
                </a:lnTo>
                <a:lnTo>
                  <a:pt x="2820581" y="140207"/>
                </a:lnTo>
                <a:lnTo>
                  <a:pt x="2863380" y="140207"/>
                </a:lnTo>
                <a:lnTo>
                  <a:pt x="2863380" y="90169"/>
                </a:lnTo>
                <a:lnTo>
                  <a:pt x="2820581" y="90169"/>
                </a:lnTo>
                <a:close/>
              </a:path>
              <a:path w="4938306" h="417448">
                <a:moveTo>
                  <a:pt x="4447832" y="0"/>
                </a:moveTo>
                <a:lnTo>
                  <a:pt x="4447832" y="58038"/>
                </a:lnTo>
                <a:lnTo>
                  <a:pt x="4510570" y="58038"/>
                </a:lnTo>
                <a:lnTo>
                  <a:pt x="4510570" y="0"/>
                </a:lnTo>
                <a:lnTo>
                  <a:pt x="4447832" y="0"/>
                </a:lnTo>
                <a:close/>
              </a:path>
              <a:path w="4938306" h="417448">
                <a:moveTo>
                  <a:pt x="3962946" y="332613"/>
                </a:moveTo>
                <a:lnTo>
                  <a:pt x="3965880" y="332560"/>
                </a:lnTo>
                <a:lnTo>
                  <a:pt x="3978270" y="331168"/>
                </a:lnTo>
                <a:lnTo>
                  <a:pt x="3990569" y="327884"/>
                </a:lnTo>
                <a:lnTo>
                  <a:pt x="4002824" y="322706"/>
                </a:lnTo>
                <a:lnTo>
                  <a:pt x="4009273" y="319114"/>
                </a:lnTo>
                <a:lnTo>
                  <a:pt x="4019376" y="311820"/>
                </a:lnTo>
                <a:lnTo>
                  <a:pt x="4028657" y="302931"/>
                </a:lnTo>
                <a:lnTo>
                  <a:pt x="4037114" y="292480"/>
                </a:lnTo>
                <a:lnTo>
                  <a:pt x="4037114" y="327278"/>
                </a:lnTo>
                <a:lnTo>
                  <a:pt x="4095407" y="327278"/>
                </a:lnTo>
                <a:lnTo>
                  <a:pt x="4095407" y="0"/>
                </a:lnTo>
                <a:lnTo>
                  <a:pt x="4032669" y="0"/>
                </a:lnTo>
                <a:lnTo>
                  <a:pt x="4032669" y="117855"/>
                </a:lnTo>
                <a:lnTo>
                  <a:pt x="4022569" y="107694"/>
                </a:lnTo>
                <a:lnTo>
                  <a:pt x="4012003" y="99474"/>
                </a:lnTo>
                <a:lnTo>
                  <a:pt x="4000854" y="93075"/>
                </a:lnTo>
                <a:lnTo>
                  <a:pt x="3989114" y="88500"/>
                </a:lnTo>
                <a:lnTo>
                  <a:pt x="3976776" y="85752"/>
                </a:lnTo>
                <a:lnTo>
                  <a:pt x="3963835" y="84835"/>
                </a:lnTo>
                <a:lnTo>
                  <a:pt x="3961637" y="84856"/>
                </a:lnTo>
                <a:lnTo>
                  <a:pt x="3948105" y="85940"/>
                </a:lnTo>
                <a:lnTo>
                  <a:pt x="3935358" y="88676"/>
                </a:lnTo>
                <a:lnTo>
                  <a:pt x="3923394" y="93067"/>
                </a:lnTo>
                <a:lnTo>
                  <a:pt x="3912214" y="99117"/>
                </a:lnTo>
                <a:lnTo>
                  <a:pt x="3901819" y="106828"/>
                </a:lnTo>
                <a:lnTo>
                  <a:pt x="3892207" y="116204"/>
                </a:lnTo>
                <a:lnTo>
                  <a:pt x="3881724" y="130368"/>
                </a:lnTo>
                <a:lnTo>
                  <a:pt x="3876266" y="140754"/>
                </a:lnTo>
                <a:lnTo>
                  <a:pt x="3871805" y="152149"/>
                </a:lnTo>
                <a:lnTo>
                  <a:pt x="3868337" y="164557"/>
                </a:lnTo>
                <a:lnTo>
                  <a:pt x="3865863" y="177983"/>
                </a:lnTo>
                <a:lnTo>
                  <a:pt x="3864380" y="192429"/>
                </a:lnTo>
                <a:lnTo>
                  <a:pt x="3863886" y="207898"/>
                </a:lnTo>
                <a:lnTo>
                  <a:pt x="3864057" y="216810"/>
                </a:lnTo>
                <a:lnTo>
                  <a:pt x="3865150" y="231357"/>
                </a:lnTo>
                <a:lnTo>
                  <a:pt x="3867252" y="245003"/>
                </a:lnTo>
                <a:lnTo>
                  <a:pt x="3870366" y="257748"/>
                </a:lnTo>
                <a:lnTo>
                  <a:pt x="3874492" y="269592"/>
                </a:lnTo>
                <a:lnTo>
                  <a:pt x="3879634" y="280536"/>
                </a:lnTo>
                <a:lnTo>
                  <a:pt x="3885792" y="290578"/>
                </a:lnTo>
                <a:lnTo>
                  <a:pt x="3892969" y="299719"/>
                </a:lnTo>
                <a:lnTo>
                  <a:pt x="3903766" y="310444"/>
                </a:lnTo>
                <a:lnTo>
                  <a:pt x="3914348" y="318433"/>
                </a:lnTo>
                <a:lnTo>
                  <a:pt x="3925561" y="324642"/>
                </a:lnTo>
                <a:lnTo>
                  <a:pt x="3927894" y="203580"/>
                </a:lnTo>
                <a:lnTo>
                  <a:pt x="3927985" y="198217"/>
                </a:lnTo>
                <a:lnTo>
                  <a:pt x="3929337" y="183522"/>
                </a:lnTo>
                <a:lnTo>
                  <a:pt x="3932298" y="170691"/>
                </a:lnTo>
                <a:lnTo>
                  <a:pt x="3936857" y="159724"/>
                </a:lnTo>
                <a:lnTo>
                  <a:pt x="3943007" y="150621"/>
                </a:lnTo>
                <a:lnTo>
                  <a:pt x="3955697" y="139567"/>
                </a:lnTo>
                <a:lnTo>
                  <a:pt x="3967338" y="134527"/>
                </a:lnTo>
                <a:lnTo>
                  <a:pt x="3980345" y="132841"/>
                </a:lnTo>
                <a:lnTo>
                  <a:pt x="3984315" y="132979"/>
                </a:lnTo>
                <a:lnTo>
                  <a:pt x="3997115" y="135589"/>
                </a:lnTo>
                <a:lnTo>
                  <a:pt x="4008365" y="141512"/>
                </a:lnTo>
                <a:lnTo>
                  <a:pt x="4018064" y="150748"/>
                </a:lnTo>
                <a:lnTo>
                  <a:pt x="4022520" y="157276"/>
                </a:lnTo>
                <a:lnTo>
                  <a:pt x="4027037" y="167377"/>
                </a:lnTo>
                <a:lnTo>
                  <a:pt x="4030245" y="179468"/>
                </a:lnTo>
                <a:lnTo>
                  <a:pt x="4032160" y="193563"/>
                </a:lnTo>
                <a:lnTo>
                  <a:pt x="4032796" y="209676"/>
                </a:lnTo>
                <a:lnTo>
                  <a:pt x="4032614" y="217450"/>
                </a:lnTo>
                <a:lnTo>
                  <a:pt x="4031121" y="231948"/>
                </a:lnTo>
                <a:lnTo>
                  <a:pt x="4028129" y="244644"/>
                </a:lnTo>
                <a:lnTo>
                  <a:pt x="4023647" y="255548"/>
                </a:lnTo>
                <a:lnTo>
                  <a:pt x="4017683" y="264667"/>
                </a:lnTo>
                <a:lnTo>
                  <a:pt x="4005060" y="276094"/>
                </a:lnTo>
                <a:lnTo>
                  <a:pt x="3993548" y="281339"/>
                </a:lnTo>
                <a:lnTo>
                  <a:pt x="3980853" y="283082"/>
                </a:lnTo>
                <a:lnTo>
                  <a:pt x="3969328" y="281861"/>
                </a:lnTo>
                <a:lnTo>
                  <a:pt x="3957384" y="277369"/>
                </a:lnTo>
                <a:lnTo>
                  <a:pt x="3947078" y="269596"/>
                </a:lnTo>
                <a:lnTo>
                  <a:pt x="3949863" y="331728"/>
                </a:lnTo>
                <a:lnTo>
                  <a:pt x="3962946" y="332613"/>
                </a:lnTo>
                <a:close/>
              </a:path>
              <a:path w="4938306" h="417448">
                <a:moveTo>
                  <a:pt x="881672" y="0"/>
                </a:moveTo>
                <a:lnTo>
                  <a:pt x="881672" y="327278"/>
                </a:lnTo>
                <a:lnTo>
                  <a:pt x="944410" y="327278"/>
                </a:lnTo>
                <a:lnTo>
                  <a:pt x="944410" y="0"/>
                </a:lnTo>
                <a:lnTo>
                  <a:pt x="881672" y="0"/>
                </a:lnTo>
                <a:close/>
              </a:path>
              <a:path w="4938306" h="417448">
                <a:moveTo>
                  <a:pt x="0" y="0"/>
                </a:moveTo>
                <a:lnTo>
                  <a:pt x="0" y="327278"/>
                </a:lnTo>
                <a:lnTo>
                  <a:pt x="66078" y="327278"/>
                </a:lnTo>
                <a:lnTo>
                  <a:pt x="66078" y="190626"/>
                </a:lnTo>
                <a:lnTo>
                  <a:pt x="79476" y="190626"/>
                </a:lnTo>
                <a:lnTo>
                  <a:pt x="89736" y="190846"/>
                </a:lnTo>
                <a:lnTo>
                  <a:pt x="103003" y="192063"/>
                </a:lnTo>
                <a:lnTo>
                  <a:pt x="112737" y="194309"/>
                </a:lnTo>
                <a:lnTo>
                  <a:pt x="119722" y="196850"/>
                </a:lnTo>
                <a:lnTo>
                  <a:pt x="126352" y="201294"/>
                </a:lnTo>
                <a:lnTo>
                  <a:pt x="132600" y="207898"/>
                </a:lnTo>
                <a:lnTo>
                  <a:pt x="135654" y="211409"/>
                </a:lnTo>
                <a:lnTo>
                  <a:pt x="141392" y="218726"/>
                </a:lnTo>
                <a:lnTo>
                  <a:pt x="148600" y="228596"/>
                </a:lnTo>
                <a:lnTo>
                  <a:pt x="157277" y="241029"/>
                </a:lnTo>
                <a:lnTo>
                  <a:pt x="167424" y="256031"/>
                </a:lnTo>
                <a:lnTo>
                  <a:pt x="215201" y="327278"/>
                </a:lnTo>
                <a:lnTo>
                  <a:pt x="294233" y="327278"/>
                </a:lnTo>
                <a:lnTo>
                  <a:pt x="254266" y="263397"/>
                </a:lnTo>
                <a:lnTo>
                  <a:pt x="253135" y="261580"/>
                </a:lnTo>
                <a:lnTo>
                  <a:pt x="244360" y="247794"/>
                </a:lnTo>
                <a:lnTo>
                  <a:pt x="236324" y="235763"/>
                </a:lnTo>
                <a:lnTo>
                  <a:pt x="229027" y="225498"/>
                </a:lnTo>
                <a:lnTo>
                  <a:pt x="222469" y="217010"/>
                </a:lnTo>
                <a:lnTo>
                  <a:pt x="216649" y="210311"/>
                </a:lnTo>
                <a:lnTo>
                  <a:pt x="212327" y="205886"/>
                </a:lnTo>
                <a:lnTo>
                  <a:pt x="203178" y="197788"/>
                </a:lnTo>
                <a:lnTo>
                  <a:pt x="192824" y="190119"/>
                </a:lnTo>
                <a:lnTo>
                  <a:pt x="181267" y="182879"/>
                </a:lnTo>
                <a:lnTo>
                  <a:pt x="190593" y="181259"/>
                </a:lnTo>
                <a:lnTo>
                  <a:pt x="192874" y="120522"/>
                </a:lnTo>
                <a:lnTo>
                  <a:pt x="188417" y="127126"/>
                </a:lnTo>
                <a:lnTo>
                  <a:pt x="182232" y="131698"/>
                </a:lnTo>
                <a:lnTo>
                  <a:pt x="174345" y="134365"/>
                </a:lnTo>
                <a:lnTo>
                  <a:pt x="170110" y="135456"/>
                </a:lnTo>
                <a:lnTo>
                  <a:pt x="161203" y="136746"/>
                </a:lnTo>
                <a:lnTo>
                  <a:pt x="149044" y="137676"/>
                </a:lnTo>
                <a:lnTo>
                  <a:pt x="133630" y="138240"/>
                </a:lnTo>
                <a:lnTo>
                  <a:pt x="114960" y="138429"/>
                </a:lnTo>
                <a:lnTo>
                  <a:pt x="66078" y="138429"/>
                </a:lnTo>
                <a:lnTo>
                  <a:pt x="66078" y="55371"/>
                </a:lnTo>
                <a:lnTo>
                  <a:pt x="117640" y="55371"/>
                </a:lnTo>
                <a:lnTo>
                  <a:pt x="139077" y="0"/>
                </a:lnTo>
                <a:lnTo>
                  <a:pt x="0" y="0"/>
                </a:lnTo>
                <a:close/>
              </a:path>
              <a:path w="4938306" h="417448">
                <a:moveTo>
                  <a:pt x="165861" y="56514"/>
                </a:moveTo>
                <a:lnTo>
                  <a:pt x="168787" y="57076"/>
                </a:lnTo>
                <a:lnTo>
                  <a:pt x="181263" y="61684"/>
                </a:lnTo>
                <a:lnTo>
                  <a:pt x="190753" y="69341"/>
                </a:lnTo>
                <a:lnTo>
                  <a:pt x="192363" y="71336"/>
                </a:lnTo>
                <a:lnTo>
                  <a:pt x="197775" y="82350"/>
                </a:lnTo>
                <a:lnTo>
                  <a:pt x="199580" y="96011"/>
                </a:lnTo>
                <a:lnTo>
                  <a:pt x="197902" y="109511"/>
                </a:lnTo>
                <a:lnTo>
                  <a:pt x="192874" y="120522"/>
                </a:lnTo>
                <a:lnTo>
                  <a:pt x="190593" y="181259"/>
                </a:lnTo>
                <a:lnTo>
                  <a:pt x="204385" y="177756"/>
                </a:lnTo>
                <a:lnTo>
                  <a:pt x="216822" y="173135"/>
                </a:lnTo>
                <a:lnTo>
                  <a:pt x="227906" y="167405"/>
                </a:lnTo>
                <a:lnTo>
                  <a:pt x="237635" y="160575"/>
                </a:lnTo>
                <a:lnTo>
                  <a:pt x="246011" y="152653"/>
                </a:lnTo>
                <a:lnTo>
                  <a:pt x="254264" y="141827"/>
                </a:lnTo>
                <a:lnTo>
                  <a:pt x="260128" y="130805"/>
                </a:lnTo>
                <a:lnTo>
                  <a:pt x="264315" y="118792"/>
                </a:lnTo>
                <a:lnTo>
                  <a:pt x="266827" y="105796"/>
                </a:lnTo>
                <a:lnTo>
                  <a:pt x="267665" y="91820"/>
                </a:lnTo>
                <a:lnTo>
                  <a:pt x="267625" y="88766"/>
                </a:lnTo>
                <a:lnTo>
                  <a:pt x="266467" y="75511"/>
                </a:lnTo>
                <a:lnTo>
                  <a:pt x="263706" y="63000"/>
                </a:lnTo>
                <a:lnTo>
                  <a:pt x="259343" y="51214"/>
                </a:lnTo>
                <a:lnTo>
                  <a:pt x="253377" y="40131"/>
                </a:lnTo>
                <a:lnTo>
                  <a:pt x="246384" y="30611"/>
                </a:lnTo>
                <a:lnTo>
                  <a:pt x="237286" y="21538"/>
                </a:lnTo>
                <a:lnTo>
                  <a:pt x="226930" y="14260"/>
                </a:lnTo>
                <a:lnTo>
                  <a:pt x="215315" y="8762"/>
                </a:lnTo>
                <a:lnTo>
                  <a:pt x="206258" y="6000"/>
                </a:lnTo>
                <a:lnTo>
                  <a:pt x="195965" y="3840"/>
                </a:lnTo>
                <a:lnTo>
                  <a:pt x="184100" y="2160"/>
                </a:lnTo>
                <a:lnTo>
                  <a:pt x="170664" y="960"/>
                </a:lnTo>
                <a:lnTo>
                  <a:pt x="155656" y="240"/>
                </a:lnTo>
                <a:lnTo>
                  <a:pt x="139077" y="0"/>
                </a:lnTo>
                <a:lnTo>
                  <a:pt x="117640" y="55371"/>
                </a:lnTo>
                <a:lnTo>
                  <a:pt x="133110" y="55422"/>
                </a:lnTo>
                <a:lnTo>
                  <a:pt x="148485" y="55628"/>
                </a:lnTo>
                <a:lnTo>
                  <a:pt x="159401" y="55992"/>
                </a:lnTo>
                <a:lnTo>
                  <a:pt x="165861" y="56514"/>
                </a:lnTo>
                <a:close/>
              </a:path>
              <a:path w="4938306" h="417448">
                <a:moveTo>
                  <a:pt x="3925561" y="324642"/>
                </a:moveTo>
                <a:lnTo>
                  <a:pt x="3937400" y="329072"/>
                </a:lnTo>
                <a:lnTo>
                  <a:pt x="3949863" y="331728"/>
                </a:lnTo>
                <a:lnTo>
                  <a:pt x="3947078" y="269596"/>
                </a:lnTo>
                <a:lnTo>
                  <a:pt x="3938435" y="258571"/>
                </a:lnTo>
                <a:lnTo>
                  <a:pt x="3936580" y="255244"/>
                </a:lnTo>
                <a:lnTo>
                  <a:pt x="3932793" y="245566"/>
                </a:lnTo>
                <a:lnTo>
                  <a:pt x="3930077" y="233717"/>
                </a:lnTo>
                <a:lnTo>
                  <a:pt x="3928441" y="219716"/>
                </a:lnTo>
                <a:lnTo>
                  <a:pt x="3927894" y="203580"/>
                </a:lnTo>
                <a:lnTo>
                  <a:pt x="3925561" y="324642"/>
                </a:lnTo>
                <a:close/>
              </a:path>
              <a:path w="4938306" h="417448">
                <a:moveTo>
                  <a:pt x="2532037" y="327278"/>
                </a:moveTo>
                <a:lnTo>
                  <a:pt x="2532059" y="214480"/>
                </a:lnTo>
                <a:lnTo>
                  <a:pt x="2532460" y="198178"/>
                </a:lnTo>
                <a:lnTo>
                  <a:pt x="2533382" y="184571"/>
                </a:lnTo>
                <a:lnTo>
                  <a:pt x="2534843" y="173668"/>
                </a:lnTo>
                <a:lnTo>
                  <a:pt x="2536863" y="165480"/>
                </a:lnTo>
                <a:lnTo>
                  <a:pt x="2544930" y="150480"/>
                </a:lnTo>
                <a:lnTo>
                  <a:pt x="2554516" y="141731"/>
                </a:lnTo>
                <a:lnTo>
                  <a:pt x="2570866" y="134355"/>
                </a:lnTo>
                <a:lnTo>
                  <a:pt x="2583853" y="132841"/>
                </a:lnTo>
                <a:lnTo>
                  <a:pt x="2592235" y="132841"/>
                </a:lnTo>
                <a:lnTo>
                  <a:pt x="2599601" y="134873"/>
                </a:lnTo>
                <a:lnTo>
                  <a:pt x="2605570" y="139064"/>
                </a:lnTo>
                <a:lnTo>
                  <a:pt x="2611539" y="143255"/>
                </a:lnTo>
                <a:lnTo>
                  <a:pt x="2615984" y="149097"/>
                </a:lnTo>
                <a:lnTo>
                  <a:pt x="2618651" y="156590"/>
                </a:lnTo>
                <a:lnTo>
                  <a:pt x="2620302" y="163390"/>
                </a:lnTo>
                <a:lnTo>
                  <a:pt x="2621580" y="174166"/>
                </a:lnTo>
                <a:lnTo>
                  <a:pt x="2622338" y="188461"/>
                </a:lnTo>
                <a:lnTo>
                  <a:pt x="2622588" y="206247"/>
                </a:lnTo>
                <a:lnTo>
                  <a:pt x="2622588" y="327278"/>
                </a:lnTo>
                <a:lnTo>
                  <a:pt x="2685326" y="327278"/>
                </a:lnTo>
                <a:lnTo>
                  <a:pt x="2685292" y="174632"/>
                </a:lnTo>
                <a:lnTo>
                  <a:pt x="2684778" y="160052"/>
                </a:lnTo>
                <a:lnTo>
                  <a:pt x="2683646" y="147766"/>
                </a:lnTo>
                <a:lnTo>
                  <a:pt x="2681897" y="137794"/>
                </a:lnTo>
                <a:lnTo>
                  <a:pt x="2676339" y="122115"/>
                </a:lnTo>
                <a:lnTo>
                  <a:pt x="2669705" y="111378"/>
                </a:lnTo>
                <a:lnTo>
                  <a:pt x="2655877" y="98828"/>
                </a:lnTo>
                <a:lnTo>
                  <a:pt x="2643670" y="92328"/>
                </a:lnTo>
                <a:lnTo>
                  <a:pt x="2631381" y="88081"/>
                </a:lnTo>
                <a:lnTo>
                  <a:pt x="2618922" y="85651"/>
                </a:lnTo>
                <a:lnTo>
                  <a:pt x="2605697" y="84835"/>
                </a:lnTo>
                <a:lnTo>
                  <a:pt x="2593532" y="85535"/>
                </a:lnTo>
                <a:lnTo>
                  <a:pt x="2580868" y="87905"/>
                </a:lnTo>
                <a:lnTo>
                  <a:pt x="2568874" y="91952"/>
                </a:lnTo>
                <a:lnTo>
                  <a:pt x="2557549" y="97680"/>
                </a:lnTo>
                <a:lnTo>
                  <a:pt x="2546894" y="105090"/>
                </a:lnTo>
                <a:lnTo>
                  <a:pt x="2536908" y="114185"/>
                </a:lnTo>
                <a:lnTo>
                  <a:pt x="2527592" y="124967"/>
                </a:lnTo>
                <a:lnTo>
                  <a:pt x="2527592" y="90169"/>
                </a:lnTo>
                <a:lnTo>
                  <a:pt x="2469299" y="90169"/>
                </a:lnTo>
                <a:lnTo>
                  <a:pt x="2469299" y="327278"/>
                </a:lnTo>
                <a:lnTo>
                  <a:pt x="2532037" y="327278"/>
                </a:lnTo>
                <a:close/>
              </a:path>
              <a:path w="4938306" h="417448">
                <a:moveTo>
                  <a:pt x="3655225" y="327278"/>
                </a:moveTo>
                <a:lnTo>
                  <a:pt x="3655247" y="214480"/>
                </a:lnTo>
                <a:lnTo>
                  <a:pt x="3655648" y="198178"/>
                </a:lnTo>
                <a:lnTo>
                  <a:pt x="3656570" y="184571"/>
                </a:lnTo>
                <a:lnTo>
                  <a:pt x="3658031" y="173668"/>
                </a:lnTo>
                <a:lnTo>
                  <a:pt x="3660051" y="165480"/>
                </a:lnTo>
                <a:lnTo>
                  <a:pt x="3668118" y="150480"/>
                </a:lnTo>
                <a:lnTo>
                  <a:pt x="3677704" y="141731"/>
                </a:lnTo>
                <a:lnTo>
                  <a:pt x="3694054" y="134355"/>
                </a:lnTo>
                <a:lnTo>
                  <a:pt x="3707041" y="132841"/>
                </a:lnTo>
                <a:lnTo>
                  <a:pt x="3715423" y="132841"/>
                </a:lnTo>
                <a:lnTo>
                  <a:pt x="3722789" y="134873"/>
                </a:lnTo>
                <a:lnTo>
                  <a:pt x="3728758" y="139064"/>
                </a:lnTo>
                <a:lnTo>
                  <a:pt x="3734727" y="143255"/>
                </a:lnTo>
                <a:lnTo>
                  <a:pt x="3739172" y="149097"/>
                </a:lnTo>
                <a:lnTo>
                  <a:pt x="3741839" y="156590"/>
                </a:lnTo>
                <a:lnTo>
                  <a:pt x="3743490" y="163390"/>
                </a:lnTo>
                <a:lnTo>
                  <a:pt x="3744768" y="174166"/>
                </a:lnTo>
                <a:lnTo>
                  <a:pt x="3745526" y="188461"/>
                </a:lnTo>
                <a:lnTo>
                  <a:pt x="3745776" y="206247"/>
                </a:lnTo>
                <a:lnTo>
                  <a:pt x="3745776" y="327278"/>
                </a:lnTo>
                <a:lnTo>
                  <a:pt x="3808514" y="327278"/>
                </a:lnTo>
                <a:lnTo>
                  <a:pt x="3808480" y="174632"/>
                </a:lnTo>
                <a:lnTo>
                  <a:pt x="3807966" y="160052"/>
                </a:lnTo>
                <a:lnTo>
                  <a:pt x="3806834" y="147766"/>
                </a:lnTo>
                <a:lnTo>
                  <a:pt x="3805085" y="137794"/>
                </a:lnTo>
                <a:lnTo>
                  <a:pt x="3799527" y="122115"/>
                </a:lnTo>
                <a:lnTo>
                  <a:pt x="3792893" y="111378"/>
                </a:lnTo>
                <a:lnTo>
                  <a:pt x="3779065" y="98828"/>
                </a:lnTo>
                <a:lnTo>
                  <a:pt x="3766858" y="92328"/>
                </a:lnTo>
                <a:lnTo>
                  <a:pt x="3754569" y="88081"/>
                </a:lnTo>
                <a:lnTo>
                  <a:pt x="3742110" y="85651"/>
                </a:lnTo>
                <a:lnTo>
                  <a:pt x="3728885" y="84835"/>
                </a:lnTo>
                <a:lnTo>
                  <a:pt x="3716720" y="85535"/>
                </a:lnTo>
                <a:lnTo>
                  <a:pt x="3704056" y="87905"/>
                </a:lnTo>
                <a:lnTo>
                  <a:pt x="3692062" y="91952"/>
                </a:lnTo>
                <a:lnTo>
                  <a:pt x="3680737" y="97680"/>
                </a:lnTo>
                <a:lnTo>
                  <a:pt x="3670082" y="105090"/>
                </a:lnTo>
                <a:lnTo>
                  <a:pt x="3660096" y="114185"/>
                </a:lnTo>
                <a:lnTo>
                  <a:pt x="3650780" y="124967"/>
                </a:lnTo>
                <a:lnTo>
                  <a:pt x="3650780" y="90169"/>
                </a:lnTo>
                <a:lnTo>
                  <a:pt x="3592487" y="90169"/>
                </a:lnTo>
                <a:lnTo>
                  <a:pt x="3592487" y="327278"/>
                </a:lnTo>
                <a:lnTo>
                  <a:pt x="3655225" y="327278"/>
                </a:lnTo>
                <a:close/>
              </a:path>
              <a:path w="4938306" h="417448">
                <a:moveTo>
                  <a:pt x="1060488" y="247141"/>
                </a:moveTo>
                <a:lnTo>
                  <a:pt x="1064552" y="239775"/>
                </a:lnTo>
                <a:lnTo>
                  <a:pt x="1072807" y="233933"/>
                </a:lnTo>
                <a:lnTo>
                  <a:pt x="1079030" y="230791"/>
                </a:lnTo>
                <a:lnTo>
                  <a:pt x="1090738" y="226918"/>
                </a:lnTo>
                <a:lnTo>
                  <a:pt x="1106970" y="223011"/>
                </a:lnTo>
                <a:lnTo>
                  <a:pt x="1108516" y="222683"/>
                </a:lnTo>
                <a:lnTo>
                  <a:pt x="1123649" y="219299"/>
                </a:lnTo>
                <a:lnTo>
                  <a:pt x="1135833" y="216233"/>
                </a:lnTo>
                <a:lnTo>
                  <a:pt x="1145070" y="213486"/>
                </a:lnTo>
                <a:lnTo>
                  <a:pt x="1145001" y="233275"/>
                </a:lnTo>
                <a:lnTo>
                  <a:pt x="1144258" y="247396"/>
                </a:lnTo>
                <a:lnTo>
                  <a:pt x="1142657" y="256539"/>
                </a:lnTo>
                <a:lnTo>
                  <a:pt x="1137070" y="267906"/>
                </a:lnTo>
                <a:lnTo>
                  <a:pt x="1127671" y="277240"/>
                </a:lnTo>
                <a:lnTo>
                  <a:pt x="1119661" y="282291"/>
                </a:lnTo>
                <a:lnTo>
                  <a:pt x="1107735" y="286892"/>
                </a:lnTo>
                <a:lnTo>
                  <a:pt x="1095286" y="288416"/>
                </a:lnTo>
                <a:lnTo>
                  <a:pt x="1093882" y="288395"/>
                </a:lnTo>
                <a:lnTo>
                  <a:pt x="1091268" y="331613"/>
                </a:lnTo>
                <a:lnTo>
                  <a:pt x="1103683" y="329044"/>
                </a:lnTo>
                <a:lnTo>
                  <a:pt x="1115606" y="324865"/>
                </a:lnTo>
                <a:lnTo>
                  <a:pt x="1118754" y="323468"/>
                </a:lnTo>
                <a:lnTo>
                  <a:pt x="1129637" y="317554"/>
                </a:lnTo>
                <a:lnTo>
                  <a:pt x="1140053" y="310181"/>
                </a:lnTo>
                <a:lnTo>
                  <a:pt x="1150023" y="301370"/>
                </a:lnTo>
                <a:lnTo>
                  <a:pt x="1151293" y="305053"/>
                </a:lnTo>
                <a:lnTo>
                  <a:pt x="1152309" y="308736"/>
                </a:lnTo>
                <a:lnTo>
                  <a:pt x="1154595" y="316991"/>
                </a:lnTo>
                <a:lnTo>
                  <a:pt x="1156627" y="323088"/>
                </a:lnTo>
                <a:lnTo>
                  <a:pt x="1158278" y="327278"/>
                </a:lnTo>
                <a:lnTo>
                  <a:pt x="1220381" y="327278"/>
                </a:lnTo>
                <a:lnTo>
                  <a:pt x="1216647" y="319045"/>
                </a:lnTo>
                <a:lnTo>
                  <a:pt x="1212125" y="306949"/>
                </a:lnTo>
                <a:lnTo>
                  <a:pt x="1209078" y="295528"/>
                </a:lnTo>
                <a:lnTo>
                  <a:pt x="1208102" y="289814"/>
                </a:lnTo>
                <a:lnTo>
                  <a:pt x="1206951" y="278827"/>
                </a:lnTo>
                <a:lnTo>
                  <a:pt x="1206260" y="265365"/>
                </a:lnTo>
                <a:lnTo>
                  <a:pt x="1206030" y="249427"/>
                </a:lnTo>
                <a:lnTo>
                  <a:pt x="1206792" y="176148"/>
                </a:lnTo>
                <a:lnTo>
                  <a:pt x="1206699" y="167869"/>
                </a:lnTo>
                <a:lnTo>
                  <a:pt x="1205886" y="152074"/>
                </a:lnTo>
                <a:lnTo>
                  <a:pt x="1204233" y="138821"/>
                </a:lnTo>
                <a:lnTo>
                  <a:pt x="1201741" y="128129"/>
                </a:lnTo>
                <a:lnTo>
                  <a:pt x="1198410" y="120014"/>
                </a:lnTo>
                <a:lnTo>
                  <a:pt x="1191322" y="110257"/>
                </a:lnTo>
                <a:lnTo>
                  <a:pt x="1181719" y="101903"/>
                </a:lnTo>
                <a:lnTo>
                  <a:pt x="1169454" y="94741"/>
                </a:lnTo>
                <a:lnTo>
                  <a:pt x="1160518" y="91223"/>
                </a:lnTo>
                <a:lnTo>
                  <a:pt x="1149711" y="88428"/>
                </a:lnTo>
                <a:lnTo>
                  <a:pt x="1137183" y="86432"/>
                </a:lnTo>
                <a:lnTo>
                  <a:pt x="1122936" y="85235"/>
                </a:lnTo>
                <a:lnTo>
                  <a:pt x="1106970" y="84835"/>
                </a:lnTo>
                <a:lnTo>
                  <a:pt x="1096738" y="85048"/>
                </a:lnTo>
                <a:lnTo>
                  <a:pt x="1081986" y="86226"/>
                </a:lnTo>
                <a:lnTo>
                  <a:pt x="1068674" y="88441"/>
                </a:lnTo>
                <a:lnTo>
                  <a:pt x="1056788" y="91696"/>
                </a:lnTo>
                <a:lnTo>
                  <a:pt x="1046317" y="95996"/>
                </a:lnTo>
                <a:lnTo>
                  <a:pt x="1037247" y="101345"/>
                </a:lnTo>
                <a:lnTo>
                  <a:pt x="1029980" y="107216"/>
                </a:lnTo>
                <a:lnTo>
                  <a:pt x="1021741" y="116127"/>
                </a:lnTo>
                <a:lnTo>
                  <a:pt x="1014712" y="126597"/>
                </a:lnTo>
                <a:lnTo>
                  <a:pt x="1008879" y="138641"/>
                </a:lnTo>
                <a:lnTo>
                  <a:pt x="1004227" y="152272"/>
                </a:lnTo>
                <a:lnTo>
                  <a:pt x="1061250" y="162559"/>
                </a:lnTo>
                <a:lnTo>
                  <a:pt x="1062191" y="159963"/>
                </a:lnTo>
                <a:lnTo>
                  <a:pt x="1068515" y="147566"/>
                </a:lnTo>
                <a:lnTo>
                  <a:pt x="1076363" y="139445"/>
                </a:lnTo>
                <a:lnTo>
                  <a:pt x="1077484" y="138687"/>
                </a:lnTo>
                <a:lnTo>
                  <a:pt x="1088361" y="134290"/>
                </a:lnTo>
                <a:lnTo>
                  <a:pt x="1102525" y="132841"/>
                </a:lnTo>
                <a:lnTo>
                  <a:pt x="1114509" y="133377"/>
                </a:lnTo>
                <a:lnTo>
                  <a:pt x="1127476" y="135920"/>
                </a:lnTo>
                <a:lnTo>
                  <a:pt x="1136180" y="140588"/>
                </a:lnTo>
                <a:lnTo>
                  <a:pt x="1143156" y="151757"/>
                </a:lnTo>
                <a:lnTo>
                  <a:pt x="1145070" y="166369"/>
                </a:lnTo>
                <a:lnTo>
                  <a:pt x="1145070" y="172592"/>
                </a:lnTo>
                <a:lnTo>
                  <a:pt x="1137635" y="175329"/>
                </a:lnTo>
                <a:lnTo>
                  <a:pt x="1127586" y="178349"/>
                </a:lnTo>
                <a:lnTo>
                  <a:pt x="1115332" y="181469"/>
                </a:lnTo>
                <a:lnTo>
                  <a:pt x="1100880" y="184677"/>
                </a:lnTo>
                <a:lnTo>
                  <a:pt x="1084237" y="187959"/>
                </a:lnTo>
                <a:lnTo>
                  <a:pt x="1082736" y="188252"/>
                </a:lnTo>
                <a:lnTo>
                  <a:pt x="1067907" y="191460"/>
                </a:lnTo>
                <a:lnTo>
                  <a:pt x="1054895" y="194907"/>
                </a:lnTo>
                <a:lnTo>
                  <a:pt x="1043702" y="198605"/>
                </a:lnTo>
                <a:lnTo>
                  <a:pt x="1034326" y="202564"/>
                </a:lnTo>
                <a:lnTo>
                  <a:pt x="1024690" y="208195"/>
                </a:lnTo>
                <a:lnTo>
                  <a:pt x="1015075" y="216521"/>
                </a:lnTo>
                <a:lnTo>
                  <a:pt x="1007402" y="226694"/>
                </a:lnTo>
                <a:lnTo>
                  <a:pt x="1002313" y="237079"/>
                </a:lnTo>
                <a:lnTo>
                  <a:pt x="998901" y="249302"/>
                </a:lnTo>
                <a:lnTo>
                  <a:pt x="997750" y="262508"/>
                </a:lnTo>
                <a:lnTo>
                  <a:pt x="997849" y="266629"/>
                </a:lnTo>
                <a:lnTo>
                  <a:pt x="999680" y="279885"/>
                </a:lnTo>
                <a:lnTo>
                  <a:pt x="1003800" y="291979"/>
                </a:lnTo>
                <a:lnTo>
                  <a:pt x="1010190" y="302942"/>
                </a:lnTo>
                <a:lnTo>
                  <a:pt x="1018832" y="312800"/>
                </a:lnTo>
                <a:lnTo>
                  <a:pt x="1026396" y="318911"/>
                </a:lnTo>
                <a:lnTo>
                  <a:pt x="1036951" y="324906"/>
                </a:lnTo>
                <a:lnTo>
                  <a:pt x="1048844" y="329187"/>
                </a:lnTo>
                <a:lnTo>
                  <a:pt x="1062068" y="331756"/>
                </a:lnTo>
                <a:lnTo>
                  <a:pt x="1076617" y="332613"/>
                </a:lnTo>
                <a:lnTo>
                  <a:pt x="1080923" y="285806"/>
                </a:lnTo>
                <a:lnTo>
                  <a:pt x="1070394" y="278891"/>
                </a:lnTo>
                <a:lnTo>
                  <a:pt x="1063790" y="272414"/>
                </a:lnTo>
                <a:lnTo>
                  <a:pt x="1060488" y="264794"/>
                </a:lnTo>
                <a:lnTo>
                  <a:pt x="1060488" y="247141"/>
                </a:lnTo>
                <a:close/>
              </a:path>
              <a:path w="4938306" h="417448">
                <a:moveTo>
                  <a:pt x="1080923" y="285806"/>
                </a:moveTo>
                <a:lnTo>
                  <a:pt x="1076617" y="332613"/>
                </a:lnTo>
                <a:lnTo>
                  <a:pt x="1078337" y="332599"/>
                </a:lnTo>
                <a:lnTo>
                  <a:pt x="1091268" y="331613"/>
                </a:lnTo>
                <a:lnTo>
                  <a:pt x="1093882" y="288395"/>
                </a:lnTo>
                <a:lnTo>
                  <a:pt x="1080923" y="285806"/>
                </a:lnTo>
                <a:close/>
              </a:path>
              <a:path w="4938306" h="417448">
                <a:moveTo>
                  <a:pt x="713623" y="331679"/>
                </a:moveTo>
                <a:lnTo>
                  <a:pt x="726859" y="332613"/>
                </a:lnTo>
                <a:lnTo>
                  <a:pt x="728416" y="332601"/>
                </a:lnTo>
                <a:lnTo>
                  <a:pt x="741533" y="331522"/>
                </a:lnTo>
                <a:lnTo>
                  <a:pt x="753995" y="328686"/>
                </a:lnTo>
                <a:lnTo>
                  <a:pt x="765797" y="324092"/>
                </a:lnTo>
                <a:lnTo>
                  <a:pt x="776937" y="317735"/>
                </a:lnTo>
                <a:lnTo>
                  <a:pt x="787411" y="309612"/>
                </a:lnTo>
                <a:lnTo>
                  <a:pt x="797217" y="299719"/>
                </a:lnTo>
                <a:lnTo>
                  <a:pt x="808216" y="284524"/>
                </a:lnTo>
                <a:lnTo>
                  <a:pt x="813703" y="273950"/>
                </a:lnTo>
                <a:lnTo>
                  <a:pt x="818192" y="262465"/>
                </a:lnTo>
                <a:lnTo>
                  <a:pt x="821683" y="250069"/>
                </a:lnTo>
                <a:lnTo>
                  <a:pt x="824177" y="236759"/>
                </a:lnTo>
                <a:lnTo>
                  <a:pt x="825674" y="222533"/>
                </a:lnTo>
                <a:lnTo>
                  <a:pt x="826173" y="207390"/>
                </a:lnTo>
                <a:lnTo>
                  <a:pt x="826068" y="200495"/>
                </a:lnTo>
                <a:lnTo>
                  <a:pt x="825088" y="185864"/>
                </a:lnTo>
                <a:lnTo>
                  <a:pt x="823076" y="172141"/>
                </a:lnTo>
                <a:lnTo>
                  <a:pt x="820030" y="159329"/>
                </a:lnTo>
                <a:lnTo>
                  <a:pt x="815949" y="147429"/>
                </a:lnTo>
                <a:lnTo>
                  <a:pt x="810829" y="136443"/>
                </a:lnTo>
                <a:lnTo>
                  <a:pt x="804671" y="126373"/>
                </a:lnTo>
                <a:lnTo>
                  <a:pt x="797471" y="117220"/>
                </a:lnTo>
                <a:lnTo>
                  <a:pt x="786850" y="106733"/>
                </a:lnTo>
                <a:lnTo>
                  <a:pt x="776314" y="98850"/>
                </a:lnTo>
                <a:lnTo>
                  <a:pt x="765097" y="92719"/>
                </a:lnTo>
                <a:lnTo>
                  <a:pt x="753200" y="88339"/>
                </a:lnTo>
                <a:lnTo>
                  <a:pt x="740624" y="85711"/>
                </a:lnTo>
                <a:lnTo>
                  <a:pt x="727367" y="84835"/>
                </a:lnTo>
                <a:lnTo>
                  <a:pt x="720615" y="85067"/>
                </a:lnTo>
                <a:lnTo>
                  <a:pt x="707793" y="86886"/>
                </a:lnTo>
                <a:lnTo>
                  <a:pt x="695656" y="90528"/>
                </a:lnTo>
                <a:lnTo>
                  <a:pt x="684250" y="96011"/>
                </a:lnTo>
                <a:lnTo>
                  <a:pt x="670016" y="105964"/>
                </a:lnTo>
                <a:lnTo>
                  <a:pt x="661000" y="114885"/>
                </a:lnTo>
                <a:lnTo>
                  <a:pt x="653440" y="124967"/>
                </a:lnTo>
                <a:lnTo>
                  <a:pt x="653440" y="90169"/>
                </a:lnTo>
                <a:lnTo>
                  <a:pt x="594944" y="90169"/>
                </a:lnTo>
                <a:lnTo>
                  <a:pt x="594944" y="417448"/>
                </a:lnTo>
                <a:lnTo>
                  <a:pt x="657682" y="417448"/>
                </a:lnTo>
                <a:lnTo>
                  <a:pt x="657682" y="298068"/>
                </a:lnTo>
                <a:lnTo>
                  <a:pt x="657009" y="204723"/>
                </a:lnTo>
                <a:lnTo>
                  <a:pt x="657087" y="199812"/>
                </a:lnTo>
                <a:lnTo>
                  <a:pt x="658411" y="185125"/>
                </a:lnTo>
                <a:lnTo>
                  <a:pt x="661370" y="172285"/>
                </a:lnTo>
                <a:lnTo>
                  <a:pt x="665962" y="161292"/>
                </a:lnTo>
                <a:lnTo>
                  <a:pt x="672185" y="152145"/>
                </a:lnTo>
                <a:lnTo>
                  <a:pt x="685445" y="140855"/>
                </a:lnTo>
                <a:lnTo>
                  <a:pt x="697173" y="135991"/>
                </a:lnTo>
                <a:lnTo>
                  <a:pt x="710349" y="134365"/>
                </a:lnTo>
                <a:lnTo>
                  <a:pt x="713722" y="134475"/>
                </a:lnTo>
                <a:lnTo>
                  <a:pt x="726293" y="137067"/>
                </a:lnTo>
                <a:lnTo>
                  <a:pt x="737523" y="143092"/>
                </a:lnTo>
                <a:lnTo>
                  <a:pt x="747433" y="152526"/>
                </a:lnTo>
                <a:lnTo>
                  <a:pt x="750643" y="156918"/>
                </a:lnTo>
                <a:lnTo>
                  <a:pt x="755770" y="166835"/>
                </a:lnTo>
                <a:lnTo>
                  <a:pt x="759453" y="178632"/>
                </a:lnTo>
                <a:lnTo>
                  <a:pt x="761674" y="192317"/>
                </a:lnTo>
                <a:lnTo>
                  <a:pt x="762419" y="207898"/>
                </a:lnTo>
                <a:lnTo>
                  <a:pt x="762125" y="218787"/>
                </a:lnTo>
                <a:lnTo>
                  <a:pt x="760570" y="233490"/>
                </a:lnTo>
                <a:lnTo>
                  <a:pt x="757671" y="246148"/>
                </a:lnTo>
                <a:lnTo>
                  <a:pt x="753422" y="256755"/>
                </a:lnTo>
                <a:lnTo>
                  <a:pt x="747814" y="265302"/>
                </a:lnTo>
                <a:lnTo>
                  <a:pt x="736096" y="275876"/>
                </a:lnTo>
                <a:lnTo>
                  <a:pt x="724538" y="281090"/>
                </a:lnTo>
                <a:lnTo>
                  <a:pt x="711492" y="282828"/>
                </a:lnTo>
                <a:lnTo>
                  <a:pt x="706308" y="282574"/>
                </a:lnTo>
                <a:lnTo>
                  <a:pt x="693940" y="279621"/>
                </a:lnTo>
                <a:lnTo>
                  <a:pt x="682798" y="273356"/>
                </a:lnTo>
                <a:lnTo>
                  <a:pt x="672858" y="263778"/>
                </a:lnTo>
                <a:lnTo>
                  <a:pt x="667949" y="256733"/>
                </a:lnTo>
                <a:lnTo>
                  <a:pt x="671834" y="311699"/>
                </a:lnTo>
                <a:lnTo>
                  <a:pt x="681707" y="319260"/>
                </a:lnTo>
                <a:lnTo>
                  <a:pt x="691299" y="324865"/>
                </a:lnTo>
                <a:lnTo>
                  <a:pt x="701283" y="328858"/>
                </a:lnTo>
                <a:lnTo>
                  <a:pt x="713623" y="331679"/>
                </a:lnTo>
                <a:close/>
              </a:path>
              <a:path w="4938306" h="417448">
                <a:moveTo>
                  <a:pt x="663162" y="246442"/>
                </a:moveTo>
                <a:lnTo>
                  <a:pt x="659744" y="234344"/>
                </a:lnTo>
                <a:lnTo>
                  <a:pt x="657692" y="220438"/>
                </a:lnTo>
                <a:lnTo>
                  <a:pt x="657009" y="204723"/>
                </a:lnTo>
                <a:lnTo>
                  <a:pt x="657682" y="298068"/>
                </a:lnTo>
                <a:lnTo>
                  <a:pt x="661673" y="302221"/>
                </a:lnTo>
                <a:lnTo>
                  <a:pt x="671834" y="311699"/>
                </a:lnTo>
                <a:lnTo>
                  <a:pt x="667949" y="256733"/>
                </a:lnTo>
                <a:lnTo>
                  <a:pt x="663162" y="246442"/>
                </a:lnTo>
                <a:close/>
              </a:path>
              <a:path w="4938306" h="417448">
                <a:moveTo>
                  <a:pt x="4447832" y="90169"/>
                </a:moveTo>
                <a:lnTo>
                  <a:pt x="4447832" y="327278"/>
                </a:lnTo>
                <a:lnTo>
                  <a:pt x="4510570" y="327278"/>
                </a:lnTo>
                <a:lnTo>
                  <a:pt x="4510570" y="90169"/>
                </a:lnTo>
                <a:lnTo>
                  <a:pt x="4447832" y="90169"/>
                </a:lnTo>
                <a:close/>
              </a:path>
              <a:path w="4938306" h="417448">
                <a:moveTo>
                  <a:pt x="4234218" y="273938"/>
                </a:moveTo>
                <a:lnTo>
                  <a:pt x="4230027" y="267969"/>
                </a:lnTo>
                <a:lnTo>
                  <a:pt x="4227741" y="260476"/>
                </a:lnTo>
                <a:lnTo>
                  <a:pt x="4225630" y="246275"/>
                </a:lnTo>
                <a:lnTo>
                  <a:pt x="4224898" y="233882"/>
                </a:lnTo>
                <a:lnTo>
                  <a:pt x="4224458" y="218176"/>
                </a:lnTo>
                <a:lnTo>
                  <a:pt x="4224312" y="199135"/>
                </a:lnTo>
                <a:lnTo>
                  <a:pt x="4224312" y="90169"/>
                </a:lnTo>
                <a:lnTo>
                  <a:pt x="4161574" y="90169"/>
                </a:lnTo>
                <a:lnTo>
                  <a:pt x="4161592" y="243225"/>
                </a:lnTo>
                <a:lnTo>
                  <a:pt x="4162256" y="258072"/>
                </a:lnTo>
                <a:lnTo>
                  <a:pt x="4163885" y="271272"/>
                </a:lnTo>
                <a:lnTo>
                  <a:pt x="4166491" y="282827"/>
                </a:lnTo>
                <a:lnTo>
                  <a:pt x="4170083" y="292734"/>
                </a:lnTo>
                <a:lnTo>
                  <a:pt x="4177722" y="305520"/>
                </a:lnTo>
                <a:lnTo>
                  <a:pt x="4186557" y="314667"/>
                </a:lnTo>
                <a:lnTo>
                  <a:pt x="4197515" y="322198"/>
                </a:lnTo>
                <a:lnTo>
                  <a:pt x="4214420" y="329168"/>
                </a:lnTo>
                <a:lnTo>
                  <a:pt x="4226968" y="331754"/>
                </a:lnTo>
                <a:lnTo>
                  <a:pt x="4240314" y="332613"/>
                </a:lnTo>
                <a:lnTo>
                  <a:pt x="4248208" y="332294"/>
                </a:lnTo>
                <a:lnTo>
                  <a:pt x="4260785" y="330420"/>
                </a:lnTo>
                <a:lnTo>
                  <a:pt x="4273013" y="326880"/>
                </a:lnTo>
                <a:lnTo>
                  <a:pt x="4284891" y="321690"/>
                </a:lnTo>
                <a:lnTo>
                  <a:pt x="4301848" y="310566"/>
                </a:lnTo>
                <a:lnTo>
                  <a:pt x="4311025" y="301822"/>
                </a:lnTo>
                <a:lnTo>
                  <a:pt x="4318927" y="291845"/>
                </a:lnTo>
                <a:lnTo>
                  <a:pt x="4318927" y="327278"/>
                </a:lnTo>
                <a:lnTo>
                  <a:pt x="4377220" y="327278"/>
                </a:lnTo>
                <a:lnTo>
                  <a:pt x="4377220" y="90169"/>
                </a:lnTo>
                <a:lnTo>
                  <a:pt x="4314482" y="90169"/>
                </a:lnTo>
                <a:lnTo>
                  <a:pt x="4314481" y="191122"/>
                </a:lnTo>
                <a:lnTo>
                  <a:pt x="4314285" y="209678"/>
                </a:lnTo>
                <a:lnTo>
                  <a:pt x="4313723" y="225263"/>
                </a:lnTo>
                <a:lnTo>
                  <a:pt x="4312789" y="237870"/>
                </a:lnTo>
                <a:lnTo>
                  <a:pt x="4311477" y="247493"/>
                </a:lnTo>
                <a:lnTo>
                  <a:pt x="4309783" y="254126"/>
                </a:lnTo>
                <a:lnTo>
                  <a:pt x="4308823" y="256550"/>
                </a:lnTo>
                <a:lnTo>
                  <a:pt x="4302254" y="267177"/>
                </a:lnTo>
                <a:lnTo>
                  <a:pt x="4292384" y="276097"/>
                </a:lnTo>
                <a:lnTo>
                  <a:pt x="4288299" y="278633"/>
                </a:lnTo>
                <a:lnTo>
                  <a:pt x="4276547" y="283304"/>
                </a:lnTo>
                <a:lnTo>
                  <a:pt x="4263555" y="284860"/>
                </a:lnTo>
                <a:lnTo>
                  <a:pt x="4254157" y="284860"/>
                </a:lnTo>
                <a:lnTo>
                  <a:pt x="4246410" y="282701"/>
                </a:lnTo>
                <a:lnTo>
                  <a:pt x="4240314" y="278256"/>
                </a:lnTo>
                <a:lnTo>
                  <a:pt x="4234218" y="273938"/>
                </a:lnTo>
                <a:close/>
              </a:path>
              <a:path w="4938306" h="417448">
                <a:moveTo>
                  <a:pt x="4783874" y="144398"/>
                </a:moveTo>
                <a:lnTo>
                  <a:pt x="4786160" y="140080"/>
                </a:lnTo>
                <a:lnTo>
                  <a:pt x="4790986" y="136905"/>
                </a:lnTo>
                <a:lnTo>
                  <a:pt x="4798557" y="133357"/>
                </a:lnTo>
                <a:lnTo>
                  <a:pt x="4810744" y="130774"/>
                </a:lnTo>
                <a:lnTo>
                  <a:pt x="4826419" y="129920"/>
                </a:lnTo>
                <a:lnTo>
                  <a:pt x="4833489" y="130174"/>
                </a:lnTo>
                <a:lnTo>
                  <a:pt x="4846630" y="132496"/>
                </a:lnTo>
                <a:lnTo>
                  <a:pt x="4856772" y="137286"/>
                </a:lnTo>
                <a:lnTo>
                  <a:pt x="4865672" y="146358"/>
                </a:lnTo>
                <a:lnTo>
                  <a:pt x="4871123" y="158495"/>
                </a:lnTo>
                <a:lnTo>
                  <a:pt x="4930305" y="147573"/>
                </a:lnTo>
                <a:lnTo>
                  <a:pt x="4928145" y="140899"/>
                </a:lnTo>
                <a:lnTo>
                  <a:pt x="4922703" y="128591"/>
                </a:lnTo>
                <a:lnTo>
                  <a:pt x="4915803" y="117790"/>
                </a:lnTo>
                <a:lnTo>
                  <a:pt x="4907454" y="108497"/>
                </a:lnTo>
                <a:lnTo>
                  <a:pt x="4897666" y="100710"/>
                </a:lnTo>
                <a:lnTo>
                  <a:pt x="4890465" y="96543"/>
                </a:lnTo>
                <a:lnTo>
                  <a:pt x="4880394" y="92338"/>
                </a:lnTo>
                <a:lnTo>
                  <a:pt x="4868849" y="89062"/>
                </a:lnTo>
                <a:lnTo>
                  <a:pt x="4855833" y="86716"/>
                </a:lnTo>
                <a:lnTo>
                  <a:pt x="4841349" y="85306"/>
                </a:lnTo>
                <a:lnTo>
                  <a:pt x="4825403" y="84835"/>
                </a:lnTo>
                <a:lnTo>
                  <a:pt x="4822680" y="84850"/>
                </a:lnTo>
                <a:lnTo>
                  <a:pt x="4807002" y="85584"/>
                </a:lnTo>
                <a:lnTo>
                  <a:pt x="4792748" y="87420"/>
                </a:lnTo>
                <a:lnTo>
                  <a:pt x="4779917" y="90358"/>
                </a:lnTo>
                <a:lnTo>
                  <a:pt x="4768509" y="94400"/>
                </a:lnTo>
                <a:lnTo>
                  <a:pt x="4758525" y="99544"/>
                </a:lnTo>
                <a:lnTo>
                  <a:pt x="4749965" y="105790"/>
                </a:lnTo>
                <a:lnTo>
                  <a:pt x="4744769" y="110649"/>
                </a:lnTo>
                <a:lnTo>
                  <a:pt x="4736374" y="120927"/>
                </a:lnTo>
                <a:lnTo>
                  <a:pt x="4730378" y="132179"/>
                </a:lnTo>
                <a:lnTo>
                  <a:pt x="4726780" y="144406"/>
                </a:lnTo>
                <a:lnTo>
                  <a:pt x="4725581" y="157606"/>
                </a:lnTo>
                <a:lnTo>
                  <a:pt x="4726277" y="167959"/>
                </a:lnTo>
                <a:lnTo>
                  <a:pt x="4729390" y="180685"/>
                </a:lnTo>
                <a:lnTo>
                  <a:pt x="4734994" y="192091"/>
                </a:lnTo>
                <a:lnTo>
                  <a:pt x="4743083" y="202179"/>
                </a:lnTo>
                <a:lnTo>
                  <a:pt x="4753648" y="210946"/>
                </a:lnTo>
                <a:lnTo>
                  <a:pt x="4767017" y="217942"/>
                </a:lnTo>
                <a:lnTo>
                  <a:pt x="4776453" y="221650"/>
                </a:lnTo>
                <a:lnTo>
                  <a:pt x="4787643" y="225447"/>
                </a:lnTo>
                <a:lnTo>
                  <a:pt x="4800586" y="229334"/>
                </a:lnTo>
                <a:lnTo>
                  <a:pt x="4815279" y="233314"/>
                </a:lnTo>
                <a:lnTo>
                  <a:pt x="4831722" y="237386"/>
                </a:lnTo>
                <a:lnTo>
                  <a:pt x="4849914" y="241553"/>
                </a:lnTo>
                <a:lnTo>
                  <a:pt x="4860836" y="244093"/>
                </a:lnTo>
                <a:lnTo>
                  <a:pt x="4867821" y="246887"/>
                </a:lnTo>
                <a:lnTo>
                  <a:pt x="4870869" y="249808"/>
                </a:lnTo>
                <a:lnTo>
                  <a:pt x="4873917" y="252983"/>
                </a:lnTo>
                <a:lnTo>
                  <a:pt x="4875314" y="256920"/>
                </a:lnTo>
                <a:lnTo>
                  <a:pt x="4875314" y="268604"/>
                </a:lnTo>
                <a:lnTo>
                  <a:pt x="4872647" y="274192"/>
                </a:lnTo>
                <a:lnTo>
                  <a:pt x="4867059" y="278383"/>
                </a:lnTo>
                <a:lnTo>
                  <a:pt x="4857840" y="283244"/>
                </a:lnTo>
                <a:lnTo>
                  <a:pt x="4845549" y="286271"/>
                </a:lnTo>
                <a:lnTo>
                  <a:pt x="4830483" y="287273"/>
                </a:lnTo>
                <a:lnTo>
                  <a:pt x="4818571" y="286486"/>
                </a:lnTo>
                <a:lnTo>
                  <a:pt x="4806094" y="283357"/>
                </a:lnTo>
                <a:lnTo>
                  <a:pt x="4796066" y="277875"/>
                </a:lnTo>
                <a:lnTo>
                  <a:pt x="4791266" y="273453"/>
                </a:lnTo>
                <a:lnTo>
                  <a:pt x="4784259" y="263120"/>
                </a:lnTo>
                <a:lnTo>
                  <a:pt x="4779810" y="250062"/>
                </a:lnTo>
                <a:lnTo>
                  <a:pt x="4716818" y="259587"/>
                </a:lnTo>
                <a:lnTo>
                  <a:pt x="4721540" y="273567"/>
                </a:lnTo>
                <a:lnTo>
                  <a:pt x="4727366" y="285027"/>
                </a:lnTo>
                <a:lnTo>
                  <a:pt x="4734680" y="295407"/>
                </a:lnTo>
                <a:lnTo>
                  <a:pt x="4743483" y="304707"/>
                </a:lnTo>
                <a:lnTo>
                  <a:pt x="4753775" y="312927"/>
                </a:lnTo>
                <a:lnTo>
                  <a:pt x="4765803" y="319989"/>
                </a:lnTo>
                <a:lnTo>
                  <a:pt x="4776681" y="324550"/>
                </a:lnTo>
                <a:lnTo>
                  <a:pt x="4788584" y="328087"/>
                </a:lnTo>
                <a:lnTo>
                  <a:pt x="4801517" y="330605"/>
                </a:lnTo>
                <a:lnTo>
                  <a:pt x="4815482" y="332112"/>
                </a:lnTo>
                <a:lnTo>
                  <a:pt x="4830483" y="332613"/>
                </a:lnTo>
                <a:lnTo>
                  <a:pt x="4840124" y="332414"/>
                </a:lnTo>
                <a:lnTo>
                  <a:pt x="4854941" y="331230"/>
                </a:lnTo>
                <a:lnTo>
                  <a:pt x="4868568" y="328979"/>
                </a:lnTo>
                <a:lnTo>
                  <a:pt x="4881003" y="325658"/>
                </a:lnTo>
                <a:lnTo>
                  <a:pt x="4892243" y="321263"/>
                </a:lnTo>
                <a:lnTo>
                  <a:pt x="4902286" y="315793"/>
                </a:lnTo>
                <a:lnTo>
                  <a:pt x="4911128" y="309244"/>
                </a:lnTo>
                <a:lnTo>
                  <a:pt x="4920290" y="300227"/>
                </a:lnTo>
                <a:lnTo>
                  <a:pt x="4928181" y="289583"/>
                </a:lnTo>
                <a:lnTo>
                  <a:pt x="4933810" y="278174"/>
                </a:lnTo>
                <a:lnTo>
                  <a:pt x="4937183" y="266012"/>
                </a:lnTo>
                <a:lnTo>
                  <a:pt x="4938306" y="253110"/>
                </a:lnTo>
                <a:lnTo>
                  <a:pt x="4937117" y="239149"/>
                </a:lnTo>
                <a:lnTo>
                  <a:pt x="4933456" y="226614"/>
                </a:lnTo>
                <a:lnTo>
                  <a:pt x="4927298" y="215736"/>
                </a:lnTo>
                <a:lnTo>
                  <a:pt x="4918621" y="206501"/>
                </a:lnTo>
                <a:lnTo>
                  <a:pt x="4911636" y="201420"/>
                </a:lnTo>
                <a:lnTo>
                  <a:pt x="4902480" y="196264"/>
                </a:lnTo>
                <a:lnTo>
                  <a:pt x="4891599" y="191403"/>
                </a:lnTo>
                <a:lnTo>
                  <a:pt x="4878997" y="186835"/>
                </a:lnTo>
                <a:lnTo>
                  <a:pt x="4864677" y="182556"/>
                </a:lnTo>
                <a:lnTo>
                  <a:pt x="4848644" y="178561"/>
                </a:lnTo>
                <a:lnTo>
                  <a:pt x="4832873" y="174889"/>
                </a:lnTo>
                <a:lnTo>
                  <a:pt x="4816780" y="170751"/>
                </a:lnTo>
                <a:lnTo>
                  <a:pt x="4804282" y="167033"/>
                </a:lnTo>
                <a:lnTo>
                  <a:pt x="4795385" y="163748"/>
                </a:lnTo>
                <a:lnTo>
                  <a:pt x="4790097" y="160908"/>
                </a:lnTo>
                <a:lnTo>
                  <a:pt x="4785906" y="157860"/>
                </a:lnTo>
                <a:lnTo>
                  <a:pt x="4783874" y="154050"/>
                </a:lnTo>
                <a:lnTo>
                  <a:pt x="4783874" y="144398"/>
                </a:lnTo>
                <a:close/>
              </a:path>
              <a:path w="4938306" h="417448">
                <a:moveTo>
                  <a:pt x="3471780" y="230121"/>
                </a:moveTo>
                <a:lnTo>
                  <a:pt x="3468489" y="242706"/>
                </a:lnTo>
                <a:lnTo>
                  <a:pt x="3463552" y="253586"/>
                </a:lnTo>
                <a:lnTo>
                  <a:pt x="3456978" y="262763"/>
                </a:lnTo>
                <a:lnTo>
                  <a:pt x="3451420" y="268265"/>
                </a:lnTo>
                <a:lnTo>
                  <a:pt x="3440741" y="275628"/>
                </a:lnTo>
                <a:lnTo>
                  <a:pt x="3428841" y="280070"/>
                </a:lnTo>
                <a:lnTo>
                  <a:pt x="3415957" y="332613"/>
                </a:lnTo>
                <a:lnTo>
                  <a:pt x="3435489" y="331315"/>
                </a:lnTo>
                <a:lnTo>
                  <a:pt x="3448440" y="328847"/>
                </a:lnTo>
                <a:lnTo>
                  <a:pt x="3460730" y="325096"/>
                </a:lnTo>
                <a:lnTo>
                  <a:pt x="3472363" y="320065"/>
                </a:lnTo>
                <a:lnTo>
                  <a:pt x="3483340" y="313755"/>
                </a:lnTo>
                <a:lnTo>
                  <a:pt x="3493662" y="306168"/>
                </a:lnTo>
                <a:lnTo>
                  <a:pt x="3503333" y="297306"/>
                </a:lnTo>
                <a:lnTo>
                  <a:pt x="3516142" y="282026"/>
                </a:lnTo>
                <a:lnTo>
                  <a:pt x="3522868" y="271316"/>
                </a:lnTo>
                <a:lnTo>
                  <a:pt x="3528367" y="259959"/>
                </a:lnTo>
                <a:lnTo>
                  <a:pt x="3532641" y="247953"/>
                </a:lnTo>
                <a:lnTo>
                  <a:pt x="3535692" y="235297"/>
                </a:lnTo>
                <a:lnTo>
                  <a:pt x="3537521" y="221988"/>
                </a:lnTo>
                <a:lnTo>
                  <a:pt x="3538131" y="208025"/>
                </a:lnTo>
                <a:lnTo>
                  <a:pt x="3537999" y="201523"/>
                </a:lnTo>
                <a:lnTo>
                  <a:pt x="3536805" y="187864"/>
                </a:lnTo>
                <a:lnTo>
                  <a:pt x="3534370" y="174871"/>
                </a:lnTo>
                <a:lnTo>
                  <a:pt x="3530698" y="162539"/>
                </a:lnTo>
                <a:lnTo>
                  <a:pt x="3525793" y="150866"/>
                </a:lnTo>
                <a:lnTo>
                  <a:pt x="3519658" y="139848"/>
                </a:lnTo>
                <a:lnTo>
                  <a:pt x="3512297" y="129481"/>
                </a:lnTo>
                <a:lnTo>
                  <a:pt x="3503714" y="119760"/>
                </a:lnTo>
                <a:lnTo>
                  <a:pt x="3489494" y="107414"/>
                </a:lnTo>
                <a:lnTo>
                  <a:pt x="3478917" y="100522"/>
                </a:lnTo>
                <a:lnTo>
                  <a:pt x="3467638" y="94880"/>
                </a:lnTo>
                <a:lnTo>
                  <a:pt x="3455661" y="90488"/>
                </a:lnTo>
                <a:lnTo>
                  <a:pt x="3442989" y="87349"/>
                </a:lnTo>
                <a:lnTo>
                  <a:pt x="3429626" y="85464"/>
                </a:lnTo>
                <a:lnTo>
                  <a:pt x="3415576" y="84835"/>
                </a:lnTo>
                <a:lnTo>
                  <a:pt x="3414009" y="84843"/>
                </a:lnTo>
                <a:lnTo>
                  <a:pt x="3400684" y="85561"/>
                </a:lnTo>
                <a:lnTo>
                  <a:pt x="3387861" y="87450"/>
                </a:lnTo>
                <a:lnTo>
                  <a:pt x="3375545" y="90517"/>
                </a:lnTo>
                <a:lnTo>
                  <a:pt x="3363741" y="94765"/>
                </a:lnTo>
                <a:lnTo>
                  <a:pt x="3352457" y="100202"/>
                </a:lnTo>
                <a:lnTo>
                  <a:pt x="3342338" y="106464"/>
                </a:lnTo>
                <a:lnTo>
                  <a:pt x="3332364" y="114351"/>
                </a:lnTo>
                <a:lnTo>
                  <a:pt x="3323440" y="123383"/>
                </a:lnTo>
                <a:lnTo>
                  <a:pt x="3315573" y="133566"/>
                </a:lnTo>
                <a:lnTo>
                  <a:pt x="3308769" y="144906"/>
                </a:lnTo>
                <a:lnTo>
                  <a:pt x="3303626" y="155802"/>
                </a:lnTo>
                <a:lnTo>
                  <a:pt x="3299172" y="167931"/>
                </a:lnTo>
                <a:lnTo>
                  <a:pt x="3295975" y="180238"/>
                </a:lnTo>
                <a:lnTo>
                  <a:pt x="3294047" y="192716"/>
                </a:lnTo>
                <a:lnTo>
                  <a:pt x="3293402" y="205358"/>
                </a:lnTo>
                <a:lnTo>
                  <a:pt x="3293577" y="213895"/>
                </a:lnTo>
                <a:lnTo>
                  <a:pt x="3294662" y="227665"/>
                </a:lnTo>
                <a:lnTo>
                  <a:pt x="3296733" y="240630"/>
                </a:lnTo>
                <a:lnTo>
                  <a:pt x="3299780" y="252791"/>
                </a:lnTo>
                <a:lnTo>
                  <a:pt x="3303795" y="264148"/>
                </a:lnTo>
                <a:lnTo>
                  <a:pt x="3308769" y="274700"/>
                </a:lnTo>
                <a:lnTo>
                  <a:pt x="3315006" y="284810"/>
                </a:lnTo>
                <a:lnTo>
                  <a:pt x="3322943" y="294783"/>
                </a:lnTo>
                <a:lnTo>
                  <a:pt x="3332059" y="303627"/>
                </a:lnTo>
                <a:lnTo>
                  <a:pt x="3342360" y="311331"/>
                </a:lnTo>
                <a:lnTo>
                  <a:pt x="3353854" y="317880"/>
                </a:lnTo>
                <a:lnTo>
                  <a:pt x="3358510" y="223797"/>
                </a:lnTo>
                <a:lnTo>
                  <a:pt x="3357664" y="208787"/>
                </a:lnTo>
                <a:lnTo>
                  <a:pt x="3357842" y="201663"/>
                </a:lnTo>
                <a:lnTo>
                  <a:pt x="3359460" y="187415"/>
                </a:lnTo>
                <a:lnTo>
                  <a:pt x="3362763" y="174853"/>
                </a:lnTo>
                <a:lnTo>
                  <a:pt x="3367753" y="163952"/>
                </a:lnTo>
                <a:lnTo>
                  <a:pt x="3374428" y="154685"/>
                </a:lnTo>
                <a:lnTo>
                  <a:pt x="3379958" y="149222"/>
                </a:lnTo>
                <a:lnTo>
                  <a:pt x="3390679" y="141886"/>
                </a:lnTo>
                <a:lnTo>
                  <a:pt x="3402605" y="137484"/>
                </a:lnTo>
                <a:lnTo>
                  <a:pt x="3415703" y="136016"/>
                </a:lnTo>
                <a:lnTo>
                  <a:pt x="3423313" y="136488"/>
                </a:lnTo>
                <a:lnTo>
                  <a:pt x="3435761" y="139619"/>
                </a:lnTo>
                <a:lnTo>
                  <a:pt x="3446976" y="145685"/>
                </a:lnTo>
                <a:lnTo>
                  <a:pt x="3456978" y="154685"/>
                </a:lnTo>
                <a:lnTo>
                  <a:pt x="3459971" y="158400"/>
                </a:lnTo>
                <a:lnTo>
                  <a:pt x="3465927" y="168414"/>
                </a:lnTo>
                <a:lnTo>
                  <a:pt x="3470192" y="180054"/>
                </a:lnTo>
                <a:lnTo>
                  <a:pt x="3472757" y="193336"/>
                </a:lnTo>
                <a:lnTo>
                  <a:pt x="3473615" y="208279"/>
                </a:lnTo>
                <a:lnTo>
                  <a:pt x="3473418" y="215832"/>
                </a:lnTo>
                <a:lnTo>
                  <a:pt x="3471780" y="230121"/>
                </a:lnTo>
                <a:close/>
              </a:path>
              <a:path w="4938306" h="417448">
                <a:moveTo>
                  <a:pt x="3428841" y="280070"/>
                </a:moveTo>
                <a:lnTo>
                  <a:pt x="3415703" y="281558"/>
                </a:lnTo>
                <a:lnTo>
                  <a:pt x="3408089" y="281072"/>
                </a:lnTo>
                <a:lnTo>
                  <a:pt x="3395670" y="277893"/>
                </a:lnTo>
                <a:lnTo>
                  <a:pt x="3384438" y="271778"/>
                </a:lnTo>
                <a:lnTo>
                  <a:pt x="3374428" y="262763"/>
                </a:lnTo>
                <a:lnTo>
                  <a:pt x="3371207" y="258813"/>
                </a:lnTo>
                <a:lnTo>
                  <a:pt x="3365282" y="248819"/>
                </a:lnTo>
                <a:lnTo>
                  <a:pt x="3361049" y="237144"/>
                </a:lnTo>
                <a:lnTo>
                  <a:pt x="3358510" y="223797"/>
                </a:lnTo>
                <a:lnTo>
                  <a:pt x="3354156" y="318032"/>
                </a:lnTo>
                <a:lnTo>
                  <a:pt x="3366033" y="323313"/>
                </a:lnTo>
                <a:lnTo>
                  <a:pt x="3378152" y="327400"/>
                </a:lnTo>
                <a:lnTo>
                  <a:pt x="3390512" y="330304"/>
                </a:lnTo>
                <a:lnTo>
                  <a:pt x="3403114" y="332037"/>
                </a:lnTo>
                <a:lnTo>
                  <a:pt x="3415957" y="332613"/>
                </a:lnTo>
                <a:lnTo>
                  <a:pt x="3428841" y="280070"/>
                </a:lnTo>
                <a:close/>
              </a:path>
              <a:path w="4938306" h="417448">
                <a:moveTo>
                  <a:pt x="3097949" y="204469"/>
                </a:moveTo>
                <a:lnTo>
                  <a:pt x="3098065" y="197760"/>
                </a:lnTo>
                <a:lnTo>
                  <a:pt x="3099371" y="182547"/>
                </a:lnTo>
                <a:lnTo>
                  <a:pt x="3102122" y="169576"/>
                </a:lnTo>
                <a:lnTo>
                  <a:pt x="3106307" y="158850"/>
                </a:lnTo>
                <a:lnTo>
                  <a:pt x="3111919" y="150367"/>
                </a:lnTo>
                <a:lnTo>
                  <a:pt x="3123891" y="140418"/>
                </a:lnTo>
                <a:lnTo>
                  <a:pt x="3135728" y="135692"/>
                </a:lnTo>
                <a:lnTo>
                  <a:pt x="3149384" y="134111"/>
                </a:lnTo>
                <a:lnTo>
                  <a:pt x="3154801" y="134352"/>
                </a:lnTo>
                <a:lnTo>
                  <a:pt x="3167599" y="137285"/>
                </a:lnTo>
                <a:lnTo>
                  <a:pt x="3178086" y="143509"/>
                </a:lnTo>
                <a:lnTo>
                  <a:pt x="3181964" y="147410"/>
                </a:lnTo>
                <a:lnTo>
                  <a:pt x="3188391" y="157949"/>
                </a:lnTo>
                <a:lnTo>
                  <a:pt x="3192183" y="171450"/>
                </a:lnTo>
                <a:lnTo>
                  <a:pt x="3254032" y="160273"/>
                </a:lnTo>
                <a:lnTo>
                  <a:pt x="3247626" y="142536"/>
                </a:lnTo>
                <a:lnTo>
                  <a:pt x="3241580" y="130721"/>
                </a:lnTo>
                <a:lnTo>
                  <a:pt x="3234508" y="120277"/>
                </a:lnTo>
                <a:lnTo>
                  <a:pt x="3226421" y="111205"/>
                </a:lnTo>
                <a:lnTo>
                  <a:pt x="3217329" y="103504"/>
                </a:lnTo>
                <a:lnTo>
                  <a:pt x="3201160" y="94307"/>
                </a:lnTo>
                <a:lnTo>
                  <a:pt x="3189676" y="90163"/>
                </a:lnTo>
                <a:lnTo>
                  <a:pt x="3177067" y="87203"/>
                </a:lnTo>
                <a:lnTo>
                  <a:pt x="3163339" y="85427"/>
                </a:lnTo>
                <a:lnTo>
                  <a:pt x="3148495" y="84835"/>
                </a:lnTo>
                <a:lnTo>
                  <a:pt x="3147071" y="84841"/>
                </a:lnTo>
                <a:lnTo>
                  <a:pt x="3132666" y="85617"/>
                </a:lnTo>
                <a:lnTo>
                  <a:pt x="3119137" y="87694"/>
                </a:lnTo>
                <a:lnTo>
                  <a:pt x="3106481" y="91072"/>
                </a:lnTo>
                <a:lnTo>
                  <a:pt x="3094696" y="95752"/>
                </a:lnTo>
                <a:lnTo>
                  <a:pt x="3083780" y="101734"/>
                </a:lnTo>
                <a:lnTo>
                  <a:pt x="3073732" y="109017"/>
                </a:lnTo>
                <a:lnTo>
                  <a:pt x="3064548" y="117601"/>
                </a:lnTo>
                <a:lnTo>
                  <a:pt x="3052863" y="132449"/>
                </a:lnTo>
                <a:lnTo>
                  <a:pt x="3046933" y="142933"/>
                </a:lnTo>
                <a:lnTo>
                  <a:pt x="3042078" y="154322"/>
                </a:lnTo>
                <a:lnTo>
                  <a:pt x="3038298" y="166617"/>
                </a:lnTo>
                <a:lnTo>
                  <a:pt x="3035596" y="179815"/>
                </a:lnTo>
                <a:lnTo>
                  <a:pt x="3033974" y="193915"/>
                </a:lnTo>
                <a:lnTo>
                  <a:pt x="3033433" y="208914"/>
                </a:lnTo>
                <a:lnTo>
                  <a:pt x="3033606" y="217444"/>
                </a:lnTo>
                <a:lnTo>
                  <a:pt x="3034767" y="231870"/>
                </a:lnTo>
                <a:lnTo>
                  <a:pt x="3037013" y="245414"/>
                </a:lnTo>
                <a:lnTo>
                  <a:pt x="3040343" y="258074"/>
                </a:lnTo>
                <a:lnTo>
                  <a:pt x="3044752" y="269849"/>
                </a:lnTo>
                <a:lnTo>
                  <a:pt x="3050237" y="280738"/>
                </a:lnTo>
                <a:lnTo>
                  <a:pt x="3056794" y="290737"/>
                </a:lnTo>
                <a:lnTo>
                  <a:pt x="3064421" y="299846"/>
                </a:lnTo>
                <a:lnTo>
                  <a:pt x="3073849" y="308685"/>
                </a:lnTo>
                <a:lnTo>
                  <a:pt x="3083954" y="315996"/>
                </a:lnTo>
                <a:lnTo>
                  <a:pt x="3094920" y="321978"/>
                </a:lnTo>
                <a:lnTo>
                  <a:pt x="3106745" y="326631"/>
                </a:lnTo>
                <a:lnTo>
                  <a:pt x="3119427" y="329954"/>
                </a:lnTo>
                <a:lnTo>
                  <a:pt x="3132963" y="331948"/>
                </a:lnTo>
                <a:lnTo>
                  <a:pt x="3147352" y="332613"/>
                </a:lnTo>
                <a:lnTo>
                  <a:pt x="3162036" y="332014"/>
                </a:lnTo>
                <a:lnTo>
                  <a:pt x="3175760" y="330211"/>
                </a:lnTo>
                <a:lnTo>
                  <a:pt x="3188460" y="327206"/>
                </a:lnTo>
                <a:lnTo>
                  <a:pt x="3200131" y="323004"/>
                </a:lnTo>
                <a:lnTo>
                  <a:pt x="3210771" y="317609"/>
                </a:lnTo>
                <a:lnTo>
                  <a:pt x="3220377" y="311022"/>
                </a:lnTo>
                <a:lnTo>
                  <a:pt x="3227723" y="304469"/>
                </a:lnTo>
                <a:lnTo>
                  <a:pt x="3235688" y="295401"/>
                </a:lnTo>
                <a:lnTo>
                  <a:pt x="3242612" y="285113"/>
                </a:lnTo>
                <a:lnTo>
                  <a:pt x="3248501" y="273601"/>
                </a:lnTo>
                <a:lnTo>
                  <a:pt x="3253363" y="260860"/>
                </a:lnTo>
                <a:lnTo>
                  <a:pt x="3257207" y="246887"/>
                </a:lnTo>
                <a:lnTo>
                  <a:pt x="3195612" y="236473"/>
                </a:lnTo>
                <a:lnTo>
                  <a:pt x="3195520" y="236948"/>
                </a:lnTo>
                <a:lnTo>
                  <a:pt x="3191623" y="251596"/>
                </a:lnTo>
                <a:lnTo>
                  <a:pt x="3186287" y="263061"/>
                </a:lnTo>
                <a:lnTo>
                  <a:pt x="3179483" y="271398"/>
                </a:lnTo>
                <a:lnTo>
                  <a:pt x="3175201" y="274690"/>
                </a:lnTo>
                <a:lnTo>
                  <a:pt x="3163841" y="279833"/>
                </a:lnTo>
                <a:lnTo>
                  <a:pt x="3150273" y="281558"/>
                </a:lnTo>
                <a:lnTo>
                  <a:pt x="3146016" y="281415"/>
                </a:lnTo>
                <a:lnTo>
                  <a:pt x="3132913" y="278851"/>
                </a:lnTo>
                <a:lnTo>
                  <a:pt x="3121632" y="273092"/>
                </a:lnTo>
                <a:lnTo>
                  <a:pt x="3112173" y="264159"/>
                </a:lnTo>
                <a:lnTo>
                  <a:pt x="3107728" y="257403"/>
                </a:lnTo>
                <a:lnTo>
                  <a:pt x="3103470" y="247354"/>
                </a:lnTo>
                <a:lnTo>
                  <a:pt x="3100411" y="235191"/>
                </a:lnTo>
                <a:lnTo>
                  <a:pt x="3098567" y="220901"/>
                </a:lnTo>
                <a:lnTo>
                  <a:pt x="3097949" y="204469"/>
                </a:lnTo>
                <a:close/>
              </a:path>
              <a:path w="4938306" h="417448">
                <a:moveTo>
                  <a:pt x="2278516" y="139857"/>
                </a:moveTo>
                <a:lnTo>
                  <a:pt x="2290063" y="134590"/>
                </a:lnTo>
                <a:lnTo>
                  <a:pt x="2303310" y="132841"/>
                </a:lnTo>
                <a:lnTo>
                  <a:pt x="2313866" y="134002"/>
                </a:lnTo>
                <a:lnTo>
                  <a:pt x="2325665" y="138709"/>
                </a:lnTo>
                <a:lnTo>
                  <a:pt x="2335949" y="147065"/>
                </a:lnTo>
                <a:lnTo>
                  <a:pt x="2339177" y="150920"/>
                </a:lnTo>
                <a:lnTo>
                  <a:pt x="2344920" y="161220"/>
                </a:lnTo>
                <a:lnTo>
                  <a:pt x="2348543" y="173742"/>
                </a:lnTo>
                <a:lnTo>
                  <a:pt x="2350046" y="188467"/>
                </a:lnTo>
                <a:lnTo>
                  <a:pt x="2256193" y="188467"/>
                </a:lnTo>
                <a:lnTo>
                  <a:pt x="2255177" y="226821"/>
                </a:lnTo>
                <a:lnTo>
                  <a:pt x="2412276" y="226821"/>
                </a:lnTo>
                <a:lnTo>
                  <a:pt x="2412261" y="214348"/>
                </a:lnTo>
                <a:lnTo>
                  <a:pt x="2411506" y="199141"/>
                </a:lnTo>
                <a:lnTo>
                  <a:pt x="2409921" y="184907"/>
                </a:lnTo>
                <a:lnTo>
                  <a:pt x="2407508" y="171644"/>
                </a:lnTo>
                <a:lnTo>
                  <a:pt x="2404269" y="159347"/>
                </a:lnTo>
                <a:lnTo>
                  <a:pt x="2400204" y="148014"/>
                </a:lnTo>
                <a:lnTo>
                  <a:pt x="2395314" y="137641"/>
                </a:lnTo>
                <a:lnTo>
                  <a:pt x="2389601" y="128224"/>
                </a:lnTo>
                <a:lnTo>
                  <a:pt x="2383066" y="119760"/>
                </a:lnTo>
                <a:lnTo>
                  <a:pt x="2372776" y="109571"/>
                </a:lnTo>
                <a:lnTo>
                  <a:pt x="2362754" y="102022"/>
                </a:lnTo>
                <a:lnTo>
                  <a:pt x="2351858" y="95840"/>
                </a:lnTo>
                <a:lnTo>
                  <a:pt x="2340087" y="91029"/>
                </a:lnTo>
                <a:lnTo>
                  <a:pt x="2327439" y="87590"/>
                </a:lnTo>
                <a:lnTo>
                  <a:pt x="2313910" y="85524"/>
                </a:lnTo>
                <a:lnTo>
                  <a:pt x="2299500" y="84835"/>
                </a:lnTo>
                <a:lnTo>
                  <a:pt x="2290207" y="85174"/>
                </a:lnTo>
                <a:lnTo>
                  <a:pt x="2276959" y="86936"/>
                </a:lnTo>
                <a:lnTo>
                  <a:pt x="2264443" y="90201"/>
                </a:lnTo>
                <a:lnTo>
                  <a:pt x="2258298" y="169322"/>
                </a:lnTo>
                <a:lnTo>
                  <a:pt x="2262666" y="157612"/>
                </a:lnTo>
                <a:lnTo>
                  <a:pt x="2269401" y="147827"/>
                </a:lnTo>
                <a:lnTo>
                  <a:pt x="2278516" y="139857"/>
                </a:lnTo>
                <a:close/>
              </a:path>
              <a:path w="4938306" h="417448">
                <a:moveTo>
                  <a:pt x="2264443" y="90201"/>
                </a:moveTo>
                <a:lnTo>
                  <a:pt x="2252656" y="94966"/>
                </a:lnTo>
                <a:lnTo>
                  <a:pt x="2241597" y="101228"/>
                </a:lnTo>
                <a:lnTo>
                  <a:pt x="2231262" y="108986"/>
                </a:lnTo>
                <a:lnTo>
                  <a:pt x="2221649" y="118236"/>
                </a:lnTo>
                <a:lnTo>
                  <a:pt x="2209696" y="133928"/>
                </a:lnTo>
                <a:lnTo>
                  <a:pt x="2203918" y="144512"/>
                </a:lnTo>
                <a:lnTo>
                  <a:pt x="2199191" y="155969"/>
                </a:lnTo>
                <a:lnTo>
                  <a:pt x="2195515" y="168301"/>
                </a:lnTo>
                <a:lnTo>
                  <a:pt x="2192888" y="181510"/>
                </a:lnTo>
                <a:lnTo>
                  <a:pt x="2191313" y="195598"/>
                </a:lnTo>
                <a:lnTo>
                  <a:pt x="2190788" y="210565"/>
                </a:lnTo>
                <a:lnTo>
                  <a:pt x="2191039" y="220572"/>
                </a:lnTo>
                <a:lnTo>
                  <a:pt x="2192294" y="234410"/>
                </a:lnTo>
                <a:lnTo>
                  <a:pt x="2194600" y="247486"/>
                </a:lnTo>
                <a:lnTo>
                  <a:pt x="2197954" y="259804"/>
                </a:lnTo>
                <a:lnTo>
                  <a:pt x="2202354" y="271364"/>
                </a:lnTo>
                <a:lnTo>
                  <a:pt x="2207798" y="282171"/>
                </a:lnTo>
                <a:lnTo>
                  <a:pt x="2214283" y="292226"/>
                </a:lnTo>
                <a:lnTo>
                  <a:pt x="2221320" y="300744"/>
                </a:lnTo>
                <a:lnTo>
                  <a:pt x="2230287" y="309199"/>
                </a:lnTo>
                <a:lnTo>
                  <a:pt x="2240287" y="316353"/>
                </a:lnTo>
                <a:lnTo>
                  <a:pt x="2251323" y="322207"/>
                </a:lnTo>
                <a:lnTo>
                  <a:pt x="2263396" y="326759"/>
                </a:lnTo>
                <a:lnTo>
                  <a:pt x="2276506" y="330011"/>
                </a:lnTo>
                <a:lnTo>
                  <a:pt x="2290657" y="331962"/>
                </a:lnTo>
                <a:lnTo>
                  <a:pt x="2305850" y="332613"/>
                </a:lnTo>
                <a:lnTo>
                  <a:pt x="2310372" y="332551"/>
                </a:lnTo>
                <a:lnTo>
                  <a:pt x="2324317" y="331522"/>
                </a:lnTo>
                <a:lnTo>
                  <a:pt x="2337329" y="329223"/>
                </a:lnTo>
                <a:lnTo>
                  <a:pt x="2349419" y="325653"/>
                </a:lnTo>
                <a:lnTo>
                  <a:pt x="2360597" y="320814"/>
                </a:lnTo>
                <a:lnTo>
                  <a:pt x="2370874" y="314705"/>
                </a:lnTo>
                <a:lnTo>
                  <a:pt x="2381444" y="306121"/>
                </a:lnTo>
                <a:lnTo>
                  <a:pt x="2389906" y="297045"/>
                </a:lnTo>
                <a:lnTo>
                  <a:pt x="2397314" y="286716"/>
                </a:lnTo>
                <a:lnTo>
                  <a:pt x="2403670" y="275123"/>
                </a:lnTo>
                <a:lnTo>
                  <a:pt x="2408974" y="262254"/>
                </a:lnTo>
                <a:lnTo>
                  <a:pt x="2346363" y="251840"/>
                </a:lnTo>
                <a:lnTo>
                  <a:pt x="2344721" y="257093"/>
                </a:lnTo>
                <a:lnTo>
                  <a:pt x="2338902" y="269197"/>
                </a:lnTo>
                <a:lnTo>
                  <a:pt x="2331250" y="277748"/>
                </a:lnTo>
                <a:lnTo>
                  <a:pt x="2330762" y="278128"/>
                </a:lnTo>
                <a:lnTo>
                  <a:pt x="2319712" y="283844"/>
                </a:lnTo>
                <a:lnTo>
                  <a:pt x="2306485" y="285750"/>
                </a:lnTo>
                <a:lnTo>
                  <a:pt x="2305089" y="285733"/>
                </a:lnTo>
                <a:lnTo>
                  <a:pt x="2291983" y="283788"/>
                </a:lnTo>
                <a:lnTo>
                  <a:pt x="2280383" y="278620"/>
                </a:lnTo>
                <a:lnTo>
                  <a:pt x="2270290" y="270255"/>
                </a:lnTo>
                <a:lnTo>
                  <a:pt x="2265727" y="264538"/>
                </a:lnTo>
                <a:lnTo>
                  <a:pt x="2260087" y="253825"/>
                </a:lnTo>
                <a:lnTo>
                  <a:pt x="2256565" y="241253"/>
                </a:lnTo>
                <a:lnTo>
                  <a:pt x="2255177" y="226821"/>
                </a:lnTo>
                <a:lnTo>
                  <a:pt x="2256193" y="188467"/>
                </a:lnTo>
                <a:lnTo>
                  <a:pt x="2256317" y="182936"/>
                </a:lnTo>
                <a:lnTo>
                  <a:pt x="2258298" y="169322"/>
                </a:lnTo>
                <a:lnTo>
                  <a:pt x="2264443" y="90201"/>
                </a:lnTo>
                <a:close/>
              </a:path>
              <a:path w="4938306" h="417448">
                <a:moveTo>
                  <a:pt x="1990128" y="122554"/>
                </a:moveTo>
                <a:lnTo>
                  <a:pt x="1981765" y="110247"/>
                </a:lnTo>
                <a:lnTo>
                  <a:pt x="1972863" y="101239"/>
                </a:lnTo>
                <a:lnTo>
                  <a:pt x="1962696" y="94233"/>
                </a:lnTo>
                <a:lnTo>
                  <a:pt x="1949296" y="88532"/>
                </a:lnTo>
                <a:lnTo>
                  <a:pt x="1936818" y="85764"/>
                </a:lnTo>
                <a:lnTo>
                  <a:pt x="1923199" y="84835"/>
                </a:lnTo>
                <a:lnTo>
                  <a:pt x="1916271" y="85087"/>
                </a:lnTo>
                <a:lnTo>
                  <a:pt x="1903724" y="86915"/>
                </a:lnTo>
                <a:lnTo>
                  <a:pt x="1891729" y="90509"/>
                </a:lnTo>
                <a:lnTo>
                  <a:pt x="1880288" y="95870"/>
                </a:lnTo>
                <a:lnTo>
                  <a:pt x="1869400" y="102998"/>
                </a:lnTo>
                <a:lnTo>
                  <a:pt x="1859066" y="111893"/>
                </a:lnTo>
                <a:lnTo>
                  <a:pt x="1849285" y="122554"/>
                </a:lnTo>
                <a:lnTo>
                  <a:pt x="1849285" y="90169"/>
                </a:lnTo>
                <a:lnTo>
                  <a:pt x="1791373" y="90169"/>
                </a:lnTo>
                <a:lnTo>
                  <a:pt x="1791373" y="327278"/>
                </a:lnTo>
                <a:lnTo>
                  <a:pt x="1854111" y="327278"/>
                </a:lnTo>
                <a:lnTo>
                  <a:pt x="1854111" y="212089"/>
                </a:lnTo>
                <a:lnTo>
                  <a:pt x="1854378" y="197715"/>
                </a:lnTo>
                <a:lnTo>
                  <a:pt x="1855328" y="183607"/>
                </a:lnTo>
                <a:lnTo>
                  <a:pt x="1856941" y="172092"/>
                </a:lnTo>
                <a:lnTo>
                  <a:pt x="1859191" y="163194"/>
                </a:lnTo>
                <a:lnTo>
                  <a:pt x="1860194" y="160464"/>
                </a:lnTo>
                <a:lnTo>
                  <a:pt x="1866650" y="149115"/>
                </a:lnTo>
                <a:lnTo>
                  <a:pt x="1875828" y="140588"/>
                </a:lnTo>
                <a:lnTo>
                  <a:pt x="1889052" y="134505"/>
                </a:lnTo>
                <a:lnTo>
                  <a:pt x="1901990" y="132841"/>
                </a:lnTo>
                <a:lnTo>
                  <a:pt x="1909991" y="132841"/>
                </a:lnTo>
                <a:lnTo>
                  <a:pt x="1916341" y="134492"/>
                </a:lnTo>
                <a:lnTo>
                  <a:pt x="1921040" y="137794"/>
                </a:lnTo>
                <a:lnTo>
                  <a:pt x="1925739" y="140969"/>
                </a:lnTo>
                <a:lnTo>
                  <a:pt x="1931454" y="152653"/>
                </a:lnTo>
                <a:lnTo>
                  <a:pt x="1933678" y="165994"/>
                </a:lnTo>
                <a:lnTo>
                  <a:pt x="1934483" y="179697"/>
                </a:lnTo>
                <a:lnTo>
                  <a:pt x="1934756" y="197357"/>
                </a:lnTo>
                <a:lnTo>
                  <a:pt x="1934756" y="327278"/>
                </a:lnTo>
                <a:lnTo>
                  <a:pt x="1997494" y="327278"/>
                </a:lnTo>
                <a:lnTo>
                  <a:pt x="1997494" y="213486"/>
                </a:lnTo>
                <a:lnTo>
                  <a:pt x="1997750" y="199193"/>
                </a:lnTo>
                <a:lnTo>
                  <a:pt x="1998671" y="185210"/>
                </a:lnTo>
                <a:lnTo>
                  <a:pt x="2000275" y="173629"/>
                </a:lnTo>
                <a:lnTo>
                  <a:pt x="2002574" y="164464"/>
                </a:lnTo>
                <a:lnTo>
                  <a:pt x="2010393" y="149323"/>
                </a:lnTo>
                <a:lnTo>
                  <a:pt x="2019338" y="140842"/>
                </a:lnTo>
                <a:lnTo>
                  <a:pt x="2031637" y="134747"/>
                </a:lnTo>
                <a:lnTo>
                  <a:pt x="2044103" y="132841"/>
                </a:lnTo>
                <a:lnTo>
                  <a:pt x="2049372" y="133147"/>
                </a:lnTo>
                <a:lnTo>
                  <a:pt x="2061861" y="137261"/>
                </a:lnTo>
                <a:lnTo>
                  <a:pt x="2070900" y="146176"/>
                </a:lnTo>
                <a:lnTo>
                  <a:pt x="2075406" y="160448"/>
                </a:lnTo>
                <a:lnTo>
                  <a:pt x="2076884" y="174217"/>
                </a:lnTo>
                <a:lnTo>
                  <a:pt x="2077377" y="191769"/>
                </a:lnTo>
                <a:lnTo>
                  <a:pt x="2077377" y="327278"/>
                </a:lnTo>
                <a:lnTo>
                  <a:pt x="2140115" y="327278"/>
                </a:lnTo>
                <a:lnTo>
                  <a:pt x="2140115" y="175640"/>
                </a:lnTo>
                <a:lnTo>
                  <a:pt x="2139773" y="161061"/>
                </a:lnTo>
                <a:lnTo>
                  <a:pt x="2138583" y="147089"/>
                </a:lnTo>
                <a:lnTo>
                  <a:pt x="2136537" y="135603"/>
                </a:lnTo>
                <a:lnTo>
                  <a:pt x="2133638" y="126618"/>
                </a:lnTo>
                <a:lnTo>
                  <a:pt x="2125453" y="112329"/>
                </a:lnTo>
                <a:lnTo>
                  <a:pt x="2116929" y="102948"/>
                </a:lnTo>
                <a:lnTo>
                  <a:pt x="2106714" y="95503"/>
                </a:lnTo>
                <a:lnTo>
                  <a:pt x="2089105" y="88147"/>
                </a:lnTo>
                <a:lnTo>
                  <a:pt x="2076390" y="85663"/>
                </a:lnTo>
                <a:lnTo>
                  <a:pt x="2062391" y="84835"/>
                </a:lnTo>
                <a:lnTo>
                  <a:pt x="2060716" y="84852"/>
                </a:lnTo>
                <a:lnTo>
                  <a:pt x="2047943" y="86069"/>
                </a:lnTo>
                <a:lnTo>
                  <a:pt x="2035615" y="89205"/>
                </a:lnTo>
                <a:lnTo>
                  <a:pt x="2023783" y="94233"/>
                </a:lnTo>
                <a:lnTo>
                  <a:pt x="2008955" y="103832"/>
                </a:lnTo>
                <a:lnTo>
                  <a:pt x="1999342" y="112377"/>
                </a:lnTo>
                <a:lnTo>
                  <a:pt x="1990128" y="122554"/>
                </a:lnTo>
                <a:close/>
              </a:path>
              <a:path w="4938306" h="417448">
                <a:moveTo>
                  <a:pt x="1604908" y="139857"/>
                </a:moveTo>
                <a:lnTo>
                  <a:pt x="1616455" y="134590"/>
                </a:lnTo>
                <a:lnTo>
                  <a:pt x="1629702" y="132841"/>
                </a:lnTo>
                <a:lnTo>
                  <a:pt x="1640258" y="134002"/>
                </a:lnTo>
                <a:lnTo>
                  <a:pt x="1652057" y="138709"/>
                </a:lnTo>
                <a:lnTo>
                  <a:pt x="1662341" y="147065"/>
                </a:lnTo>
                <a:lnTo>
                  <a:pt x="1665569" y="150920"/>
                </a:lnTo>
                <a:lnTo>
                  <a:pt x="1671312" y="161220"/>
                </a:lnTo>
                <a:lnTo>
                  <a:pt x="1674935" y="173742"/>
                </a:lnTo>
                <a:lnTo>
                  <a:pt x="1676438" y="188467"/>
                </a:lnTo>
                <a:lnTo>
                  <a:pt x="1582585" y="188467"/>
                </a:lnTo>
                <a:lnTo>
                  <a:pt x="1581569" y="226821"/>
                </a:lnTo>
                <a:lnTo>
                  <a:pt x="1738668" y="226821"/>
                </a:lnTo>
                <a:lnTo>
                  <a:pt x="1738653" y="214348"/>
                </a:lnTo>
                <a:lnTo>
                  <a:pt x="1737898" y="199141"/>
                </a:lnTo>
                <a:lnTo>
                  <a:pt x="1736313" y="184907"/>
                </a:lnTo>
                <a:lnTo>
                  <a:pt x="1733900" y="171644"/>
                </a:lnTo>
                <a:lnTo>
                  <a:pt x="1730661" y="159347"/>
                </a:lnTo>
                <a:lnTo>
                  <a:pt x="1726596" y="148014"/>
                </a:lnTo>
                <a:lnTo>
                  <a:pt x="1721706" y="137641"/>
                </a:lnTo>
                <a:lnTo>
                  <a:pt x="1715993" y="128224"/>
                </a:lnTo>
                <a:lnTo>
                  <a:pt x="1709458" y="119760"/>
                </a:lnTo>
                <a:lnTo>
                  <a:pt x="1699168" y="109571"/>
                </a:lnTo>
                <a:lnTo>
                  <a:pt x="1689146" y="102022"/>
                </a:lnTo>
                <a:lnTo>
                  <a:pt x="1678250" y="95840"/>
                </a:lnTo>
                <a:lnTo>
                  <a:pt x="1666479" y="91029"/>
                </a:lnTo>
                <a:lnTo>
                  <a:pt x="1653831" y="87590"/>
                </a:lnTo>
                <a:lnTo>
                  <a:pt x="1640302" y="85524"/>
                </a:lnTo>
                <a:lnTo>
                  <a:pt x="1625892" y="84835"/>
                </a:lnTo>
                <a:lnTo>
                  <a:pt x="1616599" y="85174"/>
                </a:lnTo>
                <a:lnTo>
                  <a:pt x="1603351" y="86936"/>
                </a:lnTo>
                <a:lnTo>
                  <a:pt x="1590835" y="90201"/>
                </a:lnTo>
                <a:lnTo>
                  <a:pt x="1584690" y="169322"/>
                </a:lnTo>
                <a:lnTo>
                  <a:pt x="1589058" y="157612"/>
                </a:lnTo>
                <a:lnTo>
                  <a:pt x="1595793" y="147827"/>
                </a:lnTo>
                <a:lnTo>
                  <a:pt x="1604908" y="13985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962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962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3802" y="666369"/>
            <a:ext cx="62737" cy="327278"/>
          </a:xfrm>
          <a:custGeom>
            <a:avLst/>
            <a:gdLst/>
            <a:ahLst/>
            <a:cxnLst/>
            <a:rect l="l" t="t" r="r" b="b"/>
            <a:pathLst>
              <a:path w="62737" h="327278">
                <a:moveTo>
                  <a:pt x="0" y="0"/>
                </a:moveTo>
                <a:lnTo>
                  <a:pt x="0" y="327278"/>
                </a:lnTo>
                <a:lnTo>
                  <a:pt x="62737" y="32727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2618" y="879855"/>
            <a:ext cx="84581" cy="74930"/>
          </a:xfrm>
          <a:custGeom>
            <a:avLst/>
            <a:gdLst/>
            <a:ahLst/>
            <a:cxnLst/>
            <a:rect l="l" t="t" r="r" b="b"/>
            <a:pathLst>
              <a:path w="84581" h="74930">
                <a:moveTo>
                  <a:pt x="84581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1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8" y="20447"/>
                </a:lnTo>
                <a:lnTo>
                  <a:pt x="4063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1" y="58928"/>
                </a:lnTo>
                <a:lnTo>
                  <a:pt x="9906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8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2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1" y="12446"/>
                </a:lnTo>
                <a:lnTo>
                  <a:pt x="8458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9794" y="8023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9139" y="800735"/>
            <a:ext cx="105410" cy="148462"/>
          </a:xfrm>
          <a:custGeom>
            <a:avLst/>
            <a:gdLst/>
            <a:ahLst/>
            <a:cxnLst/>
            <a:rect l="l" t="t" r="r" b="b"/>
            <a:pathLst>
              <a:path w="105410" h="148462">
                <a:moveTo>
                  <a:pt x="53340" y="0"/>
                </a:moveTo>
                <a:lnTo>
                  <a:pt x="40164" y="1625"/>
                </a:lnTo>
                <a:lnTo>
                  <a:pt x="28436" y="6489"/>
                </a:lnTo>
                <a:lnTo>
                  <a:pt x="18132" y="14570"/>
                </a:lnTo>
                <a:lnTo>
                  <a:pt x="8953" y="26926"/>
                </a:lnTo>
                <a:lnTo>
                  <a:pt x="4361" y="37919"/>
                </a:lnTo>
                <a:lnTo>
                  <a:pt x="1402" y="50759"/>
                </a:lnTo>
                <a:lnTo>
                  <a:pt x="78" y="65446"/>
                </a:lnTo>
                <a:lnTo>
                  <a:pt x="0" y="70357"/>
                </a:lnTo>
                <a:lnTo>
                  <a:pt x="683" y="86072"/>
                </a:lnTo>
                <a:lnTo>
                  <a:pt x="2735" y="99978"/>
                </a:lnTo>
                <a:lnTo>
                  <a:pt x="6153" y="112076"/>
                </a:lnTo>
                <a:lnTo>
                  <a:pt x="10940" y="122367"/>
                </a:lnTo>
                <a:lnTo>
                  <a:pt x="15849" y="129412"/>
                </a:lnTo>
                <a:lnTo>
                  <a:pt x="25789" y="138990"/>
                </a:lnTo>
                <a:lnTo>
                  <a:pt x="36931" y="145255"/>
                </a:lnTo>
                <a:lnTo>
                  <a:pt x="49298" y="148208"/>
                </a:lnTo>
                <a:lnTo>
                  <a:pt x="54483" y="148462"/>
                </a:lnTo>
                <a:lnTo>
                  <a:pt x="67529" y="146724"/>
                </a:lnTo>
                <a:lnTo>
                  <a:pt x="79087" y="141510"/>
                </a:lnTo>
                <a:lnTo>
                  <a:pt x="89182" y="132820"/>
                </a:lnTo>
                <a:lnTo>
                  <a:pt x="96413" y="122389"/>
                </a:lnTo>
                <a:lnTo>
                  <a:pt x="100662" y="111782"/>
                </a:lnTo>
                <a:lnTo>
                  <a:pt x="103561" y="99124"/>
                </a:lnTo>
                <a:lnTo>
                  <a:pt x="105116" y="84421"/>
                </a:lnTo>
                <a:lnTo>
                  <a:pt x="105410" y="73532"/>
                </a:lnTo>
                <a:lnTo>
                  <a:pt x="104665" y="57951"/>
                </a:lnTo>
                <a:lnTo>
                  <a:pt x="102444" y="44266"/>
                </a:lnTo>
                <a:lnTo>
                  <a:pt x="98761" y="32469"/>
                </a:lnTo>
                <a:lnTo>
                  <a:pt x="93634" y="22552"/>
                </a:lnTo>
                <a:lnTo>
                  <a:pt x="90424" y="18161"/>
                </a:lnTo>
                <a:lnTo>
                  <a:pt x="80514" y="8726"/>
                </a:lnTo>
                <a:lnTo>
                  <a:pt x="69284" y="2701"/>
                </a:lnTo>
                <a:lnTo>
                  <a:pt x="56713" y="109"/>
                </a:lnTo>
                <a:lnTo>
                  <a:pt x="5334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10024" y="799211"/>
            <a:ext cx="104901" cy="150240"/>
          </a:xfrm>
          <a:custGeom>
            <a:avLst/>
            <a:gdLst/>
            <a:ahLst/>
            <a:cxnLst/>
            <a:rect l="l" t="t" r="r" b="b"/>
            <a:pathLst>
              <a:path w="104901" h="150240">
                <a:moveTo>
                  <a:pt x="52450" y="0"/>
                </a:moveTo>
                <a:lnTo>
                  <a:pt x="39444" y="1685"/>
                </a:lnTo>
                <a:lnTo>
                  <a:pt x="27802" y="6725"/>
                </a:lnTo>
                <a:lnTo>
                  <a:pt x="17527" y="15099"/>
                </a:lnTo>
                <a:lnTo>
                  <a:pt x="8963" y="26882"/>
                </a:lnTo>
                <a:lnTo>
                  <a:pt x="4404" y="37849"/>
                </a:lnTo>
                <a:lnTo>
                  <a:pt x="1443" y="50680"/>
                </a:lnTo>
                <a:lnTo>
                  <a:pt x="91" y="65375"/>
                </a:lnTo>
                <a:lnTo>
                  <a:pt x="0" y="70738"/>
                </a:lnTo>
                <a:lnTo>
                  <a:pt x="547" y="86874"/>
                </a:lnTo>
                <a:lnTo>
                  <a:pt x="2183" y="100875"/>
                </a:lnTo>
                <a:lnTo>
                  <a:pt x="4899" y="112724"/>
                </a:lnTo>
                <a:lnTo>
                  <a:pt x="8686" y="122402"/>
                </a:lnTo>
                <a:lnTo>
                  <a:pt x="19184" y="136754"/>
                </a:lnTo>
                <a:lnTo>
                  <a:pt x="29490" y="144527"/>
                </a:lnTo>
                <a:lnTo>
                  <a:pt x="41433" y="149019"/>
                </a:lnTo>
                <a:lnTo>
                  <a:pt x="52959" y="150240"/>
                </a:lnTo>
                <a:lnTo>
                  <a:pt x="65653" y="148497"/>
                </a:lnTo>
                <a:lnTo>
                  <a:pt x="77166" y="143252"/>
                </a:lnTo>
                <a:lnTo>
                  <a:pt x="87475" y="134483"/>
                </a:lnTo>
                <a:lnTo>
                  <a:pt x="95753" y="122706"/>
                </a:lnTo>
                <a:lnTo>
                  <a:pt x="100235" y="111802"/>
                </a:lnTo>
                <a:lnTo>
                  <a:pt x="103227" y="99106"/>
                </a:lnTo>
                <a:lnTo>
                  <a:pt x="104720" y="84608"/>
                </a:lnTo>
                <a:lnTo>
                  <a:pt x="104901" y="76835"/>
                </a:lnTo>
                <a:lnTo>
                  <a:pt x="104266" y="60721"/>
                </a:lnTo>
                <a:lnTo>
                  <a:pt x="102351" y="46626"/>
                </a:lnTo>
                <a:lnTo>
                  <a:pt x="99143" y="34535"/>
                </a:lnTo>
                <a:lnTo>
                  <a:pt x="94626" y="24434"/>
                </a:lnTo>
                <a:lnTo>
                  <a:pt x="90170" y="17906"/>
                </a:lnTo>
                <a:lnTo>
                  <a:pt x="80471" y="8670"/>
                </a:lnTo>
                <a:lnTo>
                  <a:pt x="69221" y="2747"/>
                </a:lnTo>
                <a:lnTo>
                  <a:pt x="56421" y="137"/>
                </a:lnTo>
                <a:lnTo>
                  <a:pt x="5245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8323" y="799211"/>
            <a:ext cx="93852" cy="55625"/>
          </a:xfrm>
          <a:custGeom>
            <a:avLst/>
            <a:gdLst/>
            <a:ahLst/>
            <a:cxnLst/>
            <a:rect l="l" t="t" r="r" b="b"/>
            <a:pathLst>
              <a:path w="93852" h="55625">
                <a:moveTo>
                  <a:pt x="47116" y="0"/>
                </a:moveTo>
                <a:lnTo>
                  <a:pt x="33870" y="1748"/>
                </a:lnTo>
                <a:lnTo>
                  <a:pt x="22323" y="7015"/>
                </a:lnTo>
                <a:lnTo>
                  <a:pt x="13207" y="14986"/>
                </a:lnTo>
                <a:lnTo>
                  <a:pt x="6473" y="24770"/>
                </a:lnTo>
                <a:lnTo>
                  <a:pt x="2105" y="36480"/>
                </a:lnTo>
                <a:lnTo>
                  <a:pt x="124" y="50094"/>
                </a:lnTo>
                <a:lnTo>
                  <a:pt x="0" y="55625"/>
                </a:lnTo>
                <a:lnTo>
                  <a:pt x="93852" y="55625"/>
                </a:lnTo>
                <a:lnTo>
                  <a:pt x="92350" y="40900"/>
                </a:lnTo>
                <a:lnTo>
                  <a:pt x="88727" y="28378"/>
                </a:lnTo>
                <a:lnTo>
                  <a:pt x="82984" y="18078"/>
                </a:lnTo>
                <a:lnTo>
                  <a:pt x="79756" y="14224"/>
                </a:lnTo>
                <a:lnTo>
                  <a:pt x="69472" y="5867"/>
                </a:lnTo>
                <a:lnTo>
                  <a:pt x="57672" y="1160"/>
                </a:lnTo>
                <a:lnTo>
                  <a:pt x="4711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4715" y="799211"/>
            <a:ext cx="93853" cy="55625"/>
          </a:xfrm>
          <a:custGeom>
            <a:avLst/>
            <a:gdLst/>
            <a:ahLst/>
            <a:cxnLst/>
            <a:rect l="l" t="t" r="r" b="b"/>
            <a:pathLst>
              <a:path w="93853" h="55625">
                <a:moveTo>
                  <a:pt x="47117" y="0"/>
                </a:moveTo>
                <a:lnTo>
                  <a:pt x="33870" y="1748"/>
                </a:lnTo>
                <a:lnTo>
                  <a:pt x="22323" y="7015"/>
                </a:lnTo>
                <a:lnTo>
                  <a:pt x="13208" y="14986"/>
                </a:lnTo>
                <a:lnTo>
                  <a:pt x="6473" y="24770"/>
                </a:lnTo>
                <a:lnTo>
                  <a:pt x="2105" y="36480"/>
                </a:lnTo>
                <a:lnTo>
                  <a:pt x="124" y="50094"/>
                </a:lnTo>
                <a:lnTo>
                  <a:pt x="0" y="55625"/>
                </a:lnTo>
                <a:lnTo>
                  <a:pt x="93853" y="55625"/>
                </a:lnTo>
                <a:lnTo>
                  <a:pt x="92350" y="40900"/>
                </a:lnTo>
                <a:lnTo>
                  <a:pt x="88727" y="28378"/>
                </a:lnTo>
                <a:lnTo>
                  <a:pt x="82984" y="18078"/>
                </a:lnTo>
                <a:lnTo>
                  <a:pt x="79756" y="14224"/>
                </a:lnTo>
                <a:lnTo>
                  <a:pt x="69472" y="5867"/>
                </a:lnTo>
                <a:lnTo>
                  <a:pt x="57672" y="1160"/>
                </a:lnTo>
                <a:lnTo>
                  <a:pt x="4711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5365" y="799211"/>
            <a:ext cx="93764" cy="55625"/>
          </a:xfrm>
          <a:custGeom>
            <a:avLst/>
            <a:gdLst/>
            <a:ahLst/>
            <a:cxnLst/>
            <a:rect l="l" t="t" r="r" b="b"/>
            <a:pathLst>
              <a:path w="93764" h="55625">
                <a:moveTo>
                  <a:pt x="47104" y="0"/>
                </a:moveTo>
                <a:lnTo>
                  <a:pt x="33878" y="1746"/>
                </a:lnTo>
                <a:lnTo>
                  <a:pt x="22326" y="7007"/>
                </a:lnTo>
                <a:lnTo>
                  <a:pt x="13169" y="14986"/>
                </a:lnTo>
                <a:lnTo>
                  <a:pt x="6422" y="24769"/>
                </a:lnTo>
                <a:lnTo>
                  <a:pt x="2069" y="36477"/>
                </a:lnTo>
                <a:lnTo>
                  <a:pt x="115" y="50090"/>
                </a:lnTo>
                <a:lnTo>
                  <a:pt x="0" y="55625"/>
                </a:lnTo>
                <a:lnTo>
                  <a:pt x="93764" y="55625"/>
                </a:lnTo>
                <a:lnTo>
                  <a:pt x="92300" y="40898"/>
                </a:lnTo>
                <a:lnTo>
                  <a:pt x="88688" y="28374"/>
                </a:lnTo>
                <a:lnTo>
                  <a:pt x="82929" y="18073"/>
                </a:lnTo>
                <a:lnTo>
                  <a:pt x="79692" y="14224"/>
                </a:lnTo>
                <a:lnTo>
                  <a:pt x="69386" y="5859"/>
                </a:lnTo>
                <a:lnTo>
                  <a:pt x="57599" y="1153"/>
                </a:lnTo>
                <a:lnTo>
                  <a:pt x="4710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962" y="7565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3704" y="756538"/>
            <a:ext cx="215646" cy="242443"/>
          </a:xfrm>
          <a:custGeom>
            <a:avLst/>
            <a:gdLst/>
            <a:ahLst/>
            <a:cxnLst/>
            <a:rect l="l" t="t" r="r" b="b"/>
            <a:pathLst>
              <a:path w="215646" h="242443">
                <a:moveTo>
                  <a:pt x="0" y="0"/>
                </a:moveTo>
                <a:lnTo>
                  <a:pt x="62737" y="0"/>
                </a:lnTo>
                <a:lnTo>
                  <a:pt x="62737" y="108965"/>
                </a:lnTo>
                <a:lnTo>
                  <a:pt x="62884" y="128006"/>
                </a:lnTo>
                <a:lnTo>
                  <a:pt x="63324" y="143712"/>
                </a:lnTo>
                <a:lnTo>
                  <a:pt x="64056" y="156105"/>
                </a:lnTo>
                <a:lnTo>
                  <a:pt x="65082" y="165205"/>
                </a:lnTo>
                <a:lnTo>
                  <a:pt x="66167" y="170307"/>
                </a:lnTo>
                <a:lnTo>
                  <a:pt x="68453" y="177800"/>
                </a:lnTo>
                <a:lnTo>
                  <a:pt x="72644" y="183769"/>
                </a:lnTo>
                <a:lnTo>
                  <a:pt x="78740" y="188087"/>
                </a:lnTo>
                <a:lnTo>
                  <a:pt x="84836" y="192532"/>
                </a:lnTo>
                <a:lnTo>
                  <a:pt x="92583" y="194690"/>
                </a:lnTo>
                <a:lnTo>
                  <a:pt x="101981" y="194690"/>
                </a:lnTo>
                <a:lnTo>
                  <a:pt x="114973" y="193134"/>
                </a:lnTo>
                <a:lnTo>
                  <a:pt x="126725" y="188463"/>
                </a:lnTo>
                <a:lnTo>
                  <a:pt x="140680" y="177007"/>
                </a:lnTo>
                <a:lnTo>
                  <a:pt x="147249" y="166380"/>
                </a:lnTo>
                <a:lnTo>
                  <a:pt x="149903" y="157323"/>
                </a:lnTo>
                <a:lnTo>
                  <a:pt x="151215" y="147700"/>
                </a:lnTo>
                <a:lnTo>
                  <a:pt x="152148" y="135093"/>
                </a:lnTo>
                <a:lnTo>
                  <a:pt x="152711" y="119508"/>
                </a:lnTo>
                <a:lnTo>
                  <a:pt x="152907" y="100952"/>
                </a:lnTo>
                <a:lnTo>
                  <a:pt x="152908" y="100075"/>
                </a:lnTo>
                <a:lnTo>
                  <a:pt x="152908" y="0"/>
                </a:lnTo>
                <a:lnTo>
                  <a:pt x="215646" y="0"/>
                </a:lnTo>
                <a:lnTo>
                  <a:pt x="215646" y="237109"/>
                </a:lnTo>
                <a:lnTo>
                  <a:pt x="157353" y="237109"/>
                </a:lnTo>
                <a:lnTo>
                  <a:pt x="157353" y="201675"/>
                </a:lnTo>
                <a:lnTo>
                  <a:pt x="149451" y="211652"/>
                </a:lnTo>
                <a:lnTo>
                  <a:pt x="140274" y="220396"/>
                </a:lnTo>
                <a:lnTo>
                  <a:pt x="129803" y="227873"/>
                </a:lnTo>
                <a:lnTo>
                  <a:pt x="123317" y="231521"/>
                </a:lnTo>
                <a:lnTo>
                  <a:pt x="111439" y="236710"/>
                </a:lnTo>
                <a:lnTo>
                  <a:pt x="99211" y="240250"/>
                </a:lnTo>
                <a:lnTo>
                  <a:pt x="86633" y="242124"/>
                </a:lnTo>
                <a:lnTo>
                  <a:pt x="78740" y="242443"/>
                </a:lnTo>
                <a:lnTo>
                  <a:pt x="65394" y="241584"/>
                </a:lnTo>
                <a:lnTo>
                  <a:pt x="52846" y="238998"/>
                </a:lnTo>
                <a:lnTo>
                  <a:pt x="41130" y="234664"/>
                </a:lnTo>
                <a:lnTo>
                  <a:pt x="35941" y="232028"/>
                </a:lnTo>
                <a:lnTo>
                  <a:pt x="24983" y="224497"/>
                </a:lnTo>
                <a:lnTo>
                  <a:pt x="16148" y="215350"/>
                </a:lnTo>
                <a:lnTo>
                  <a:pt x="9437" y="204562"/>
                </a:lnTo>
                <a:lnTo>
                  <a:pt x="4917" y="192657"/>
                </a:lnTo>
                <a:lnTo>
                  <a:pt x="2311" y="181102"/>
                </a:lnTo>
                <a:lnTo>
                  <a:pt x="682" y="167902"/>
                </a:lnTo>
                <a:lnTo>
                  <a:pt x="17" y="153055"/>
                </a:lnTo>
                <a:lnTo>
                  <a:pt x="0" y="14998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8948" y="7512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585" y="0"/>
                </a:moveTo>
                <a:lnTo>
                  <a:pt x="124531" y="470"/>
                </a:lnTo>
                <a:lnTo>
                  <a:pt x="139015" y="1880"/>
                </a:lnTo>
                <a:lnTo>
                  <a:pt x="152031" y="4226"/>
                </a:lnTo>
                <a:lnTo>
                  <a:pt x="163576" y="7502"/>
                </a:lnTo>
                <a:lnTo>
                  <a:pt x="173647" y="11707"/>
                </a:lnTo>
                <a:lnTo>
                  <a:pt x="180848" y="15875"/>
                </a:lnTo>
                <a:lnTo>
                  <a:pt x="190636" y="23661"/>
                </a:lnTo>
                <a:lnTo>
                  <a:pt x="198985" y="32954"/>
                </a:lnTo>
                <a:lnTo>
                  <a:pt x="205884" y="43755"/>
                </a:lnTo>
                <a:lnTo>
                  <a:pt x="211327" y="56063"/>
                </a:lnTo>
                <a:lnTo>
                  <a:pt x="213487" y="62737"/>
                </a:lnTo>
                <a:lnTo>
                  <a:pt x="154304" y="73660"/>
                </a:lnTo>
                <a:lnTo>
                  <a:pt x="148854" y="61522"/>
                </a:lnTo>
                <a:lnTo>
                  <a:pt x="140123" y="52572"/>
                </a:lnTo>
                <a:lnTo>
                  <a:pt x="139953" y="52450"/>
                </a:lnTo>
                <a:lnTo>
                  <a:pt x="129812" y="47660"/>
                </a:lnTo>
                <a:lnTo>
                  <a:pt x="116671" y="45338"/>
                </a:lnTo>
                <a:lnTo>
                  <a:pt x="109600" y="45085"/>
                </a:lnTo>
                <a:lnTo>
                  <a:pt x="93926" y="45938"/>
                </a:lnTo>
                <a:lnTo>
                  <a:pt x="81739" y="48521"/>
                </a:lnTo>
                <a:lnTo>
                  <a:pt x="74167" y="52070"/>
                </a:lnTo>
                <a:lnTo>
                  <a:pt x="69341" y="55245"/>
                </a:lnTo>
                <a:lnTo>
                  <a:pt x="67055" y="59562"/>
                </a:lnTo>
                <a:lnTo>
                  <a:pt x="67055" y="64770"/>
                </a:lnTo>
                <a:lnTo>
                  <a:pt x="67055" y="69215"/>
                </a:lnTo>
                <a:lnTo>
                  <a:pt x="69087" y="73025"/>
                </a:lnTo>
                <a:lnTo>
                  <a:pt x="73278" y="76073"/>
                </a:lnTo>
                <a:lnTo>
                  <a:pt x="78567" y="78912"/>
                </a:lnTo>
                <a:lnTo>
                  <a:pt x="87463" y="82197"/>
                </a:lnTo>
                <a:lnTo>
                  <a:pt x="99962" y="85915"/>
                </a:lnTo>
                <a:lnTo>
                  <a:pt x="116055" y="90053"/>
                </a:lnTo>
                <a:lnTo>
                  <a:pt x="131825" y="93725"/>
                </a:lnTo>
                <a:lnTo>
                  <a:pt x="147859" y="97720"/>
                </a:lnTo>
                <a:lnTo>
                  <a:pt x="162179" y="101999"/>
                </a:lnTo>
                <a:lnTo>
                  <a:pt x="174781" y="106567"/>
                </a:lnTo>
                <a:lnTo>
                  <a:pt x="185662" y="111428"/>
                </a:lnTo>
                <a:lnTo>
                  <a:pt x="194818" y="116584"/>
                </a:lnTo>
                <a:lnTo>
                  <a:pt x="201802" y="121666"/>
                </a:lnTo>
                <a:lnTo>
                  <a:pt x="210480" y="130900"/>
                </a:lnTo>
                <a:lnTo>
                  <a:pt x="216638" y="141778"/>
                </a:lnTo>
                <a:lnTo>
                  <a:pt x="220299" y="154313"/>
                </a:lnTo>
                <a:lnTo>
                  <a:pt x="221487" y="168275"/>
                </a:lnTo>
                <a:lnTo>
                  <a:pt x="220365" y="181176"/>
                </a:lnTo>
                <a:lnTo>
                  <a:pt x="216992" y="193338"/>
                </a:lnTo>
                <a:lnTo>
                  <a:pt x="211363" y="204747"/>
                </a:lnTo>
                <a:lnTo>
                  <a:pt x="203472" y="215391"/>
                </a:lnTo>
                <a:lnTo>
                  <a:pt x="194310" y="224409"/>
                </a:lnTo>
                <a:lnTo>
                  <a:pt x="185467" y="230957"/>
                </a:lnTo>
                <a:lnTo>
                  <a:pt x="175425" y="236427"/>
                </a:lnTo>
                <a:lnTo>
                  <a:pt x="164185" y="240822"/>
                </a:lnTo>
                <a:lnTo>
                  <a:pt x="151750" y="244143"/>
                </a:lnTo>
                <a:lnTo>
                  <a:pt x="138123" y="246394"/>
                </a:lnTo>
                <a:lnTo>
                  <a:pt x="123306" y="247578"/>
                </a:lnTo>
                <a:lnTo>
                  <a:pt x="113664" y="247777"/>
                </a:lnTo>
                <a:lnTo>
                  <a:pt x="98664" y="247276"/>
                </a:lnTo>
                <a:lnTo>
                  <a:pt x="84699" y="245769"/>
                </a:lnTo>
                <a:lnTo>
                  <a:pt x="71766" y="243251"/>
                </a:lnTo>
                <a:lnTo>
                  <a:pt x="59863" y="239714"/>
                </a:lnTo>
                <a:lnTo>
                  <a:pt x="48985" y="235153"/>
                </a:lnTo>
                <a:lnTo>
                  <a:pt x="39131" y="229560"/>
                </a:lnTo>
                <a:lnTo>
                  <a:pt x="26665" y="219871"/>
                </a:lnTo>
                <a:lnTo>
                  <a:pt x="17862" y="210571"/>
                </a:lnTo>
                <a:lnTo>
                  <a:pt x="10548" y="200191"/>
                </a:lnTo>
                <a:lnTo>
                  <a:pt x="4722" y="188731"/>
                </a:lnTo>
                <a:lnTo>
                  <a:pt x="384" y="176192"/>
                </a:lnTo>
                <a:lnTo>
                  <a:pt x="0" y="174752"/>
                </a:lnTo>
                <a:lnTo>
                  <a:pt x="62991" y="165227"/>
                </a:lnTo>
                <a:lnTo>
                  <a:pt x="67441" y="178284"/>
                </a:lnTo>
                <a:lnTo>
                  <a:pt x="74448" y="188617"/>
                </a:lnTo>
                <a:lnTo>
                  <a:pt x="79248" y="193040"/>
                </a:lnTo>
                <a:lnTo>
                  <a:pt x="89276" y="198521"/>
                </a:lnTo>
                <a:lnTo>
                  <a:pt x="101752" y="201650"/>
                </a:lnTo>
                <a:lnTo>
                  <a:pt x="113664" y="202437"/>
                </a:lnTo>
                <a:lnTo>
                  <a:pt x="128731" y="201435"/>
                </a:lnTo>
                <a:lnTo>
                  <a:pt x="141021" y="198408"/>
                </a:lnTo>
                <a:lnTo>
                  <a:pt x="150240" y="193548"/>
                </a:lnTo>
                <a:lnTo>
                  <a:pt x="155828" y="189357"/>
                </a:lnTo>
                <a:lnTo>
                  <a:pt x="158496" y="183769"/>
                </a:lnTo>
                <a:lnTo>
                  <a:pt x="158496" y="176784"/>
                </a:lnTo>
                <a:lnTo>
                  <a:pt x="158496" y="172085"/>
                </a:lnTo>
                <a:lnTo>
                  <a:pt x="157099" y="168148"/>
                </a:lnTo>
                <a:lnTo>
                  <a:pt x="154050" y="164973"/>
                </a:lnTo>
                <a:lnTo>
                  <a:pt x="151002" y="162052"/>
                </a:lnTo>
                <a:lnTo>
                  <a:pt x="144017" y="159258"/>
                </a:lnTo>
                <a:lnTo>
                  <a:pt x="133096" y="156718"/>
                </a:lnTo>
                <a:lnTo>
                  <a:pt x="114904" y="152550"/>
                </a:lnTo>
                <a:lnTo>
                  <a:pt x="98461" y="148478"/>
                </a:lnTo>
                <a:lnTo>
                  <a:pt x="83768" y="144498"/>
                </a:lnTo>
                <a:lnTo>
                  <a:pt x="70825" y="140611"/>
                </a:lnTo>
                <a:lnTo>
                  <a:pt x="59635" y="136814"/>
                </a:lnTo>
                <a:lnTo>
                  <a:pt x="50199" y="133106"/>
                </a:lnTo>
                <a:lnTo>
                  <a:pt x="42518" y="129485"/>
                </a:lnTo>
                <a:lnTo>
                  <a:pt x="36829" y="126111"/>
                </a:lnTo>
                <a:lnTo>
                  <a:pt x="26265" y="117343"/>
                </a:lnTo>
                <a:lnTo>
                  <a:pt x="18176" y="107255"/>
                </a:lnTo>
                <a:lnTo>
                  <a:pt x="12572" y="95849"/>
                </a:lnTo>
                <a:lnTo>
                  <a:pt x="9459" y="83123"/>
                </a:lnTo>
                <a:lnTo>
                  <a:pt x="8762" y="72771"/>
                </a:lnTo>
                <a:lnTo>
                  <a:pt x="9962" y="59570"/>
                </a:lnTo>
                <a:lnTo>
                  <a:pt x="13559" y="47343"/>
                </a:lnTo>
                <a:lnTo>
                  <a:pt x="19556" y="36091"/>
                </a:lnTo>
                <a:lnTo>
                  <a:pt x="27950" y="25813"/>
                </a:lnTo>
                <a:lnTo>
                  <a:pt x="33147" y="20955"/>
                </a:lnTo>
                <a:lnTo>
                  <a:pt x="41707" y="14708"/>
                </a:lnTo>
                <a:lnTo>
                  <a:pt x="51691" y="9564"/>
                </a:lnTo>
                <a:lnTo>
                  <a:pt x="63099" y="5522"/>
                </a:lnTo>
                <a:lnTo>
                  <a:pt x="75930" y="2584"/>
                </a:lnTo>
                <a:lnTo>
                  <a:pt x="90184" y="748"/>
                </a:lnTo>
                <a:lnTo>
                  <a:pt x="105862" y="14"/>
                </a:lnTo>
                <a:lnTo>
                  <a:pt x="10858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74616" y="7512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8" y="0"/>
                </a:moveTo>
                <a:lnTo>
                  <a:pt x="149623" y="815"/>
                </a:lnTo>
                <a:lnTo>
                  <a:pt x="162082" y="3245"/>
                </a:lnTo>
                <a:lnTo>
                  <a:pt x="173828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288" y="242443"/>
                </a:lnTo>
                <a:lnTo>
                  <a:pt x="153288" y="121412"/>
                </a:lnTo>
                <a:lnTo>
                  <a:pt x="153039" y="103625"/>
                </a:lnTo>
                <a:lnTo>
                  <a:pt x="152281" y="89330"/>
                </a:lnTo>
                <a:lnTo>
                  <a:pt x="151003" y="78554"/>
                </a:lnTo>
                <a:lnTo>
                  <a:pt x="149352" y="71755"/>
                </a:lnTo>
                <a:lnTo>
                  <a:pt x="146685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6" y="48006"/>
                </a:lnTo>
                <a:lnTo>
                  <a:pt x="114554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5532" y="751204"/>
            <a:ext cx="244728" cy="247777"/>
          </a:xfrm>
          <a:custGeom>
            <a:avLst/>
            <a:gdLst/>
            <a:ahLst/>
            <a:cxnLst/>
            <a:rect l="l" t="t" r="r" b="b"/>
            <a:pathLst>
              <a:path w="244728" h="247777">
                <a:moveTo>
                  <a:pt x="122173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8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4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6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6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4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15563" y="751204"/>
            <a:ext cx="223774" cy="247777"/>
          </a:xfrm>
          <a:custGeom>
            <a:avLst/>
            <a:gdLst/>
            <a:ahLst/>
            <a:cxnLst/>
            <a:rect l="l" t="t" r="r" b="b"/>
            <a:pathLst>
              <a:path w="223774" h="247777">
                <a:moveTo>
                  <a:pt x="115062" y="0"/>
                </a:moveTo>
                <a:lnTo>
                  <a:pt x="129906" y="591"/>
                </a:lnTo>
                <a:lnTo>
                  <a:pt x="143634" y="2367"/>
                </a:lnTo>
                <a:lnTo>
                  <a:pt x="156243" y="5327"/>
                </a:lnTo>
                <a:lnTo>
                  <a:pt x="167727" y="9471"/>
                </a:lnTo>
                <a:lnTo>
                  <a:pt x="178082" y="14799"/>
                </a:lnTo>
                <a:lnTo>
                  <a:pt x="183896" y="18669"/>
                </a:lnTo>
                <a:lnTo>
                  <a:pt x="192988" y="26369"/>
                </a:lnTo>
                <a:lnTo>
                  <a:pt x="201075" y="35441"/>
                </a:lnTo>
                <a:lnTo>
                  <a:pt x="208146" y="45885"/>
                </a:lnTo>
                <a:lnTo>
                  <a:pt x="214193" y="57700"/>
                </a:lnTo>
                <a:lnTo>
                  <a:pt x="219203" y="70887"/>
                </a:lnTo>
                <a:lnTo>
                  <a:pt x="220599" y="75437"/>
                </a:lnTo>
                <a:lnTo>
                  <a:pt x="158750" y="86614"/>
                </a:lnTo>
                <a:lnTo>
                  <a:pt x="154958" y="73113"/>
                </a:lnTo>
                <a:lnTo>
                  <a:pt x="148531" y="62574"/>
                </a:lnTo>
                <a:lnTo>
                  <a:pt x="144652" y="58674"/>
                </a:lnTo>
                <a:lnTo>
                  <a:pt x="134166" y="52449"/>
                </a:lnTo>
                <a:lnTo>
                  <a:pt x="121368" y="49516"/>
                </a:lnTo>
                <a:lnTo>
                  <a:pt x="115950" y="49275"/>
                </a:lnTo>
                <a:lnTo>
                  <a:pt x="102295" y="50856"/>
                </a:lnTo>
                <a:lnTo>
                  <a:pt x="90458" y="55582"/>
                </a:lnTo>
                <a:lnTo>
                  <a:pt x="80418" y="63431"/>
                </a:lnTo>
                <a:lnTo>
                  <a:pt x="72874" y="74014"/>
                </a:lnTo>
                <a:lnTo>
                  <a:pt x="68689" y="84740"/>
                </a:lnTo>
                <a:lnTo>
                  <a:pt x="65938" y="97711"/>
                </a:lnTo>
                <a:lnTo>
                  <a:pt x="64632" y="112924"/>
                </a:lnTo>
                <a:lnTo>
                  <a:pt x="64515" y="119634"/>
                </a:lnTo>
                <a:lnTo>
                  <a:pt x="65133" y="136065"/>
                </a:lnTo>
                <a:lnTo>
                  <a:pt x="66978" y="150355"/>
                </a:lnTo>
                <a:lnTo>
                  <a:pt x="70036" y="162518"/>
                </a:lnTo>
                <a:lnTo>
                  <a:pt x="74294" y="172567"/>
                </a:lnTo>
                <a:lnTo>
                  <a:pt x="78739" y="179324"/>
                </a:lnTo>
                <a:lnTo>
                  <a:pt x="88199" y="188256"/>
                </a:lnTo>
                <a:lnTo>
                  <a:pt x="99480" y="194015"/>
                </a:lnTo>
                <a:lnTo>
                  <a:pt x="112582" y="196579"/>
                </a:lnTo>
                <a:lnTo>
                  <a:pt x="116839" y="196723"/>
                </a:lnTo>
                <a:lnTo>
                  <a:pt x="130408" y="194997"/>
                </a:lnTo>
                <a:lnTo>
                  <a:pt x="141768" y="189854"/>
                </a:lnTo>
                <a:lnTo>
                  <a:pt x="146050" y="186562"/>
                </a:lnTo>
                <a:lnTo>
                  <a:pt x="152853" y="178225"/>
                </a:lnTo>
                <a:lnTo>
                  <a:pt x="158190" y="166760"/>
                </a:lnTo>
                <a:lnTo>
                  <a:pt x="162086" y="152112"/>
                </a:lnTo>
                <a:lnTo>
                  <a:pt x="162178" y="151637"/>
                </a:lnTo>
                <a:lnTo>
                  <a:pt x="223774" y="162052"/>
                </a:lnTo>
                <a:lnTo>
                  <a:pt x="219930" y="176024"/>
                </a:lnTo>
                <a:lnTo>
                  <a:pt x="215068" y="188765"/>
                </a:lnTo>
                <a:lnTo>
                  <a:pt x="209179" y="200277"/>
                </a:lnTo>
                <a:lnTo>
                  <a:pt x="202255" y="210565"/>
                </a:lnTo>
                <a:lnTo>
                  <a:pt x="194290" y="219633"/>
                </a:lnTo>
                <a:lnTo>
                  <a:pt x="186944" y="226187"/>
                </a:lnTo>
                <a:lnTo>
                  <a:pt x="177338" y="232773"/>
                </a:lnTo>
                <a:lnTo>
                  <a:pt x="166698" y="238168"/>
                </a:lnTo>
                <a:lnTo>
                  <a:pt x="155027" y="242370"/>
                </a:lnTo>
                <a:lnTo>
                  <a:pt x="142327" y="245375"/>
                </a:lnTo>
                <a:lnTo>
                  <a:pt x="128603" y="247178"/>
                </a:lnTo>
                <a:lnTo>
                  <a:pt x="113919" y="247777"/>
                </a:lnTo>
                <a:lnTo>
                  <a:pt x="99530" y="247112"/>
                </a:lnTo>
                <a:lnTo>
                  <a:pt x="85993" y="245118"/>
                </a:lnTo>
                <a:lnTo>
                  <a:pt x="73312" y="241795"/>
                </a:lnTo>
                <a:lnTo>
                  <a:pt x="61487" y="237142"/>
                </a:lnTo>
                <a:lnTo>
                  <a:pt x="50521" y="231160"/>
                </a:lnTo>
                <a:lnTo>
                  <a:pt x="40416" y="223849"/>
                </a:lnTo>
                <a:lnTo>
                  <a:pt x="31174" y="215208"/>
                </a:lnTo>
                <a:lnTo>
                  <a:pt x="23361" y="205901"/>
                </a:lnTo>
                <a:lnTo>
                  <a:pt x="16804" y="195902"/>
                </a:lnTo>
                <a:lnTo>
                  <a:pt x="11319" y="185013"/>
                </a:lnTo>
                <a:lnTo>
                  <a:pt x="6910" y="173238"/>
                </a:lnTo>
                <a:lnTo>
                  <a:pt x="3580" y="160578"/>
                </a:lnTo>
                <a:lnTo>
                  <a:pt x="1333" y="147034"/>
                </a:lnTo>
                <a:lnTo>
                  <a:pt x="173" y="132608"/>
                </a:lnTo>
                <a:lnTo>
                  <a:pt x="0" y="124079"/>
                </a:lnTo>
                <a:lnTo>
                  <a:pt x="541" y="109079"/>
                </a:lnTo>
                <a:lnTo>
                  <a:pt x="2163" y="94979"/>
                </a:lnTo>
                <a:lnTo>
                  <a:pt x="4865" y="81781"/>
                </a:lnTo>
                <a:lnTo>
                  <a:pt x="8644" y="69486"/>
                </a:lnTo>
                <a:lnTo>
                  <a:pt x="13500" y="58097"/>
                </a:lnTo>
                <a:lnTo>
                  <a:pt x="19430" y="47613"/>
                </a:lnTo>
                <a:lnTo>
                  <a:pt x="26432" y="38039"/>
                </a:lnTo>
                <a:lnTo>
                  <a:pt x="40298" y="24181"/>
                </a:lnTo>
                <a:lnTo>
                  <a:pt x="50347" y="16898"/>
                </a:lnTo>
                <a:lnTo>
                  <a:pt x="61263" y="10916"/>
                </a:lnTo>
                <a:lnTo>
                  <a:pt x="73048" y="6236"/>
                </a:lnTo>
                <a:lnTo>
                  <a:pt x="85703" y="2858"/>
                </a:lnTo>
                <a:lnTo>
                  <a:pt x="99233" y="781"/>
                </a:lnTo>
                <a:lnTo>
                  <a:pt x="113637" y="5"/>
                </a:lnTo>
                <a:lnTo>
                  <a:pt x="11506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1429" y="751204"/>
            <a:ext cx="216026" cy="242443"/>
          </a:xfrm>
          <a:custGeom>
            <a:avLst/>
            <a:gdLst/>
            <a:ahLst/>
            <a:cxnLst/>
            <a:rect l="l" t="t" r="r" b="b"/>
            <a:pathLst>
              <a:path w="216026" h="242443">
                <a:moveTo>
                  <a:pt x="136397" y="0"/>
                </a:moveTo>
                <a:lnTo>
                  <a:pt x="149623" y="815"/>
                </a:lnTo>
                <a:lnTo>
                  <a:pt x="162082" y="3245"/>
                </a:lnTo>
                <a:lnTo>
                  <a:pt x="173828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6" y="95123"/>
                </a:lnTo>
                <a:lnTo>
                  <a:pt x="216026" y="242443"/>
                </a:lnTo>
                <a:lnTo>
                  <a:pt x="153288" y="242443"/>
                </a:lnTo>
                <a:lnTo>
                  <a:pt x="153288" y="121412"/>
                </a:lnTo>
                <a:lnTo>
                  <a:pt x="153039" y="103625"/>
                </a:lnTo>
                <a:lnTo>
                  <a:pt x="152281" y="89330"/>
                </a:lnTo>
                <a:lnTo>
                  <a:pt x="151003" y="78554"/>
                </a:lnTo>
                <a:lnTo>
                  <a:pt x="149351" y="71755"/>
                </a:lnTo>
                <a:lnTo>
                  <a:pt x="146684" y="64262"/>
                </a:lnTo>
                <a:lnTo>
                  <a:pt x="142239" y="58420"/>
                </a:lnTo>
                <a:lnTo>
                  <a:pt x="136270" y="54229"/>
                </a:lnTo>
                <a:lnTo>
                  <a:pt x="130301" y="50037"/>
                </a:lnTo>
                <a:lnTo>
                  <a:pt x="122935" y="48006"/>
                </a:lnTo>
                <a:lnTo>
                  <a:pt x="114553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2918" y="7512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712" y="0"/>
                </a:moveTo>
                <a:lnTo>
                  <a:pt x="123122" y="688"/>
                </a:lnTo>
                <a:lnTo>
                  <a:pt x="136650" y="2754"/>
                </a:lnTo>
                <a:lnTo>
                  <a:pt x="149299" y="6193"/>
                </a:lnTo>
                <a:lnTo>
                  <a:pt x="161070" y="11004"/>
                </a:lnTo>
                <a:lnTo>
                  <a:pt x="171966" y="17186"/>
                </a:lnTo>
                <a:lnTo>
                  <a:pt x="181988" y="24735"/>
                </a:lnTo>
                <a:lnTo>
                  <a:pt x="191139" y="33650"/>
                </a:lnTo>
                <a:lnTo>
                  <a:pt x="198813" y="43388"/>
                </a:lnTo>
                <a:lnTo>
                  <a:pt x="204526" y="52805"/>
                </a:lnTo>
                <a:lnTo>
                  <a:pt x="209416" y="63178"/>
                </a:lnTo>
                <a:lnTo>
                  <a:pt x="213481" y="74511"/>
                </a:lnTo>
                <a:lnTo>
                  <a:pt x="216720" y="86808"/>
                </a:lnTo>
                <a:lnTo>
                  <a:pt x="219133" y="100071"/>
                </a:lnTo>
                <a:lnTo>
                  <a:pt x="220718" y="114305"/>
                </a:lnTo>
                <a:lnTo>
                  <a:pt x="221473" y="129512"/>
                </a:lnTo>
                <a:lnTo>
                  <a:pt x="221487" y="141986"/>
                </a:lnTo>
                <a:lnTo>
                  <a:pt x="64388" y="141986"/>
                </a:lnTo>
                <a:lnTo>
                  <a:pt x="65777" y="156417"/>
                </a:lnTo>
                <a:lnTo>
                  <a:pt x="69299" y="168989"/>
                </a:lnTo>
                <a:lnTo>
                  <a:pt x="74939" y="179702"/>
                </a:lnTo>
                <a:lnTo>
                  <a:pt x="79501" y="185420"/>
                </a:lnTo>
                <a:lnTo>
                  <a:pt x="89595" y="193784"/>
                </a:lnTo>
                <a:lnTo>
                  <a:pt x="101195" y="198952"/>
                </a:lnTo>
                <a:lnTo>
                  <a:pt x="114301" y="200897"/>
                </a:lnTo>
                <a:lnTo>
                  <a:pt x="115696" y="200914"/>
                </a:lnTo>
                <a:lnTo>
                  <a:pt x="128924" y="199008"/>
                </a:lnTo>
                <a:lnTo>
                  <a:pt x="139974" y="193292"/>
                </a:lnTo>
                <a:lnTo>
                  <a:pt x="148114" y="184361"/>
                </a:lnTo>
                <a:lnTo>
                  <a:pt x="153933" y="172257"/>
                </a:lnTo>
                <a:lnTo>
                  <a:pt x="155575" y="167005"/>
                </a:lnTo>
                <a:lnTo>
                  <a:pt x="218186" y="177419"/>
                </a:lnTo>
                <a:lnTo>
                  <a:pt x="212882" y="190287"/>
                </a:lnTo>
                <a:lnTo>
                  <a:pt x="206526" y="201880"/>
                </a:lnTo>
                <a:lnTo>
                  <a:pt x="199117" y="212209"/>
                </a:lnTo>
                <a:lnTo>
                  <a:pt x="190656" y="221285"/>
                </a:lnTo>
                <a:lnTo>
                  <a:pt x="181141" y="229121"/>
                </a:lnTo>
                <a:lnTo>
                  <a:pt x="169809" y="235978"/>
                </a:lnTo>
                <a:lnTo>
                  <a:pt x="158631" y="240817"/>
                </a:lnTo>
                <a:lnTo>
                  <a:pt x="146541" y="244387"/>
                </a:lnTo>
                <a:lnTo>
                  <a:pt x="133529" y="246686"/>
                </a:lnTo>
                <a:lnTo>
                  <a:pt x="119584" y="247715"/>
                </a:lnTo>
                <a:lnTo>
                  <a:pt x="115062" y="247777"/>
                </a:lnTo>
                <a:lnTo>
                  <a:pt x="99869" y="247126"/>
                </a:lnTo>
                <a:lnTo>
                  <a:pt x="85718" y="245175"/>
                </a:lnTo>
                <a:lnTo>
                  <a:pt x="72608" y="241923"/>
                </a:lnTo>
                <a:lnTo>
                  <a:pt x="60535" y="237371"/>
                </a:lnTo>
                <a:lnTo>
                  <a:pt x="49499" y="231517"/>
                </a:lnTo>
                <a:lnTo>
                  <a:pt x="39499" y="224363"/>
                </a:lnTo>
                <a:lnTo>
                  <a:pt x="30532" y="215908"/>
                </a:lnTo>
                <a:lnTo>
                  <a:pt x="23494" y="207391"/>
                </a:lnTo>
                <a:lnTo>
                  <a:pt x="17010" y="197335"/>
                </a:lnTo>
                <a:lnTo>
                  <a:pt x="11566" y="186528"/>
                </a:lnTo>
                <a:lnTo>
                  <a:pt x="7166" y="174968"/>
                </a:lnTo>
                <a:lnTo>
                  <a:pt x="3812" y="162650"/>
                </a:lnTo>
                <a:lnTo>
                  <a:pt x="1506" y="149574"/>
                </a:lnTo>
                <a:lnTo>
                  <a:pt x="251" y="135736"/>
                </a:lnTo>
                <a:lnTo>
                  <a:pt x="0" y="125730"/>
                </a:lnTo>
                <a:lnTo>
                  <a:pt x="525" y="110762"/>
                </a:lnTo>
                <a:lnTo>
                  <a:pt x="2100" y="96674"/>
                </a:lnTo>
                <a:lnTo>
                  <a:pt x="4727" y="83465"/>
                </a:lnTo>
                <a:lnTo>
                  <a:pt x="8403" y="71133"/>
                </a:lnTo>
                <a:lnTo>
                  <a:pt x="13130" y="59676"/>
                </a:lnTo>
                <a:lnTo>
                  <a:pt x="18908" y="49092"/>
                </a:lnTo>
                <a:lnTo>
                  <a:pt x="25735" y="39380"/>
                </a:lnTo>
                <a:lnTo>
                  <a:pt x="40474" y="24150"/>
                </a:lnTo>
                <a:lnTo>
                  <a:pt x="50809" y="16392"/>
                </a:lnTo>
                <a:lnTo>
                  <a:pt x="61868" y="10130"/>
                </a:lnTo>
                <a:lnTo>
                  <a:pt x="73655" y="5365"/>
                </a:lnTo>
                <a:lnTo>
                  <a:pt x="86171" y="2100"/>
                </a:lnTo>
                <a:lnTo>
                  <a:pt x="99419" y="338"/>
                </a:lnTo>
                <a:lnTo>
                  <a:pt x="1087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3503" y="751204"/>
            <a:ext cx="348742" cy="242443"/>
          </a:xfrm>
          <a:custGeom>
            <a:avLst/>
            <a:gdLst/>
            <a:ahLst/>
            <a:cxnLst/>
            <a:rect l="l" t="t" r="r" b="b"/>
            <a:pathLst>
              <a:path w="348742" h="242443">
                <a:moveTo>
                  <a:pt x="131826" y="0"/>
                </a:moveTo>
                <a:lnTo>
                  <a:pt x="145445" y="928"/>
                </a:lnTo>
                <a:lnTo>
                  <a:pt x="157923" y="3696"/>
                </a:lnTo>
                <a:lnTo>
                  <a:pt x="169235" y="8283"/>
                </a:lnTo>
                <a:lnTo>
                  <a:pt x="171323" y="9398"/>
                </a:lnTo>
                <a:lnTo>
                  <a:pt x="181490" y="16403"/>
                </a:lnTo>
                <a:lnTo>
                  <a:pt x="190392" y="25411"/>
                </a:lnTo>
                <a:lnTo>
                  <a:pt x="198029" y="36446"/>
                </a:lnTo>
                <a:lnTo>
                  <a:pt x="198755" y="37719"/>
                </a:lnTo>
                <a:lnTo>
                  <a:pt x="207969" y="27541"/>
                </a:lnTo>
                <a:lnTo>
                  <a:pt x="217582" y="18996"/>
                </a:lnTo>
                <a:lnTo>
                  <a:pt x="227614" y="12066"/>
                </a:lnTo>
                <a:lnTo>
                  <a:pt x="244242" y="4369"/>
                </a:lnTo>
                <a:lnTo>
                  <a:pt x="256570" y="1233"/>
                </a:lnTo>
                <a:lnTo>
                  <a:pt x="269343" y="16"/>
                </a:lnTo>
                <a:lnTo>
                  <a:pt x="271018" y="0"/>
                </a:lnTo>
                <a:lnTo>
                  <a:pt x="285017" y="827"/>
                </a:lnTo>
                <a:lnTo>
                  <a:pt x="297732" y="3311"/>
                </a:lnTo>
                <a:lnTo>
                  <a:pt x="309178" y="7451"/>
                </a:lnTo>
                <a:lnTo>
                  <a:pt x="325556" y="18112"/>
                </a:lnTo>
                <a:lnTo>
                  <a:pt x="334079" y="27493"/>
                </a:lnTo>
                <a:lnTo>
                  <a:pt x="340889" y="38790"/>
                </a:lnTo>
                <a:lnTo>
                  <a:pt x="345164" y="50767"/>
                </a:lnTo>
                <a:lnTo>
                  <a:pt x="347210" y="62253"/>
                </a:lnTo>
                <a:lnTo>
                  <a:pt x="348400" y="76225"/>
                </a:lnTo>
                <a:lnTo>
                  <a:pt x="348742" y="90805"/>
                </a:lnTo>
                <a:lnTo>
                  <a:pt x="348742" y="242443"/>
                </a:lnTo>
                <a:lnTo>
                  <a:pt x="286004" y="242443"/>
                </a:lnTo>
                <a:lnTo>
                  <a:pt x="286004" y="106934"/>
                </a:lnTo>
                <a:lnTo>
                  <a:pt x="285511" y="89381"/>
                </a:lnTo>
                <a:lnTo>
                  <a:pt x="284033" y="75612"/>
                </a:lnTo>
                <a:lnTo>
                  <a:pt x="281570" y="65642"/>
                </a:lnTo>
                <a:lnTo>
                  <a:pt x="270488" y="52425"/>
                </a:lnTo>
                <a:lnTo>
                  <a:pt x="257999" y="48311"/>
                </a:lnTo>
                <a:lnTo>
                  <a:pt x="252730" y="48006"/>
                </a:lnTo>
                <a:lnTo>
                  <a:pt x="240264" y="49911"/>
                </a:lnTo>
                <a:lnTo>
                  <a:pt x="228524" y="55627"/>
                </a:lnTo>
                <a:lnTo>
                  <a:pt x="219020" y="64487"/>
                </a:lnTo>
                <a:lnTo>
                  <a:pt x="212565" y="75898"/>
                </a:lnTo>
                <a:lnTo>
                  <a:pt x="208902" y="88793"/>
                </a:lnTo>
                <a:lnTo>
                  <a:pt x="207298" y="100374"/>
                </a:lnTo>
                <a:lnTo>
                  <a:pt x="206377" y="114357"/>
                </a:lnTo>
                <a:lnTo>
                  <a:pt x="206121" y="128650"/>
                </a:lnTo>
                <a:lnTo>
                  <a:pt x="206121" y="242443"/>
                </a:lnTo>
                <a:lnTo>
                  <a:pt x="143383" y="242443"/>
                </a:lnTo>
                <a:lnTo>
                  <a:pt x="143383" y="112522"/>
                </a:lnTo>
                <a:lnTo>
                  <a:pt x="143110" y="94861"/>
                </a:lnTo>
                <a:lnTo>
                  <a:pt x="142305" y="81158"/>
                </a:lnTo>
                <a:lnTo>
                  <a:pt x="140983" y="71397"/>
                </a:lnTo>
                <a:lnTo>
                  <a:pt x="137795" y="61214"/>
                </a:lnTo>
                <a:lnTo>
                  <a:pt x="129667" y="52959"/>
                </a:lnTo>
                <a:lnTo>
                  <a:pt x="124968" y="49657"/>
                </a:lnTo>
                <a:lnTo>
                  <a:pt x="118618" y="48006"/>
                </a:lnTo>
                <a:lnTo>
                  <a:pt x="110617" y="48006"/>
                </a:lnTo>
                <a:lnTo>
                  <a:pt x="97679" y="49669"/>
                </a:lnTo>
                <a:lnTo>
                  <a:pt x="86073" y="54712"/>
                </a:lnTo>
                <a:lnTo>
                  <a:pt x="75276" y="64279"/>
                </a:lnTo>
                <a:lnTo>
                  <a:pt x="68821" y="75628"/>
                </a:lnTo>
                <a:lnTo>
                  <a:pt x="65568" y="87256"/>
                </a:lnTo>
                <a:lnTo>
                  <a:pt x="63955" y="98771"/>
                </a:lnTo>
                <a:lnTo>
                  <a:pt x="63005" y="112879"/>
                </a:lnTo>
                <a:lnTo>
                  <a:pt x="62738" y="127254"/>
                </a:lnTo>
                <a:lnTo>
                  <a:pt x="62738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7912" y="5334"/>
                </a:lnTo>
                <a:lnTo>
                  <a:pt x="57912" y="37719"/>
                </a:lnTo>
                <a:lnTo>
                  <a:pt x="67693" y="27057"/>
                </a:lnTo>
                <a:lnTo>
                  <a:pt x="78027" y="18162"/>
                </a:lnTo>
                <a:lnTo>
                  <a:pt x="88915" y="11034"/>
                </a:lnTo>
                <a:lnTo>
                  <a:pt x="100356" y="5673"/>
                </a:lnTo>
                <a:lnTo>
                  <a:pt x="112351" y="2079"/>
                </a:lnTo>
                <a:lnTo>
                  <a:pt x="124898" y="251"/>
                </a:lnTo>
                <a:lnTo>
                  <a:pt x="13182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99310" y="751204"/>
            <a:ext cx="221487" cy="247777"/>
          </a:xfrm>
          <a:custGeom>
            <a:avLst/>
            <a:gdLst/>
            <a:ahLst/>
            <a:cxnLst/>
            <a:rect l="l" t="t" r="r" b="b"/>
            <a:pathLst>
              <a:path w="221487" h="247777">
                <a:moveTo>
                  <a:pt x="108712" y="0"/>
                </a:moveTo>
                <a:lnTo>
                  <a:pt x="123122" y="688"/>
                </a:lnTo>
                <a:lnTo>
                  <a:pt x="136650" y="2754"/>
                </a:lnTo>
                <a:lnTo>
                  <a:pt x="149299" y="6193"/>
                </a:lnTo>
                <a:lnTo>
                  <a:pt x="161070" y="11004"/>
                </a:lnTo>
                <a:lnTo>
                  <a:pt x="171966" y="17186"/>
                </a:lnTo>
                <a:lnTo>
                  <a:pt x="181988" y="24735"/>
                </a:lnTo>
                <a:lnTo>
                  <a:pt x="191139" y="33650"/>
                </a:lnTo>
                <a:lnTo>
                  <a:pt x="198813" y="43388"/>
                </a:lnTo>
                <a:lnTo>
                  <a:pt x="204526" y="52805"/>
                </a:lnTo>
                <a:lnTo>
                  <a:pt x="209416" y="63178"/>
                </a:lnTo>
                <a:lnTo>
                  <a:pt x="213481" y="74511"/>
                </a:lnTo>
                <a:lnTo>
                  <a:pt x="216720" y="86808"/>
                </a:lnTo>
                <a:lnTo>
                  <a:pt x="219133" y="100071"/>
                </a:lnTo>
                <a:lnTo>
                  <a:pt x="220718" y="114305"/>
                </a:lnTo>
                <a:lnTo>
                  <a:pt x="221473" y="129512"/>
                </a:lnTo>
                <a:lnTo>
                  <a:pt x="221487" y="141986"/>
                </a:lnTo>
                <a:lnTo>
                  <a:pt x="64388" y="141986"/>
                </a:lnTo>
                <a:lnTo>
                  <a:pt x="65777" y="156417"/>
                </a:lnTo>
                <a:lnTo>
                  <a:pt x="69299" y="168989"/>
                </a:lnTo>
                <a:lnTo>
                  <a:pt x="74939" y="179702"/>
                </a:lnTo>
                <a:lnTo>
                  <a:pt x="79501" y="185420"/>
                </a:lnTo>
                <a:lnTo>
                  <a:pt x="89595" y="193784"/>
                </a:lnTo>
                <a:lnTo>
                  <a:pt x="101195" y="198952"/>
                </a:lnTo>
                <a:lnTo>
                  <a:pt x="114301" y="200897"/>
                </a:lnTo>
                <a:lnTo>
                  <a:pt x="115696" y="200914"/>
                </a:lnTo>
                <a:lnTo>
                  <a:pt x="128924" y="199008"/>
                </a:lnTo>
                <a:lnTo>
                  <a:pt x="139974" y="193292"/>
                </a:lnTo>
                <a:lnTo>
                  <a:pt x="148075" y="184361"/>
                </a:lnTo>
                <a:lnTo>
                  <a:pt x="153891" y="172257"/>
                </a:lnTo>
                <a:lnTo>
                  <a:pt x="155575" y="167005"/>
                </a:lnTo>
                <a:lnTo>
                  <a:pt x="218185" y="177419"/>
                </a:lnTo>
                <a:lnTo>
                  <a:pt x="212882" y="190287"/>
                </a:lnTo>
                <a:lnTo>
                  <a:pt x="206526" y="201880"/>
                </a:lnTo>
                <a:lnTo>
                  <a:pt x="199117" y="212209"/>
                </a:lnTo>
                <a:lnTo>
                  <a:pt x="190656" y="221285"/>
                </a:lnTo>
                <a:lnTo>
                  <a:pt x="181141" y="229121"/>
                </a:lnTo>
                <a:lnTo>
                  <a:pt x="169809" y="235978"/>
                </a:lnTo>
                <a:lnTo>
                  <a:pt x="158631" y="240817"/>
                </a:lnTo>
                <a:lnTo>
                  <a:pt x="146541" y="244387"/>
                </a:lnTo>
                <a:lnTo>
                  <a:pt x="133529" y="246686"/>
                </a:lnTo>
                <a:lnTo>
                  <a:pt x="119584" y="247715"/>
                </a:lnTo>
                <a:lnTo>
                  <a:pt x="115062" y="247777"/>
                </a:lnTo>
                <a:lnTo>
                  <a:pt x="99869" y="247126"/>
                </a:lnTo>
                <a:lnTo>
                  <a:pt x="85718" y="245175"/>
                </a:lnTo>
                <a:lnTo>
                  <a:pt x="72608" y="241923"/>
                </a:lnTo>
                <a:lnTo>
                  <a:pt x="60535" y="237371"/>
                </a:lnTo>
                <a:lnTo>
                  <a:pt x="49499" y="231517"/>
                </a:lnTo>
                <a:lnTo>
                  <a:pt x="39499" y="224363"/>
                </a:lnTo>
                <a:lnTo>
                  <a:pt x="30532" y="215908"/>
                </a:lnTo>
                <a:lnTo>
                  <a:pt x="23494" y="207391"/>
                </a:lnTo>
                <a:lnTo>
                  <a:pt x="17010" y="197335"/>
                </a:lnTo>
                <a:lnTo>
                  <a:pt x="11566" y="186528"/>
                </a:lnTo>
                <a:lnTo>
                  <a:pt x="7166" y="174968"/>
                </a:lnTo>
                <a:lnTo>
                  <a:pt x="3812" y="162650"/>
                </a:lnTo>
                <a:lnTo>
                  <a:pt x="1506" y="149574"/>
                </a:lnTo>
                <a:lnTo>
                  <a:pt x="251" y="135736"/>
                </a:lnTo>
                <a:lnTo>
                  <a:pt x="0" y="125730"/>
                </a:lnTo>
                <a:lnTo>
                  <a:pt x="525" y="110762"/>
                </a:lnTo>
                <a:lnTo>
                  <a:pt x="2100" y="96674"/>
                </a:lnTo>
                <a:lnTo>
                  <a:pt x="4727" y="83465"/>
                </a:lnTo>
                <a:lnTo>
                  <a:pt x="8403" y="71133"/>
                </a:lnTo>
                <a:lnTo>
                  <a:pt x="13130" y="59676"/>
                </a:lnTo>
                <a:lnTo>
                  <a:pt x="18908" y="49092"/>
                </a:lnTo>
                <a:lnTo>
                  <a:pt x="25735" y="39380"/>
                </a:lnTo>
                <a:lnTo>
                  <a:pt x="40474" y="24150"/>
                </a:lnTo>
                <a:lnTo>
                  <a:pt x="50809" y="16392"/>
                </a:lnTo>
                <a:lnTo>
                  <a:pt x="61868" y="10130"/>
                </a:lnTo>
                <a:lnTo>
                  <a:pt x="73655" y="5365"/>
                </a:lnTo>
                <a:lnTo>
                  <a:pt x="86171" y="2100"/>
                </a:lnTo>
                <a:lnTo>
                  <a:pt x="99419" y="338"/>
                </a:lnTo>
                <a:lnTo>
                  <a:pt x="1087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43151" y="751204"/>
            <a:ext cx="223774" cy="247777"/>
          </a:xfrm>
          <a:custGeom>
            <a:avLst/>
            <a:gdLst/>
            <a:ahLst/>
            <a:cxnLst/>
            <a:rect l="l" t="t" r="r" b="b"/>
            <a:pathLst>
              <a:path w="223774" h="247777">
                <a:moveTo>
                  <a:pt x="115062" y="0"/>
                </a:moveTo>
                <a:lnTo>
                  <a:pt x="129906" y="591"/>
                </a:lnTo>
                <a:lnTo>
                  <a:pt x="143634" y="2367"/>
                </a:lnTo>
                <a:lnTo>
                  <a:pt x="156243" y="5327"/>
                </a:lnTo>
                <a:lnTo>
                  <a:pt x="167727" y="9471"/>
                </a:lnTo>
                <a:lnTo>
                  <a:pt x="178082" y="14799"/>
                </a:lnTo>
                <a:lnTo>
                  <a:pt x="183896" y="18669"/>
                </a:lnTo>
                <a:lnTo>
                  <a:pt x="192988" y="26369"/>
                </a:lnTo>
                <a:lnTo>
                  <a:pt x="201075" y="35441"/>
                </a:lnTo>
                <a:lnTo>
                  <a:pt x="208146" y="45885"/>
                </a:lnTo>
                <a:lnTo>
                  <a:pt x="214193" y="57700"/>
                </a:lnTo>
                <a:lnTo>
                  <a:pt x="219203" y="70887"/>
                </a:lnTo>
                <a:lnTo>
                  <a:pt x="220599" y="75437"/>
                </a:lnTo>
                <a:lnTo>
                  <a:pt x="158750" y="86614"/>
                </a:lnTo>
                <a:lnTo>
                  <a:pt x="154958" y="73113"/>
                </a:lnTo>
                <a:lnTo>
                  <a:pt x="148531" y="62574"/>
                </a:lnTo>
                <a:lnTo>
                  <a:pt x="144653" y="58674"/>
                </a:lnTo>
                <a:lnTo>
                  <a:pt x="134166" y="52449"/>
                </a:lnTo>
                <a:lnTo>
                  <a:pt x="121368" y="49516"/>
                </a:lnTo>
                <a:lnTo>
                  <a:pt x="115950" y="49275"/>
                </a:lnTo>
                <a:lnTo>
                  <a:pt x="102295" y="50856"/>
                </a:lnTo>
                <a:lnTo>
                  <a:pt x="90458" y="55582"/>
                </a:lnTo>
                <a:lnTo>
                  <a:pt x="80418" y="63431"/>
                </a:lnTo>
                <a:lnTo>
                  <a:pt x="72874" y="74014"/>
                </a:lnTo>
                <a:lnTo>
                  <a:pt x="68689" y="84740"/>
                </a:lnTo>
                <a:lnTo>
                  <a:pt x="65938" y="97711"/>
                </a:lnTo>
                <a:lnTo>
                  <a:pt x="64632" y="112924"/>
                </a:lnTo>
                <a:lnTo>
                  <a:pt x="64516" y="119634"/>
                </a:lnTo>
                <a:lnTo>
                  <a:pt x="65133" y="136065"/>
                </a:lnTo>
                <a:lnTo>
                  <a:pt x="66978" y="150355"/>
                </a:lnTo>
                <a:lnTo>
                  <a:pt x="70036" y="162518"/>
                </a:lnTo>
                <a:lnTo>
                  <a:pt x="74294" y="172567"/>
                </a:lnTo>
                <a:lnTo>
                  <a:pt x="78740" y="179324"/>
                </a:lnTo>
                <a:lnTo>
                  <a:pt x="88199" y="188256"/>
                </a:lnTo>
                <a:lnTo>
                  <a:pt x="99480" y="194015"/>
                </a:lnTo>
                <a:lnTo>
                  <a:pt x="112582" y="196579"/>
                </a:lnTo>
                <a:lnTo>
                  <a:pt x="116840" y="196723"/>
                </a:lnTo>
                <a:lnTo>
                  <a:pt x="130408" y="194997"/>
                </a:lnTo>
                <a:lnTo>
                  <a:pt x="141768" y="189854"/>
                </a:lnTo>
                <a:lnTo>
                  <a:pt x="146050" y="186562"/>
                </a:lnTo>
                <a:lnTo>
                  <a:pt x="152853" y="178225"/>
                </a:lnTo>
                <a:lnTo>
                  <a:pt x="158190" y="166760"/>
                </a:lnTo>
                <a:lnTo>
                  <a:pt x="162086" y="152112"/>
                </a:lnTo>
                <a:lnTo>
                  <a:pt x="162179" y="151637"/>
                </a:lnTo>
                <a:lnTo>
                  <a:pt x="223774" y="162052"/>
                </a:lnTo>
                <a:lnTo>
                  <a:pt x="219930" y="176024"/>
                </a:lnTo>
                <a:lnTo>
                  <a:pt x="215068" y="188765"/>
                </a:lnTo>
                <a:lnTo>
                  <a:pt x="209179" y="200277"/>
                </a:lnTo>
                <a:lnTo>
                  <a:pt x="202255" y="210565"/>
                </a:lnTo>
                <a:lnTo>
                  <a:pt x="194290" y="219633"/>
                </a:lnTo>
                <a:lnTo>
                  <a:pt x="186944" y="226187"/>
                </a:lnTo>
                <a:lnTo>
                  <a:pt x="177338" y="232773"/>
                </a:lnTo>
                <a:lnTo>
                  <a:pt x="166698" y="238168"/>
                </a:lnTo>
                <a:lnTo>
                  <a:pt x="155027" y="242370"/>
                </a:lnTo>
                <a:lnTo>
                  <a:pt x="142327" y="245375"/>
                </a:lnTo>
                <a:lnTo>
                  <a:pt x="128603" y="247178"/>
                </a:lnTo>
                <a:lnTo>
                  <a:pt x="113918" y="247777"/>
                </a:lnTo>
                <a:lnTo>
                  <a:pt x="99530" y="247112"/>
                </a:lnTo>
                <a:lnTo>
                  <a:pt x="85993" y="245118"/>
                </a:lnTo>
                <a:lnTo>
                  <a:pt x="73312" y="241795"/>
                </a:lnTo>
                <a:lnTo>
                  <a:pt x="61487" y="237142"/>
                </a:lnTo>
                <a:lnTo>
                  <a:pt x="50521" y="231160"/>
                </a:lnTo>
                <a:lnTo>
                  <a:pt x="40416" y="223849"/>
                </a:lnTo>
                <a:lnTo>
                  <a:pt x="31174" y="215208"/>
                </a:lnTo>
                <a:lnTo>
                  <a:pt x="23361" y="205901"/>
                </a:lnTo>
                <a:lnTo>
                  <a:pt x="16804" y="195902"/>
                </a:lnTo>
                <a:lnTo>
                  <a:pt x="11319" y="185013"/>
                </a:lnTo>
                <a:lnTo>
                  <a:pt x="6910" y="173238"/>
                </a:lnTo>
                <a:lnTo>
                  <a:pt x="3580" y="160578"/>
                </a:lnTo>
                <a:lnTo>
                  <a:pt x="1333" y="147034"/>
                </a:lnTo>
                <a:lnTo>
                  <a:pt x="173" y="132608"/>
                </a:lnTo>
                <a:lnTo>
                  <a:pt x="0" y="124079"/>
                </a:lnTo>
                <a:lnTo>
                  <a:pt x="541" y="109079"/>
                </a:lnTo>
                <a:lnTo>
                  <a:pt x="2163" y="94979"/>
                </a:lnTo>
                <a:lnTo>
                  <a:pt x="4865" y="81781"/>
                </a:lnTo>
                <a:lnTo>
                  <a:pt x="8644" y="69486"/>
                </a:lnTo>
                <a:lnTo>
                  <a:pt x="13500" y="58097"/>
                </a:lnTo>
                <a:lnTo>
                  <a:pt x="19430" y="47613"/>
                </a:lnTo>
                <a:lnTo>
                  <a:pt x="26432" y="38039"/>
                </a:lnTo>
                <a:lnTo>
                  <a:pt x="40298" y="24181"/>
                </a:lnTo>
                <a:lnTo>
                  <a:pt x="50347" y="16898"/>
                </a:lnTo>
                <a:lnTo>
                  <a:pt x="61263" y="10916"/>
                </a:lnTo>
                <a:lnTo>
                  <a:pt x="73048" y="6236"/>
                </a:lnTo>
                <a:lnTo>
                  <a:pt x="85703" y="2858"/>
                </a:lnTo>
                <a:lnTo>
                  <a:pt x="99233" y="781"/>
                </a:lnTo>
                <a:lnTo>
                  <a:pt x="113637" y="5"/>
                </a:lnTo>
                <a:lnTo>
                  <a:pt x="11506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79880" y="751204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19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3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2" y="91312"/>
                </a:lnTo>
                <a:lnTo>
                  <a:pt x="208280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7" y="210693"/>
                </a:lnTo>
                <a:lnTo>
                  <a:pt x="214375" y="222113"/>
                </a:lnTo>
                <a:lnTo>
                  <a:pt x="218897" y="234209"/>
                </a:lnTo>
                <a:lnTo>
                  <a:pt x="222631" y="242443"/>
                </a:lnTo>
                <a:lnTo>
                  <a:pt x="160527" y="242443"/>
                </a:lnTo>
                <a:lnTo>
                  <a:pt x="158876" y="238252"/>
                </a:lnTo>
                <a:lnTo>
                  <a:pt x="156844" y="232156"/>
                </a:lnTo>
                <a:lnTo>
                  <a:pt x="154558" y="223900"/>
                </a:lnTo>
                <a:lnTo>
                  <a:pt x="153543" y="220218"/>
                </a:lnTo>
                <a:lnTo>
                  <a:pt x="152781" y="217678"/>
                </a:lnTo>
                <a:lnTo>
                  <a:pt x="152272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7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1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1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5" y="117729"/>
                </a:lnTo>
                <a:lnTo>
                  <a:pt x="45951" y="113769"/>
                </a:lnTo>
                <a:lnTo>
                  <a:pt x="57145" y="110071"/>
                </a:lnTo>
                <a:lnTo>
                  <a:pt x="70157" y="106624"/>
                </a:lnTo>
                <a:lnTo>
                  <a:pt x="84986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19" y="87757"/>
                </a:lnTo>
                <a:lnTo>
                  <a:pt x="147319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6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6" y="16510"/>
                </a:lnTo>
                <a:lnTo>
                  <a:pt x="48567" y="11160"/>
                </a:lnTo>
                <a:lnTo>
                  <a:pt x="59038" y="6860"/>
                </a:lnTo>
                <a:lnTo>
                  <a:pt x="70924" y="3605"/>
                </a:lnTo>
                <a:lnTo>
                  <a:pt x="84236" y="1390"/>
                </a:lnTo>
                <a:lnTo>
                  <a:pt x="98987" y="212"/>
                </a:lnTo>
                <a:lnTo>
                  <a:pt x="10921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7074" y="751204"/>
            <a:ext cx="231228" cy="332613"/>
          </a:xfrm>
          <a:custGeom>
            <a:avLst/>
            <a:gdLst/>
            <a:ahLst/>
            <a:cxnLst/>
            <a:rect l="l" t="t" r="r" b="b"/>
            <a:pathLst>
              <a:path w="231228" h="332613">
                <a:moveTo>
                  <a:pt x="132422" y="0"/>
                </a:moveTo>
                <a:lnTo>
                  <a:pt x="145679" y="875"/>
                </a:lnTo>
                <a:lnTo>
                  <a:pt x="158256" y="3503"/>
                </a:lnTo>
                <a:lnTo>
                  <a:pt x="170153" y="7883"/>
                </a:lnTo>
                <a:lnTo>
                  <a:pt x="181369" y="14014"/>
                </a:lnTo>
                <a:lnTo>
                  <a:pt x="191906" y="21897"/>
                </a:lnTo>
                <a:lnTo>
                  <a:pt x="201762" y="31532"/>
                </a:lnTo>
                <a:lnTo>
                  <a:pt x="209726" y="41537"/>
                </a:lnTo>
                <a:lnTo>
                  <a:pt x="215885" y="51607"/>
                </a:lnTo>
                <a:lnTo>
                  <a:pt x="221004" y="62593"/>
                </a:lnTo>
                <a:lnTo>
                  <a:pt x="225086" y="74493"/>
                </a:lnTo>
                <a:lnTo>
                  <a:pt x="228132" y="87305"/>
                </a:lnTo>
                <a:lnTo>
                  <a:pt x="230144" y="101028"/>
                </a:lnTo>
                <a:lnTo>
                  <a:pt x="231124" y="115659"/>
                </a:lnTo>
                <a:lnTo>
                  <a:pt x="231228" y="122555"/>
                </a:lnTo>
                <a:lnTo>
                  <a:pt x="230730" y="137697"/>
                </a:lnTo>
                <a:lnTo>
                  <a:pt x="229233" y="151923"/>
                </a:lnTo>
                <a:lnTo>
                  <a:pt x="226739" y="165233"/>
                </a:lnTo>
                <a:lnTo>
                  <a:pt x="223248" y="177629"/>
                </a:lnTo>
                <a:lnTo>
                  <a:pt x="218758" y="189114"/>
                </a:lnTo>
                <a:lnTo>
                  <a:pt x="213272" y="199688"/>
                </a:lnTo>
                <a:lnTo>
                  <a:pt x="206787" y="209354"/>
                </a:lnTo>
                <a:lnTo>
                  <a:pt x="192467" y="224776"/>
                </a:lnTo>
                <a:lnTo>
                  <a:pt x="181993" y="232899"/>
                </a:lnTo>
                <a:lnTo>
                  <a:pt x="170853" y="239256"/>
                </a:lnTo>
                <a:lnTo>
                  <a:pt x="159050" y="243850"/>
                </a:lnTo>
                <a:lnTo>
                  <a:pt x="146589" y="246686"/>
                </a:lnTo>
                <a:lnTo>
                  <a:pt x="133472" y="247765"/>
                </a:lnTo>
                <a:lnTo>
                  <a:pt x="131914" y="247777"/>
                </a:lnTo>
                <a:lnTo>
                  <a:pt x="118679" y="246843"/>
                </a:lnTo>
                <a:lnTo>
                  <a:pt x="106339" y="244022"/>
                </a:lnTo>
                <a:lnTo>
                  <a:pt x="96354" y="240030"/>
                </a:lnTo>
                <a:lnTo>
                  <a:pt x="86762" y="234424"/>
                </a:lnTo>
                <a:lnTo>
                  <a:pt x="76890" y="226863"/>
                </a:lnTo>
                <a:lnTo>
                  <a:pt x="66729" y="217385"/>
                </a:lnTo>
                <a:lnTo>
                  <a:pt x="62737" y="213233"/>
                </a:lnTo>
                <a:lnTo>
                  <a:pt x="62737" y="332613"/>
                </a:lnTo>
                <a:lnTo>
                  <a:pt x="0" y="332613"/>
                </a:lnTo>
                <a:lnTo>
                  <a:pt x="0" y="5334"/>
                </a:lnTo>
                <a:lnTo>
                  <a:pt x="58496" y="5334"/>
                </a:lnTo>
                <a:lnTo>
                  <a:pt x="58496" y="40132"/>
                </a:lnTo>
                <a:lnTo>
                  <a:pt x="66056" y="30049"/>
                </a:lnTo>
                <a:lnTo>
                  <a:pt x="75072" y="21128"/>
                </a:lnTo>
                <a:lnTo>
                  <a:pt x="85541" y="13431"/>
                </a:lnTo>
                <a:lnTo>
                  <a:pt x="89306" y="11175"/>
                </a:lnTo>
                <a:lnTo>
                  <a:pt x="100712" y="5692"/>
                </a:lnTo>
                <a:lnTo>
                  <a:pt x="112848" y="2050"/>
                </a:lnTo>
                <a:lnTo>
                  <a:pt x="125671" y="231"/>
                </a:lnTo>
                <a:lnTo>
                  <a:pt x="13242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960" y="751204"/>
            <a:ext cx="221449" cy="247777"/>
          </a:xfrm>
          <a:custGeom>
            <a:avLst/>
            <a:gdLst/>
            <a:ahLst/>
            <a:cxnLst/>
            <a:rect l="l" t="t" r="r" b="b"/>
            <a:pathLst>
              <a:path w="221449" h="247777">
                <a:moveTo>
                  <a:pt x="108712" y="0"/>
                </a:moveTo>
                <a:lnTo>
                  <a:pt x="123120" y="689"/>
                </a:lnTo>
                <a:lnTo>
                  <a:pt x="136650" y="2758"/>
                </a:lnTo>
                <a:lnTo>
                  <a:pt x="149302" y="6202"/>
                </a:lnTo>
                <a:lnTo>
                  <a:pt x="161074" y="11021"/>
                </a:lnTo>
                <a:lnTo>
                  <a:pt x="171967" y="17212"/>
                </a:lnTo>
                <a:lnTo>
                  <a:pt x="181980" y="24773"/>
                </a:lnTo>
                <a:lnTo>
                  <a:pt x="191113" y="33702"/>
                </a:lnTo>
                <a:lnTo>
                  <a:pt x="198758" y="43387"/>
                </a:lnTo>
                <a:lnTo>
                  <a:pt x="204485" y="52803"/>
                </a:lnTo>
                <a:lnTo>
                  <a:pt x="209382" y="63175"/>
                </a:lnTo>
                <a:lnTo>
                  <a:pt x="213451" y="74507"/>
                </a:lnTo>
                <a:lnTo>
                  <a:pt x="216690" y="86802"/>
                </a:lnTo>
                <a:lnTo>
                  <a:pt x="219100" y="100064"/>
                </a:lnTo>
                <a:lnTo>
                  <a:pt x="220682" y="114295"/>
                </a:lnTo>
                <a:lnTo>
                  <a:pt x="221436" y="129500"/>
                </a:lnTo>
                <a:lnTo>
                  <a:pt x="221449" y="141986"/>
                </a:lnTo>
                <a:lnTo>
                  <a:pt x="64287" y="141986"/>
                </a:lnTo>
                <a:lnTo>
                  <a:pt x="65711" y="156411"/>
                </a:lnTo>
                <a:lnTo>
                  <a:pt x="69246" y="168979"/>
                </a:lnTo>
                <a:lnTo>
                  <a:pt x="74887" y="179689"/>
                </a:lnTo>
                <a:lnTo>
                  <a:pt x="79463" y="185420"/>
                </a:lnTo>
                <a:lnTo>
                  <a:pt x="89576" y="193788"/>
                </a:lnTo>
                <a:lnTo>
                  <a:pt x="101176" y="198956"/>
                </a:lnTo>
                <a:lnTo>
                  <a:pt x="114266" y="200898"/>
                </a:lnTo>
                <a:lnTo>
                  <a:pt x="115633" y="200914"/>
                </a:lnTo>
                <a:lnTo>
                  <a:pt x="128889" y="199010"/>
                </a:lnTo>
                <a:lnTo>
                  <a:pt x="139916" y="193299"/>
                </a:lnTo>
                <a:lnTo>
                  <a:pt x="148034" y="184374"/>
                </a:lnTo>
                <a:lnTo>
                  <a:pt x="153897" y="172293"/>
                </a:lnTo>
                <a:lnTo>
                  <a:pt x="155600" y="167005"/>
                </a:lnTo>
                <a:lnTo>
                  <a:pt x="218097" y="177419"/>
                </a:lnTo>
                <a:lnTo>
                  <a:pt x="212841" y="190291"/>
                </a:lnTo>
                <a:lnTo>
                  <a:pt x="206511" y="201887"/>
                </a:lnTo>
                <a:lnTo>
                  <a:pt x="199107" y="212219"/>
                </a:lnTo>
                <a:lnTo>
                  <a:pt x="190630" y="221297"/>
                </a:lnTo>
                <a:lnTo>
                  <a:pt x="181078" y="229134"/>
                </a:lnTo>
                <a:lnTo>
                  <a:pt x="169786" y="235974"/>
                </a:lnTo>
                <a:lnTo>
                  <a:pt x="158612" y="240811"/>
                </a:lnTo>
                <a:lnTo>
                  <a:pt x="146513" y="244380"/>
                </a:lnTo>
                <a:lnTo>
                  <a:pt x="133488" y="246681"/>
                </a:lnTo>
                <a:lnTo>
                  <a:pt x="119538" y="247714"/>
                </a:lnTo>
                <a:lnTo>
                  <a:pt x="114960" y="247777"/>
                </a:lnTo>
                <a:lnTo>
                  <a:pt x="99778" y="247126"/>
                </a:lnTo>
                <a:lnTo>
                  <a:pt x="85633" y="245173"/>
                </a:lnTo>
                <a:lnTo>
                  <a:pt x="72524" y="241919"/>
                </a:lnTo>
                <a:lnTo>
                  <a:pt x="60451" y="237363"/>
                </a:lnTo>
                <a:lnTo>
                  <a:pt x="49413" y="231506"/>
                </a:lnTo>
                <a:lnTo>
                  <a:pt x="39412" y="224347"/>
                </a:lnTo>
                <a:lnTo>
                  <a:pt x="30445" y="215886"/>
                </a:lnTo>
                <a:lnTo>
                  <a:pt x="23431" y="207391"/>
                </a:lnTo>
                <a:lnTo>
                  <a:pt x="16949" y="197333"/>
                </a:lnTo>
                <a:lnTo>
                  <a:pt x="11514" y="186524"/>
                </a:lnTo>
                <a:lnTo>
                  <a:pt x="7127" y="174960"/>
                </a:lnTo>
                <a:lnTo>
                  <a:pt x="3787" y="162640"/>
                </a:lnTo>
                <a:lnTo>
                  <a:pt x="1494" y="149560"/>
                </a:lnTo>
                <a:lnTo>
                  <a:pt x="248" y="135718"/>
                </a:lnTo>
                <a:lnTo>
                  <a:pt x="0" y="125730"/>
                </a:lnTo>
                <a:lnTo>
                  <a:pt x="524" y="110759"/>
                </a:lnTo>
                <a:lnTo>
                  <a:pt x="2096" y="96669"/>
                </a:lnTo>
                <a:lnTo>
                  <a:pt x="4718" y="83458"/>
                </a:lnTo>
                <a:lnTo>
                  <a:pt x="8388" y="71123"/>
                </a:lnTo>
                <a:lnTo>
                  <a:pt x="13107" y="59665"/>
                </a:lnTo>
                <a:lnTo>
                  <a:pt x="18875" y="49080"/>
                </a:lnTo>
                <a:lnTo>
                  <a:pt x="25692" y="39367"/>
                </a:lnTo>
                <a:lnTo>
                  <a:pt x="40397" y="24156"/>
                </a:lnTo>
                <a:lnTo>
                  <a:pt x="50726" y="16402"/>
                </a:lnTo>
                <a:lnTo>
                  <a:pt x="61785" y="10141"/>
                </a:lnTo>
                <a:lnTo>
                  <a:pt x="73575" y="5376"/>
                </a:lnTo>
                <a:lnTo>
                  <a:pt x="86097" y="2109"/>
                </a:lnTo>
                <a:lnTo>
                  <a:pt x="99351" y="342"/>
                </a:lnTo>
                <a:lnTo>
                  <a:pt x="10871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8208" y="721740"/>
            <a:ext cx="133502" cy="83058"/>
          </a:xfrm>
          <a:custGeom>
            <a:avLst/>
            <a:gdLst/>
            <a:ahLst/>
            <a:cxnLst/>
            <a:rect l="l" t="t" r="r" b="b"/>
            <a:pathLst>
              <a:path w="133502" h="83058">
                <a:moveTo>
                  <a:pt x="0" y="0"/>
                </a:moveTo>
                <a:lnTo>
                  <a:pt x="0" y="83058"/>
                </a:lnTo>
                <a:lnTo>
                  <a:pt x="48882" y="83058"/>
                </a:lnTo>
                <a:lnTo>
                  <a:pt x="67552" y="82868"/>
                </a:lnTo>
                <a:lnTo>
                  <a:pt x="82966" y="82304"/>
                </a:lnTo>
                <a:lnTo>
                  <a:pt x="95125" y="81374"/>
                </a:lnTo>
                <a:lnTo>
                  <a:pt x="104032" y="80084"/>
                </a:lnTo>
                <a:lnTo>
                  <a:pt x="116154" y="76326"/>
                </a:lnTo>
                <a:lnTo>
                  <a:pt x="122339" y="71755"/>
                </a:lnTo>
                <a:lnTo>
                  <a:pt x="126796" y="65150"/>
                </a:lnTo>
                <a:lnTo>
                  <a:pt x="131824" y="54139"/>
                </a:lnTo>
                <a:lnTo>
                  <a:pt x="133502" y="40639"/>
                </a:lnTo>
                <a:lnTo>
                  <a:pt x="131697" y="26978"/>
                </a:lnTo>
                <a:lnTo>
                  <a:pt x="126285" y="15964"/>
                </a:lnTo>
                <a:lnTo>
                  <a:pt x="115185" y="6312"/>
                </a:lnTo>
                <a:lnTo>
                  <a:pt x="102709" y="1704"/>
                </a:lnTo>
                <a:lnTo>
                  <a:pt x="93323" y="620"/>
                </a:lnTo>
                <a:lnTo>
                  <a:pt x="82407" y="256"/>
                </a:lnTo>
                <a:lnTo>
                  <a:pt x="67032" y="50"/>
                </a:lnTo>
                <a:lnTo>
                  <a:pt x="5156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36642" y="672846"/>
            <a:ext cx="139827" cy="326136"/>
          </a:xfrm>
          <a:custGeom>
            <a:avLst/>
            <a:gdLst/>
            <a:ahLst/>
            <a:cxnLst/>
            <a:rect l="l" t="t" r="r" b="b"/>
            <a:pathLst>
              <a:path w="139827" h="326136">
                <a:moveTo>
                  <a:pt x="91821" y="0"/>
                </a:moveTo>
                <a:lnTo>
                  <a:pt x="91821" y="83692"/>
                </a:lnTo>
                <a:lnTo>
                  <a:pt x="134620" y="83692"/>
                </a:lnTo>
                <a:lnTo>
                  <a:pt x="134620" y="133730"/>
                </a:lnTo>
                <a:lnTo>
                  <a:pt x="91821" y="133730"/>
                </a:lnTo>
                <a:lnTo>
                  <a:pt x="91821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3" y="266318"/>
                </a:lnTo>
                <a:lnTo>
                  <a:pt x="98679" y="271017"/>
                </a:lnTo>
                <a:lnTo>
                  <a:pt x="101473" y="273050"/>
                </a:lnTo>
                <a:lnTo>
                  <a:pt x="105029" y="274192"/>
                </a:lnTo>
                <a:lnTo>
                  <a:pt x="109220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3" y="268096"/>
                </a:lnTo>
                <a:lnTo>
                  <a:pt x="139827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2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9" y="237108"/>
                </a:lnTo>
                <a:lnTo>
                  <a:pt x="28829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0890" y="6728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1" y="0"/>
                </a:moveTo>
                <a:lnTo>
                  <a:pt x="91821" y="83692"/>
                </a:lnTo>
                <a:lnTo>
                  <a:pt x="134620" y="83692"/>
                </a:lnTo>
                <a:lnTo>
                  <a:pt x="134620" y="133730"/>
                </a:lnTo>
                <a:lnTo>
                  <a:pt x="91821" y="133730"/>
                </a:lnTo>
                <a:lnTo>
                  <a:pt x="91821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2" y="266318"/>
                </a:lnTo>
                <a:lnTo>
                  <a:pt x="98679" y="271017"/>
                </a:lnTo>
                <a:lnTo>
                  <a:pt x="101473" y="273050"/>
                </a:lnTo>
                <a:lnTo>
                  <a:pt x="105029" y="274192"/>
                </a:lnTo>
                <a:lnTo>
                  <a:pt x="109220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3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7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6" y="316611"/>
                </a:lnTo>
                <a:lnTo>
                  <a:pt x="43942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9" y="237108"/>
                </a:lnTo>
                <a:lnTo>
                  <a:pt x="28829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9" y="83692"/>
                </a:lnTo>
                <a:lnTo>
                  <a:pt x="28829" y="36575"/>
                </a:lnTo>
                <a:lnTo>
                  <a:pt x="9182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962" y="6663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46016" y="666369"/>
            <a:ext cx="231521" cy="332613"/>
          </a:xfrm>
          <a:custGeom>
            <a:avLst/>
            <a:gdLst/>
            <a:ahLst/>
            <a:cxnLst/>
            <a:rect l="l" t="t" r="r" b="b"/>
            <a:pathLst>
              <a:path w="231521" h="332613">
                <a:moveTo>
                  <a:pt x="168783" y="0"/>
                </a:moveTo>
                <a:lnTo>
                  <a:pt x="231521" y="0"/>
                </a:lnTo>
                <a:lnTo>
                  <a:pt x="231521" y="327278"/>
                </a:lnTo>
                <a:lnTo>
                  <a:pt x="173228" y="327278"/>
                </a:lnTo>
                <a:lnTo>
                  <a:pt x="173228" y="292480"/>
                </a:lnTo>
                <a:lnTo>
                  <a:pt x="164771" y="302931"/>
                </a:lnTo>
                <a:lnTo>
                  <a:pt x="155490" y="311820"/>
                </a:lnTo>
                <a:lnTo>
                  <a:pt x="145387" y="319114"/>
                </a:lnTo>
                <a:lnTo>
                  <a:pt x="126683" y="327884"/>
                </a:lnTo>
                <a:lnTo>
                  <a:pt x="114384" y="331168"/>
                </a:lnTo>
                <a:lnTo>
                  <a:pt x="101994" y="332560"/>
                </a:lnTo>
                <a:lnTo>
                  <a:pt x="99060" y="332613"/>
                </a:lnTo>
                <a:lnTo>
                  <a:pt x="85977" y="331728"/>
                </a:lnTo>
                <a:lnTo>
                  <a:pt x="73514" y="329072"/>
                </a:lnTo>
                <a:lnTo>
                  <a:pt x="61675" y="324642"/>
                </a:lnTo>
                <a:lnTo>
                  <a:pt x="50462" y="318433"/>
                </a:lnTo>
                <a:lnTo>
                  <a:pt x="39880" y="310444"/>
                </a:lnTo>
                <a:lnTo>
                  <a:pt x="29931" y="300669"/>
                </a:lnTo>
                <a:lnTo>
                  <a:pt x="21906" y="290578"/>
                </a:lnTo>
                <a:lnTo>
                  <a:pt x="15748" y="280536"/>
                </a:lnTo>
                <a:lnTo>
                  <a:pt x="10606" y="269592"/>
                </a:lnTo>
                <a:lnTo>
                  <a:pt x="6480" y="257748"/>
                </a:lnTo>
                <a:lnTo>
                  <a:pt x="3366" y="245003"/>
                </a:lnTo>
                <a:lnTo>
                  <a:pt x="1264" y="231357"/>
                </a:lnTo>
                <a:lnTo>
                  <a:pt x="171" y="216810"/>
                </a:lnTo>
                <a:lnTo>
                  <a:pt x="0" y="207898"/>
                </a:lnTo>
                <a:lnTo>
                  <a:pt x="494" y="192429"/>
                </a:lnTo>
                <a:lnTo>
                  <a:pt x="1977" y="177983"/>
                </a:lnTo>
                <a:lnTo>
                  <a:pt x="4451" y="164557"/>
                </a:lnTo>
                <a:lnTo>
                  <a:pt x="7918" y="152149"/>
                </a:lnTo>
                <a:lnTo>
                  <a:pt x="12380" y="140754"/>
                </a:lnTo>
                <a:lnTo>
                  <a:pt x="17838" y="130368"/>
                </a:lnTo>
                <a:lnTo>
                  <a:pt x="24294" y="120990"/>
                </a:lnTo>
                <a:lnTo>
                  <a:pt x="37932" y="106828"/>
                </a:lnTo>
                <a:lnTo>
                  <a:pt x="48328" y="99117"/>
                </a:lnTo>
                <a:lnTo>
                  <a:pt x="59508" y="93067"/>
                </a:lnTo>
                <a:lnTo>
                  <a:pt x="71472" y="88676"/>
                </a:lnTo>
                <a:lnTo>
                  <a:pt x="84219" y="85940"/>
                </a:lnTo>
                <a:lnTo>
                  <a:pt x="97751" y="84856"/>
                </a:lnTo>
                <a:lnTo>
                  <a:pt x="99949" y="84835"/>
                </a:lnTo>
                <a:lnTo>
                  <a:pt x="112890" y="85752"/>
                </a:lnTo>
                <a:lnTo>
                  <a:pt x="125228" y="88500"/>
                </a:lnTo>
                <a:lnTo>
                  <a:pt x="136968" y="93075"/>
                </a:lnTo>
                <a:lnTo>
                  <a:pt x="148117" y="99474"/>
                </a:lnTo>
                <a:lnTo>
                  <a:pt x="158683" y="107694"/>
                </a:lnTo>
                <a:lnTo>
                  <a:pt x="168783" y="117855"/>
                </a:lnTo>
                <a:lnTo>
                  <a:pt x="16878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63802" y="666369"/>
            <a:ext cx="62737" cy="327278"/>
          </a:xfrm>
          <a:custGeom>
            <a:avLst/>
            <a:gdLst/>
            <a:ahLst/>
            <a:cxnLst/>
            <a:rect l="l" t="t" r="r" b="b"/>
            <a:pathLst>
              <a:path w="62737" h="327278">
                <a:moveTo>
                  <a:pt x="0" y="0"/>
                </a:moveTo>
                <a:lnTo>
                  <a:pt x="62737" y="0"/>
                </a:lnTo>
                <a:lnTo>
                  <a:pt x="6273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2129" y="666369"/>
            <a:ext cx="294233" cy="327278"/>
          </a:xfrm>
          <a:custGeom>
            <a:avLst/>
            <a:gdLst/>
            <a:ahLst/>
            <a:cxnLst/>
            <a:rect l="l" t="t" r="r" b="b"/>
            <a:pathLst>
              <a:path w="294233" h="327278">
                <a:moveTo>
                  <a:pt x="0" y="0"/>
                </a:moveTo>
                <a:lnTo>
                  <a:pt x="139077" y="0"/>
                </a:lnTo>
                <a:lnTo>
                  <a:pt x="155656" y="240"/>
                </a:lnTo>
                <a:lnTo>
                  <a:pt x="170664" y="960"/>
                </a:lnTo>
                <a:lnTo>
                  <a:pt x="184100" y="2160"/>
                </a:lnTo>
                <a:lnTo>
                  <a:pt x="195965" y="3840"/>
                </a:lnTo>
                <a:lnTo>
                  <a:pt x="206258" y="6000"/>
                </a:lnTo>
                <a:lnTo>
                  <a:pt x="214979" y="8640"/>
                </a:lnTo>
                <a:lnTo>
                  <a:pt x="226930" y="14260"/>
                </a:lnTo>
                <a:lnTo>
                  <a:pt x="237286" y="21538"/>
                </a:lnTo>
                <a:lnTo>
                  <a:pt x="246384" y="30611"/>
                </a:lnTo>
                <a:lnTo>
                  <a:pt x="253377" y="40131"/>
                </a:lnTo>
                <a:lnTo>
                  <a:pt x="259343" y="51214"/>
                </a:lnTo>
                <a:lnTo>
                  <a:pt x="263706" y="63000"/>
                </a:lnTo>
                <a:lnTo>
                  <a:pt x="266467" y="75511"/>
                </a:lnTo>
                <a:lnTo>
                  <a:pt x="267625" y="88766"/>
                </a:lnTo>
                <a:lnTo>
                  <a:pt x="267665" y="91820"/>
                </a:lnTo>
                <a:lnTo>
                  <a:pt x="266827" y="105796"/>
                </a:lnTo>
                <a:lnTo>
                  <a:pt x="264315" y="118792"/>
                </a:lnTo>
                <a:lnTo>
                  <a:pt x="260128" y="130805"/>
                </a:lnTo>
                <a:lnTo>
                  <a:pt x="254264" y="141827"/>
                </a:lnTo>
                <a:lnTo>
                  <a:pt x="246724" y="151853"/>
                </a:lnTo>
                <a:lnTo>
                  <a:pt x="237635" y="160575"/>
                </a:lnTo>
                <a:lnTo>
                  <a:pt x="227906" y="167405"/>
                </a:lnTo>
                <a:lnTo>
                  <a:pt x="216822" y="173135"/>
                </a:lnTo>
                <a:lnTo>
                  <a:pt x="204385" y="177756"/>
                </a:lnTo>
                <a:lnTo>
                  <a:pt x="190593" y="181259"/>
                </a:lnTo>
                <a:lnTo>
                  <a:pt x="181267" y="182879"/>
                </a:lnTo>
                <a:lnTo>
                  <a:pt x="192824" y="190119"/>
                </a:lnTo>
                <a:lnTo>
                  <a:pt x="203178" y="197788"/>
                </a:lnTo>
                <a:lnTo>
                  <a:pt x="212327" y="205886"/>
                </a:lnTo>
                <a:lnTo>
                  <a:pt x="216649" y="210311"/>
                </a:lnTo>
                <a:lnTo>
                  <a:pt x="222469" y="217010"/>
                </a:lnTo>
                <a:lnTo>
                  <a:pt x="229027" y="225498"/>
                </a:lnTo>
                <a:lnTo>
                  <a:pt x="236324" y="235763"/>
                </a:lnTo>
                <a:lnTo>
                  <a:pt x="244360" y="247794"/>
                </a:lnTo>
                <a:lnTo>
                  <a:pt x="253135" y="261580"/>
                </a:lnTo>
                <a:lnTo>
                  <a:pt x="254266" y="263397"/>
                </a:lnTo>
                <a:lnTo>
                  <a:pt x="294233" y="327278"/>
                </a:lnTo>
                <a:lnTo>
                  <a:pt x="215201" y="327278"/>
                </a:lnTo>
                <a:lnTo>
                  <a:pt x="167424" y="256031"/>
                </a:lnTo>
                <a:lnTo>
                  <a:pt x="157277" y="241029"/>
                </a:lnTo>
                <a:lnTo>
                  <a:pt x="148600" y="228596"/>
                </a:lnTo>
                <a:lnTo>
                  <a:pt x="141392" y="218726"/>
                </a:lnTo>
                <a:lnTo>
                  <a:pt x="135654" y="211409"/>
                </a:lnTo>
                <a:lnTo>
                  <a:pt x="132600" y="207898"/>
                </a:lnTo>
                <a:lnTo>
                  <a:pt x="126352" y="201294"/>
                </a:lnTo>
                <a:lnTo>
                  <a:pt x="119722" y="196850"/>
                </a:lnTo>
                <a:lnTo>
                  <a:pt x="112737" y="194309"/>
                </a:lnTo>
                <a:lnTo>
                  <a:pt x="103003" y="192063"/>
                </a:lnTo>
                <a:lnTo>
                  <a:pt x="89736" y="190846"/>
                </a:lnTo>
                <a:lnTo>
                  <a:pt x="79476" y="190626"/>
                </a:lnTo>
                <a:lnTo>
                  <a:pt x="66078" y="190626"/>
                </a:lnTo>
                <a:lnTo>
                  <a:pt x="66078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9962" y="6663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4" name="object 4"/>
          <p:cNvSpPr txBox="1"/>
          <p:nvPr/>
        </p:nvSpPr>
        <p:spPr>
          <a:xfrm>
            <a:off x="5029962" y="7404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463802" y="666369"/>
            <a:ext cx="62737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4"/>
              </a:spcBef>
            </a:pPr>
            <a:endParaRPr sz="750" dirty="0"/>
          </a:p>
          <a:p>
            <a:pPr marL="93725">
              <a:lnSpc>
                <a:spcPct val="95825"/>
              </a:lnSpc>
              <a:spcBef>
                <a:spcPts val="7000"/>
              </a:spcBef>
            </a:pPr>
            <a:r>
              <a:rPr sz="2400" spc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9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smtClean="0">
                <a:solidFill>
                  <a:srgbClr val="DFE6D0"/>
                </a:solidFill>
                <a:latin typeface="Arial"/>
                <a:cs typeface="Arial"/>
              </a:rPr>
              <a:t>stomach</a:t>
            </a:r>
            <a:r>
              <a:rPr sz="2400" spc="-9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(gast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ic pu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up)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– CONDUIT OF CHOICE</a:t>
            </a:r>
            <a:endParaRPr sz="2400" dirty="0">
              <a:latin typeface="Arial"/>
              <a:cs typeface="Arial"/>
            </a:endParaRPr>
          </a:p>
          <a:p>
            <a:pPr marL="368045" marR="548669" indent="-274320">
              <a:lnSpc>
                <a:spcPct val="100041"/>
              </a:lnSpc>
              <a:spcBef>
                <a:spcPts val="4155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Free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j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ejunal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flap –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microvascu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ar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anasta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osis w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nal ma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ma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 arte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endParaRPr lang="en-GB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368045" marR="548669" indent="-274320">
              <a:lnSpc>
                <a:spcPct val="100041"/>
              </a:lnSpc>
              <a:spcBef>
                <a:spcPts val="4155"/>
              </a:spcBef>
              <a:tabLst>
                <a:tab pos="355600" algn="l"/>
              </a:tabLst>
            </a:pP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Colonic inter position,  </a:t>
            </a:r>
            <a:r>
              <a:rPr lang="en-GB" sz="2400" dirty="0" err="1" smtClean="0">
                <a:solidFill>
                  <a:srgbClr val="DFE6D0"/>
                </a:solidFill>
                <a:latin typeface="Arial"/>
                <a:cs typeface="Arial"/>
              </a:rPr>
              <a:t>presternal</a:t>
            </a: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 or </a:t>
            </a:r>
            <a:r>
              <a:rPr lang="en-GB" sz="2400" dirty="0" err="1" smtClean="0">
                <a:solidFill>
                  <a:srgbClr val="DFE6D0"/>
                </a:solidFill>
                <a:latin typeface="Arial"/>
                <a:cs typeface="Arial"/>
              </a:rPr>
              <a:t>mediastinal</a:t>
            </a: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 post sternal</a:t>
            </a:r>
            <a:endParaRPr sz="2400" dirty="0">
              <a:latin typeface="Arial"/>
              <a:cs typeface="Arial"/>
            </a:endParaRPr>
          </a:p>
          <a:p>
            <a:pPr marL="368045" marR="853774" indent="-274320">
              <a:lnSpc>
                <a:spcPct val="100041"/>
              </a:lnSpc>
              <a:spcBef>
                <a:spcPts val="4154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cept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 gast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ic pu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l-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up,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for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ll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ad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nal</a:t>
            </a:r>
            <a:r>
              <a:rPr sz="2400" spc="50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enteroenteric an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osis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- 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creases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 risk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or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aks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901" y="513969"/>
            <a:ext cx="2021090" cy="332613"/>
          </a:xfrm>
          <a:custGeom>
            <a:avLst/>
            <a:gdLst/>
            <a:ahLst/>
            <a:cxnLst/>
            <a:rect l="l" t="t" r="r" b="b"/>
            <a:pathLst>
              <a:path w="2021090" h="332613">
                <a:moveTo>
                  <a:pt x="165919" y="136786"/>
                </a:moveTo>
                <a:lnTo>
                  <a:pt x="154482" y="143128"/>
                </a:lnTo>
                <a:lnTo>
                  <a:pt x="145322" y="145550"/>
                </a:lnTo>
                <a:lnTo>
                  <a:pt x="133998" y="147034"/>
                </a:lnTo>
                <a:lnTo>
                  <a:pt x="119640" y="147917"/>
                </a:lnTo>
                <a:lnTo>
                  <a:pt x="102247" y="148208"/>
                </a:lnTo>
                <a:lnTo>
                  <a:pt x="66078" y="148208"/>
                </a:lnTo>
                <a:lnTo>
                  <a:pt x="66078" y="55371"/>
                </a:lnTo>
                <a:lnTo>
                  <a:pt x="106044" y="0"/>
                </a:lnTo>
                <a:lnTo>
                  <a:pt x="0" y="0"/>
                </a:lnTo>
                <a:lnTo>
                  <a:pt x="0" y="327278"/>
                </a:lnTo>
                <a:lnTo>
                  <a:pt x="66078" y="327278"/>
                </a:lnTo>
                <a:lnTo>
                  <a:pt x="66078" y="203834"/>
                </a:lnTo>
                <a:lnTo>
                  <a:pt x="115827" y="203808"/>
                </a:lnTo>
                <a:lnTo>
                  <a:pt x="131100" y="203522"/>
                </a:lnTo>
                <a:lnTo>
                  <a:pt x="144924" y="202917"/>
                </a:lnTo>
                <a:lnTo>
                  <a:pt x="157299" y="201987"/>
                </a:lnTo>
                <a:lnTo>
                  <a:pt x="168224" y="200728"/>
                </a:lnTo>
                <a:lnTo>
                  <a:pt x="174670" y="127671"/>
                </a:lnTo>
                <a:lnTo>
                  <a:pt x="165919" y="136786"/>
                </a:lnTo>
                <a:close/>
              </a:path>
              <a:path w="2021090" h="332613">
                <a:moveTo>
                  <a:pt x="1867801" y="327278"/>
                </a:moveTo>
                <a:lnTo>
                  <a:pt x="1867823" y="214480"/>
                </a:lnTo>
                <a:lnTo>
                  <a:pt x="1868225" y="198178"/>
                </a:lnTo>
                <a:lnTo>
                  <a:pt x="1869146" y="184571"/>
                </a:lnTo>
                <a:lnTo>
                  <a:pt x="1870607" y="173668"/>
                </a:lnTo>
                <a:lnTo>
                  <a:pt x="1872627" y="165480"/>
                </a:lnTo>
                <a:lnTo>
                  <a:pt x="1880695" y="150480"/>
                </a:lnTo>
                <a:lnTo>
                  <a:pt x="1890280" y="141731"/>
                </a:lnTo>
                <a:lnTo>
                  <a:pt x="1906631" y="134355"/>
                </a:lnTo>
                <a:lnTo>
                  <a:pt x="1919617" y="132841"/>
                </a:lnTo>
                <a:lnTo>
                  <a:pt x="1927999" y="132841"/>
                </a:lnTo>
                <a:lnTo>
                  <a:pt x="1935365" y="134873"/>
                </a:lnTo>
                <a:lnTo>
                  <a:pt x="1941334" y="139064"/>
                </a:lnTo>
                <a:lnTo>
                  <a:pt x="1947303" y="143255"/>
                </a:lnTo>
                <a:lnTo>
                  <a:pt x="1951748" y="149097"/>
                </a:lnTo>
                <a:lnTo>
                  <a:pt x="1954415" y="156590"/>
                </a:lnTo>
                <a:lnTo>
                  <a:pt x="1956066" y="163390"/>
                </a:lnTo>
                <a:lnTo>
                  <a:pt x="1957345" y="174166"/>
                </a:lnTo>
                <a:lnTo>
                  <a:pt x="1958102" y="188461"/>
                </a:lnTo>
                <a:lnTo>
                  <a:pt x="1958352" y="206247"/>
                </a:lnTo>
                <a:lnTo>
                  <a:pt x="1958352" y="327278"/>
                </a:lnTo>
                <a:lnTo>
                  <a:pt x="2021090" y="327278"/>
                </a:lnTo>
                <a:lnTo>
                  <a:pt x="2021056" y="174632"/>
                </a:lnTo>
                <a:lnTo>
                  <a:pt x="2020543" y="160052"/>
                </a:lnTo>
                <a:lnTo>
                  <a:pt x="2019411" y="147766"/>
                </a:lnTo>
                <a:lnTo>
                  <a:pt x="2017661" y="137794"/>
                </a:lnTo>
                <a:lnTo>
                  <a:pt x="2012103" y="122115"/>
                </a:lnTo>
                <a:lnTo>
                  <a:pt x="2005469" y="111378"/>
                </a:lnTo>
                <a:lnTo>
                  <a:pt x="1991642" y="98828"/>
                </a:lnTo>
                <a:lnTo>
                  <a:pt x="1979434" y="92328"/>
                </a:lnTo>
                <a:lnTo>
                  <a:pt x="1967145" y="88081"/>
                </a:lnTo>
                <a:lnTo>
                  <a:pt x="1954687" y="85651"/>
                </a:lnTo>
                <a:lnTo>
                  <a:pt x="1941461" y="84835"/>
                </a:lnTo>
                <a:lnTo>
                  <a:pt x="1929296" y="85535"/>
                </a:lnTo>
                <a:lnTo>
                  <a:pt x="1916633" y="87905"/>
                </a:lnTo>
                <a:lnTo>
                  <a:pt x="1904639" y="91952"/>
                </a:lnTo>
                <a:lnTo>
                  <a:pt x="1893314" y="97680"/>
                </a:lnTo>
                <a:lnTo>
                  <a:pt x="1882659" y="105090"/>
                </a:lnTo>
                <a:lnTo>
                  <a:pt x="1872673" y="114185"/>
                </a:lnTo>
                <a:lnTo>
                  <a:pt x="1863356" y="124967"/>
                </a:lnTo>
                <a:lnTo>
                  <a:pt x="1863356" y="90169"/>
                </a:lnTo>
                <a:lnTo>
                  <a:pt x="1805063" y="90169"/>
                </a:lnTo>
                <a:lnTo>
                  <a:pt x="1805063" y="327278"/>
                </a:lnTo>
                <a:lnTo>
                  <a:pt x="1867801" y="327278"/>
                </a:lnTo>
                <a:close/>
              </a:path>
              <a:path w="2021090" h="332613">
                <a:moveTo>
                  <a:pt x="356666" y="247141"/>
                </a:moveTo>
                <a:lnTo>
                  <a:pt x="360756" y="239775"/>
                </a:lnTo>
                <a:lnTo>
                  <a:pt x="368934" y="233933"/>
                </a:lnTo>
                <a:lnTo>
                  <a:pt x="375167" y="230791"/>
                </a:lnTo>
                <a:lnTo>
                  <a:pt x="386866" y="226918"/>
                </a:lnTo>
                <a:lnTo>
                  <a:pt x="403097" y="223011"/>
                </a:lnTo>
                <a:lnTo>
                  <a:pt x="404738" y="222663"/>
                </a:lnTo>
                <a:lnTo>
                  <a:pt x="419846" y="219287"/>
                </a:lnTo>
                <a:lnTo>
                  <a:pt x="432025" y="216228"/>
                </a:lnTo>
                <a:lnTo>
                  <a:pt x="441274" y="213486"/>
                </a:lnTo>
                <a:lnTo>
                  <a:pt x="441200" y="233279"/>
                </a:lnTo>
                <a:lnTo>
                  <a:pt x="440425" y="247397"/>
                </a:lnTo>
                <a:lnTo>
                  <a:pt x="438810" y="256539"/>
                </a:lnTo>
                <a:lnTo>
                  <a:pt x="433249" y="267897"/>
                </a:lnTo>
                <a:lnTo>
                  <a:pt x="423862" y="277240"/>
                </a:lnTo>
                <a:lnTo>
                  <a:pt x="415795" y="282287"/>
                </a:lnTo>
                <a:lnTo>
                  <a:pt x="403854" y="286891"/>
                </a:lnTo>
                <a:lnTo>
                  <a:pt x="391490" y="288416"/>
                </a:lnTo>
                <a:lnTo>
                  <a:pt x="389961" y="288392"/>
                </a:lnTo>
                <a:lnTo>
                  <a:pt x="387453" y="331607"/>
                </a:lnTo>
                <a:lnTo>
                  <a:pt x="399878" y="329037"/>
                </a:lnTo>
                <a:lnTo>
                  <a:pt x="411797" y="324865"/>
                </a:lnTo>
                <a:lnTo>
                  <a:pt x="414894" y="323480"/>
                </a:lnTo>
                <a:lnTo>
                  <a:pt x="425739" y="317564"/>
                </a:lnTo>
                <a:lnTo>
                  <a:pt x="436168" y="310187"/>
                </a:lnTo>
                <a:lnTo>
                  <a:pt x="446176" y="301370"/>
                </a:lnTo>
                <a:lnTo>
                  <a:pt x="447370" y="305053"/>
                </a:lnTo>
                <a:lnTo>
                  <a:pt x="448411" y="308736"/>
                </a:lnTo>
                <a:lnTo>
                  <a:pt x="450799" y="316991"/>
                </a:lnTo>
                <a:lnTo>
                  <a:pt x="452805" y="323088"/>
                </a:lnTo>
                <a:lnTo>
                  <a:pt x="454444" y="327278"/>
                </a:lnTo>
                <a:lnTo>
                  <a:pt x="516509" y="327278"/>
                </a:lnTo>
                <a:lnTo>
                  <a:pt x="512757" y="319051"/>
                </a:lnTo>
                <a:lnTo>
                  <a:pt x="508247" y="306952"/>
                </a:lnTo>
                <a:lnTo>
                  <a:pt x="505231" y="295528"/>
                </a:lnTo>
                <a:lnTo>
                  <a:pt x="504268" y="289815"/>
                </a:lnTo>
                <a:lnTo>
                  <a:pt x="503131" y="278829"/>
                </a:lnTo>
                <a:lnTo>
                  <a:pt x="502448" y="265366"/>
                </a:lnTo>
                <a:lnTo>
                  <a:pt x="502221" y="249427"/>
                </a:lnTo>
                <a:lnTo>
                  <a:pt x="502881" y="176148"/>
                </a:lnTo>
                <a:lnTo>
                  <a:pt x="502790" y="167871"/>
                </a:lnTo>
                <a:lnTo>
                  <a:pt x="501979" y="152075"/>
                </a:lnTo>
                <a:lnTo>
                  <a:pt x="500330" y="138822"/>
                </a:lnTo>
                <a:lnTo>
                  <a:pt x="497842" y="128129"/>
                </a:lnTo>
                <a:lnTo>
                  <a:pt x="494512" y="120014"/>
                </a:lnTo>
                <a:lnTo>
                  <a:pt x="487455" y="110275"/>
                </a:lnTo>
                <a:lnTo>
                  <a:pt x="477862" y="101911"/>
                </a:lnTo>
                <a:lnTo>
                  <a:pt x="465607" y="94741"/>
                </a:lnTo>
                <a:lnTo>
                  <a:pt x="456667" y="91218"/>
                </a:lnTo>
                <a:lnTo>
                  <a:pt x="445863" y="88425"/>
                </a:lnTo>
                <a:lnTo>
                  <a:pt x="433333" y="86431"/>
                </a:lnTo>
                <a:lnTo>
                  <a:pt x="419078" y="85234"/>
                </a:lnTo>
                <a:lnTo>
                  <a:pt x="403097" y="84835"/>
                </a:lnTo>
                <a:lnTo>
                  <a:pt x="392958" y="85044"/>
                </a:lnTo>
                <a:lnTo>
                  <a:pt x="378187" y="86219"/>
                </a:lnTo>
                <a:lnTo>
                  <a:pt x="364851" y="88432"/>
                </a:lnTo>
                <a:lnTo>
                  <a:pt x="352950" y="91688"/>
                </a:lnTo>
                <a:lnTo>
                  <a:pt x="342483" y="95991"/>
                </a:lnTo>
                <a:lnTo>
                  <a:pt x="333451" y="101345"/>
                </a:lnTo>
                <a:lnTo>
                  <a:pt x="326165" y="107224"/>
                </a:lnTo>
                <a:lnTo>
                  <a:pt x="317907" y="116134"/>
                </a:lnTo>
                <a:lnTo>
                  <a:pt x="310861" y="126603"/>
                </a:lnTo>
                <a:lnTo>
                  <a:pt x="305028" y="138644"/>
                </a:lnTo>
                <a:lnTo>
                  <a:pt x="300405" y="152272"/>
                </a:lnTo>
                <a:lnTo>
                  <a:pt x="357327" y="162559"/>
                </a:lnTo>
                <a:lnTo>
                  <a:pt x="358299" y="159919"/>
                </a:lnTo>
                <a:lnTo>
                  <a:pt x="364657" y="147550"/>
                </a:lnTo>
                <a:lnTo>
                  <a:pt x="372516" y="139445"/>
                </a:lnTo>
                <a:lnTo>
                  <a:pt x="373607" y="138709"/>
                </a:lnTo>
                <a:lnTo>
                  <a:pt x="384478" y="134295"/>
                </a:lnTo>
                <a:lnTo>
                  <a:pt x="398627" y="132841"/>
                </a:lnTo>
                <a:lnTo>
                  <a:pt x="410684" y="133382"/>
                </a:lnTo>
                <a:lnTo>
                  <a:pt x="423650" y="135926"/>
                </a:lnTo>
                <a:lnTo>
                  <a:pt x="432346" y="140588"/>
                </a:lnTo>
                <a:lnTo>
                  <a:pt x="439336" y="151763"/>
                </a:lnTo>
                <a:lnTo>
                  <a:pt x="441274" y="166369"/>
                </a:lnTo>
                <a:lnTo>
                  <a:pt x="441274" y="172592"/>
                </a:lnTo>
                <a:lnTo>
                  <a:pt x="433771" y="175350"/>
                </a:lnTo>
                <a:lnTo>
                  <a:pt x="423718" y="178365"/>
                </a:lnTo>
                <a:lnTo>
                  <a:pt x="411461" y="181480"/>
                </a:lnTo>
                <a:lnTo>
                  <a:pt x="396997" y="184682"/>
                </a:lnTo>
                <a:lnTo>
                  <a:pt x="380326" y="187959"/>
                </a:lnTo>
                <a:lnTo>
                  <a:pt x="378840" y="188249"/>
                </a:lnTo>
                <a:lnTo>
                  <a:pt x="363999" y="191457"/>
                </a:lnTo>
                <a:lnTo>
                  <a:pt x="350983" y="194905"/>
                </a:lnTo>
                <a:lnTo>
                  <a:pt x="339792" y="198604"/>
                </a:lnTo>
                <a:lnTo>
                  <a:pt x="330428" y="202564"/>
                </a:lnTo>
                <a:lnTo>
                  <a:pt x="320829" y="208187"/>
                </a:lnTo>
                <a:lnTo>
                  <a:pt x="311229" y="216516"/>
                </a:lnTo>
                <a:lnTo>
                  <a:pt x="303529" y="226694"/>
                </a:lnTo>
                <a:lnTo>
                  <a:pt x="298434" y="237071"/>
                </a:lnTo>
                <a:lnTo>
                  <a:pt x="295055" y="249298"/>
                </a:lnTo>
                <a:lnTo>
                  <a:pt x="293928" y="262508"/>
                </a:lnTo>
                <a:lnTo>
                  <a:pt x="294027" y="266634"/>
                </a:lnTo>
                <a:lnTo>
                  <a:pt x="295845" y="279888"/>
                </a:lnTo>
                <a:lnTo>
                  <a:pt x="299951" y="291981"/>
                </a:lnTo>
                <a:lnTo>
                  <a:pt x="306344" y="302943"/>
                </a:lnTo>
                <a:lnTo>
                  <a:pt x="315023" y="312800"/>
                </a:lnTo>
                <a:lnTo>
                  <a:pt x="322524" y="318879"/>
                </a:lnTo>
                <a:lnTo>
                  <a:pt x="333060" y="324887"/>
                </a:lnTo>
                <a:lnTo>
                  <a:pt x="344940" y="329179"/>
                </a:lnTo>
                <a:lnTo>
                  <a:pt x="358163" y="331754"/>
                </a:lnTo>
                <a:lnTo>
                  <a:pt x="372732" y="332613"/>
                </a:lnTo>
                <a:lnTo>
                  <a:pt x="377017" y="285787"/>
                </a:lnTo>
                <a:lnTo>
                  <a:pt x="366483" y="278891"/>
                </a:lnTo>
                <a:lnTo>
                  <a:pt x="359930" y="272414"/>
                </a:lnTo>
                <a:lnTo>
                  <a:pt x="356666" y="264794"/>
                </a:lnTo>
                <a:lnTo>
                  <a:pt x="356666" y="247141"/>
                </a:lnTo>
                <a:close/>
              </a:path>
              <a:path w="2021090" h="332613">
                <a:moveTo>
                  <a:pt x="1014996" y="247141"/>
                </a:moveTo>
                <a:lnTo>
                  <a:pt x="1019060" y="239775"/>
                </a:lnTo>
                <a:lnTo>
                  <a:pt x="1027315" y="233933"/>
                </a:lnTo>
                <a:lnTo>
                  <a:pt x="1033539" y="230791"/>
                </a:lnTo>
                <a:lnTo>
                  <a:pt x="1045247" y="226918"/>
                </a:lnTo>
                <a:lnTo>
                  <a:pt x="1061478" y="223011"/>
                </a:lnTo>
                <a:lnTo>
                  <a:pt x="1063024" y="222683"/>
                </a:lnTo>
                <a:lnTo>
                  <a:pt x="1078157" y="219299"/>
                </a:lnTo>
                <a:lnTo>
                  <a:pt x="1090342" y="216233"/>
                </a:lnTo>
                <a:lnTo>
                  <a:pt x="1099578" y="213486"/>
                </a:lnTo>
                <a:lnTo>
                  <a:pt x="1099509" y="233275"/>
                </a:lnTo>
                <a:lnTo>
                  <a:pt x="1098767" y="247396"/>
                </a:lnTo>
                <a:lnTo>
                  <a:pt x="1097165" y="256539"/>
                </a:lnTo>
                <a:lnTo>
                  <a:pt x="1091579" y="267906"/>
                </a:lnTo>
                <a:lnTo>
                  <a:pt x="1082179" y="277240"/>
                </a:lnTo>
                <a:lnTo>
                  <a:pt x="1074170" y="282291"/>
                </a:lnTo>
                <a:lnTo>
                  <a:pt x="1062244" y="286892"/>
                </a:lnTo>
                <a:lnTo>
                  <a:pt x="1049794" y="288416"/>
                </a:lnTo>
                <a:lnTo>
                  <a:pt x="1048391" y="288395"/>
                </a:lnTo>
                <a:lnTo>
                  <a:pt x="1045777" y="331613"/>
                </a:lnTo>
                <a:lnTo>
                  <a:pt x="1058191" y="329044"/>
                </a:lnTo>
                <a:lnTo>
                  <a:pt x="1070114" y="324865"/>
                </a:lnTo>
                <a:lnTo>
                  <a:pt x="1073262" y="323468"/>
                </a:lnTo>
                <a:lnTo>
                  <a:pt x="1084146" y="317554"/>
                </a:lnTo>
                <a:lnTo>
                  <a:pt x="1094562" y="310181"/>
                </a:lnTo>
                <a:lnTo>
                  <a:pt x="1104531" y="301370"/>
                </a:lnTo>
                <a:lnTo>
                  <a:pt x="1105801" y="305053"/>
                </a:lnTo>
                <a:lnTo>
                  <a:pt x="1106817" y="308736"/>
                </a:lnTo>
                <a:lnTo>
                  <a:pt x="1109103" y="316991"/>
                </a:lnTo>
                <a:lnTo>
                  <a:pt x="1111135" y="323088"/>
                </a:lnTo>
                <a:lnTo>
                  <a:pt x="1112786" y="327278"/>
                </a:lnTo>
                <a:lnTo>
                  <a:pt x="1174889" y="327278"/>
                </a:lnTo>
                <a:lnTo>
                  <a:pt x="1171103" y="319045"/>
                </a:lnTo>
                <a:lnTo>
                  <a:pt x="1166600" y="306949"/>
                </a:lnTo>
                <a:lnTo>
                  <a:pt x="1163586" y="295528"/>
                </a:lnTo>
                <a:lnTo>
                  <a:pt x="1162611" y="289814"/>
                </a:lnTo>
                <a:lnTo>
                  <a:pt x="1161459" y="278827"/>
                </a:lnTo>
                <a:lnTo>
                  <a:pt x="1160769" y="265365"/>
                </a:lnTo>
                <a:lnTo>
                  <a:pt x="1160538" y="249427"/>
                </a:lnTo>
                <a:lnTo>
                  <a:pt x="1161300" y="176148"/>
                </a:lnTo>
                <a:lnTo>
                  <a:pt x="1161208" y="167869"/>
                </a:lnTo>
                <a:lnTo>
                  <a:pt x="1160395" y="152074"/>
                </a:lnTo>
                <a:lnTo>
                  <a:pt x="1158742" y="138821"/>
                </a:lnTo>
                <a:lnTo>
                  <a:pt x="1156250" y="128129"/>
                </a:lnTo>
                <a:lnTo>
                  <a:pt x="1152918" y="120014"/>
                </a:lnTo>
                <a:lnTo>
                  <a:pt x="1145831" y="110257"/>
                </a:lnTo>
                <a:lnTo>
                  <a:pt x="1136228" y="101903"/>
                </a:lnTo>
                <a:lnTo>
                  <a:pt x="1123962" y="94741"/>
                </a:lnTo>
                <a:lnTo>
                  <a:pt x="1115027" y="91223"/>
                </a:lnTo>
                <a:lnTo>
                  <a:pt x="1104219" y="88428"/>
                </a:lnTo>
                <a:lnTo>
                  <a:pt x="1091692" y="86432"/>
                </a:lnTo>
                <a:lnTo>
                  <a:pt x="1077445" y="85235"/>
                </a:lnTo>
                <a:lnTo>
                  <a:pt x="1061478" y="84835"/>
                </a:lnTo>
                <a:lnTo>
                  <a:pt x="1051242" y="85048"/>
                </a:lnTo>
                <a:lnTo>
                  <a:pt x="1036472" y="86226"/>
                </a:lnTo>
                <a:lnTo>
                  <a:pt x="1023138" y="88441"/>
                </a:lnTo>
                <a:lnTo>
                  <a:pt x="1011241" y="91696"/>
                </a:lnTo>
                <a:lnTo>
                  <a:pt x="1000780" y="95996"/>
                </a:lnTo>
                <a:lnTo>
                  <a:pt x="991755" y="101345"/>
                </a:lnTo>
                <a:lnTo>
                  <a:pt x="984489" y="107216"/>
                </a:lnTo>
                <a:lnTo>
                  <a:pt x="976250" y="116127"/>
                </a:lnTo>
                <a:lnTo>
                  <a:pt x="969221" y="126597"/>
                </a:lnTo>
                <a:lnTo>
                  <a:pt x="963387" y="138641"/>
                </a:lnTo>
                <a:lnTo>
                  <a:pt x="958735" y="152272"/>
                </a:lnTo>
                <a:lnTo>
                  <a:pt x="1015758" y="162559"/>
                </a:lnTo>
                <a:lnTo>
                  <a:pt x="1016700" y="159963"/>
                </a:lnTo>
                <a:lnTo>
                  <a:pt x="1023023" y="147566"/>
                </a:lnTo>
                <a:lnTo>
                  <a:pt x="1030871" y="139445"/>
                </a:lnTo>
                <a:lnTo>
                  <a:pt x="1031992" y="138687"/>
                </a:lnTo>
                <a:lnTo>
                  <a:pt x="1042869" y="134290"/>
                </a:lnTo>
                <a:lnTo>
                  <a:pt x="1057033" y="132841"/>
                </a:lnTo>
                <a:lnTo>
                  <a:pt x="1069017" y="133377"/>
                </a:lnTo>
                <a:lnTo>
                  <a:pt x="1081984" y="135920"/>
                </a:lnTo>
                <a:lnTo>
                  <a:pt x="1090688" y="140588"/>
                </a:lnTo>
                <a:lnTo>
                  <a:pt x="1097665" y="151757"/>
                </a:lnTo>
                <a:lnTo>
                  <a:pt x="1099578" y="166369"/>
                </a:lnTo>
                <a:lnTo>
                  <a:pt x="1099578" y="172592"/>
                </a:lnTo>
                <a:lnTo>
                  <a:pt x="1092144" y="175329"/>
                </a:lnTo>
                <a:lnTo>
                  <a:pt x="1082094" y="178349"/>
                </a:lnTo>
                <a:lnTo>
                  <a:pt x="1069841" y="181469"/>
                </a:lnTo>
                <a:lnTo>
                  <a:pt x="1055389" y="184677"/>
                </a:lnTo>
                <a:lnTo>
                  <a:pt x="1038745" y="187959"/>
                </a:lnTo>
                <a:lnTo>
                  <a:pt x="1037237" y="188252"/>
                </a:lnTo>
                <a:lnTo>
                  <a:pt x="1022361" y="191460"/>
                </a:lnTo>
                <a:lnTo>
                  <a:pt x="1009357" y="194907"/>
                </a:lnTo>
                <a:lnTo>
                  <a:pt x="998193" y="198605"/>
                </a:lnTo>
                <a:lnTo>
                  <a:pt x="988834" y="202564"/>
                </a:lnTo>
                <a:lnTo>
                  <a:pt x="979198" y="208195"/>
                </a:lnTo>
                <a:lnTo>
                  <a:pt x="969584" y="216521"/>
                </a:lnTo>
                <a:lnTo>
                  <a:pt x="961910" y="226694"/>
                </a:lnTo>
                <a:lnTo>
                  <a:pt x="956822" y="237079"/>
                </a:lnTo>
                <a:lnTo>
                  <a:pt x="953409" y="249302"/>
                </a:lnTo>
                <a:lnTo>
                  <a:pt x="952258" y="262508"/>
                </a:lnTo>
                <a:lnTo>
                  <a:pt x="952358" y="266629"/>
                </a:lnTo>
                <a:lnTo>
                  <a:pt x="954189" y="279885"/>
                </a:lnTo>
                <a:lnTo>
                  <a:pt x="958309" y="291979"/>
                </a:lnTo>
                <a:lnTo>
                  <a:pt x="964699" y="302942"/>
                </a:lnTo>
                <a:lnTo>
                  <a:pt x="973340" y="312800"/>
                </a:lnTo>
                <a:lnTo>
                  <a:pt x="980904" y="318911"/>
                </a:lnTo>
                <a:lnTo>
                  <a:pt x="991459" y="324906"/>
                </a:lnTo>
                <a:lnTo>
                  <a:pt x="1003353" y="329187"/>
                </a:lnTo>
                <a:lnTo>
                  <a:pt x="1016577" y="331756"/>
                </a:lnTo>
                <a:lnTo>
                  <a:pt x="1031125" y="332613"/>
                </a:lnTo>
                <a:lnTo>
                  <a:pt x="1035431" y="285806"/>
                </a:lnTo>
                <a:lnTo>
                  <a:pt x="1024902" y="278891"/>
                </a:lnTo>
                <a:lnTo>
                  <a:pt x="1018298" y="272414"/>
                </a:lnTo>
                <a:lnTo>
                  <a:pt x="1014996" y="264794"/>
                </a:lnTo>
                <a:lnTo>
                  <a:pt x="1014996" y="247141"/>
                </a:lnTo>
                <a:close/>
              </a:path>
              <a:path w="2021090" h="332613">
                <a:moveTo>
                  <a:pt x="1035431" y="285806"/>
                </a:moveTo>
                <a:lnTo>
                  <a:pt x="1031125" y="332613"/>
                </a:lnTo>
                <a:lnTo>
                  <a:pt x="1032846" y="332599"/>
                </a:lnTo>
                <a:lnTo>
                  <a:pt x="1045777" y="331613"/>
                </a:lnTo>
                <a:lnTo>
                  <a:pt x="1048391" y="288395"/>
                </a:lnTo>
                <a:lnTo>
                  <a:pt x="1035431" y="285806"/>
                </a:lnTo>
                <a:close/>
              </a:path>
              <a:path w="2021090" h="332613">
                <a:moveTo>
                  <a:pt x="377017" y="285787"/>
                </a:moveTo>
                <a:lnTo>
                  <a:pt x="372732" y="332613"/>
                </a:lnTo>
                <a:lnTo>
                  <a:pt x="374527" y="332598"/>
                </a:lnTo>
                <a:lnTo>
                  <a:pt x="387453" y="331607"/>
                </a:lnTo>
                <a:lnTo>
                  <a:pt x="389961" y="288392"/>
                </a:lnTo>
                <a:lnTo>
                  <a:pt x="377017" y="285787"/>
                </a:lnTo>
                <a:close/>
              </a:path>
              <a:path w="2021090" h="332613">
                <a:moveTo>
                  <a:pt x="1387868" y="90169"/>
                </a:moveTo>
                <a:lnTo>
                  <a:pt x="1387868" y="327278"/>
                </a:lnTo>
                <a:lnTo>
                  <a:pt x="1450606" y="327278"/>
                </a:lnTo>
                <a:lnTo>
                  <a:pt x="1450606" y="90169"/>
                </a:lnTo>
                <a:lnTo>
                  <a:pt x="1387868" y="90169"/>
                </a:lnTo>
                <a:close/>
              </a:path>
              <a:path w="2021090" h="332613">
                <a:moveTo>
                  <a:pt x="836180" y="90169"/>
                </a:moveTo>
                <a:lnTo>
                  <a:pt x="836180" y="327278"/>
                </a:lnTo>
                <a:lnTo>
                  <a:pt x="898918" y="327278"/>
                </a:lnTo>
                <a:lnTo>
                  <a:pt x="898918" y="90169"/>
                </a:lnTo>
                <a:lnTo>
                  <a:pt x="836180" y="90169"/>
                </a:lnTo>
                <a:close/>
              </a:path>
              <a:path w="2021090" h="332613">
                <a:moveTo>
                  <a:pt x="1684357" y="230121"/>
                </a:moveTo>
                <a:lnTo>
                  <a:pt x="1681065" y="242706"/>
                </a:lnTo>
                <a:lnTo>
                  <a:pt x="1676128" y="253586"/>
                </a:lnTo>
                <a:lnTo>
                  <a:pt x="1669554" y="262763"/>
                </a:lnTo>
                <a:lnTo>
                  <a:pt x="1663997" y="268265"/>
                </a:lnTo>
                <a:lnTo>
                  <a:pt x="1653318" y="275628"/>
                </a:lnTo>
                <a:lnTo>
                  <a:pt x="1641418" y="280070"/>
                </a:lnTo>
                <a:lnTo>
                  <a:pt x="1628533" y="332613"/>
                </a:lnTo>
                <a:lnTo>
                  <a:pt x="1648066" y="331315"/>
                </a:lnTo>
                <a:lnTo>
                  <a:pt x="1661016" y="328847"/>
                </a:lnTo>
                <a:lnTo>
                  <a:pt x="1673307" y="325096"/>
                </a:lnTo>
                <a:lnTo>
                  <a:pt x="1684940" y="320065"/>
                </a:lnTo>
                <a:lnTo>
                  <a:pt x="1695916" y="313755"/>
                </a:lnTo>
                <a:lnTo>
                  <a:pt x="1706239" y="306168"/>
                </a:lnTo>
                <a:lnTo>
                  <a:pt x="1715909" y="297306"/>
                </a:lnTo>
                <a:lnTo>
                  <a:pt x="1728718" y="282026"/>
                </a:lnTo>
                <a:lnTo>
                  <a:pt x="1735445" y="271316"/>
                </a:lnTo>
                <a:lnTo>
                  <a:pt x="1740944" y="259959"/>
                </a:lnTo>
                <a:lnTo>
                  <a:pt x="1745218" y="247953"/>
                </a:lnTo>
                <a:lnTo>
                  <a:pt x="1748269" y="235297"/>
                </a:lnTo>
                <a:lnTo>
                  <a:pt x="1750098" y="221988"/>
                </a:lnTo>
                <a:lnTo>
                  <a:pt x="1750707" y="208025"/>
                </a:lnTo>
                <a:lnTo>
                  <a:pt x="1750576" y="201523"/>
                </a:lnTo>
                <a:lnTo>
                  <a:pt x="1749382" y="187864"/>
                </a:lnTo>
                <a:lnTo>
                  <a:pt x="1746947" y="174871"/>
                </a:lnTo>
                <a:lnTo>
                  <a:pt x="1743275" y="162539"/>
                </a:lnTo>
                <a:lnTo>
                  <a:pt x="1738370" y="150866"/>
                </a:lnTo>
                <a:lnTo>
                  <a:pt x="1732235" y="139848"/>
                </a:lnTo>
                <a:lnTo>
                  <a:pt x="1724874" y="129481"/>
                </a:lnTo>
                <a:lnTo>
                  <a:pt x="1716290" y="119760"/>
                </a:lnTo>
                <a:lnTo>
                  <a:pt x="1702070" y="107414"/>
                </a:lnTo>
                <a:lnTo>
                  <a:pt x="1691494" y="100522"/>
                </a:lnTo>
                <a:lnTo>
                  <a:pt x="1680215" y="94880"/>
                </a:lnTo>
                <a:lnTo>
                  <a:pt x="1668237" y="90488"/>
                </a:lnTo>
                <a:lnTo>
                  <a:pt x="1655565" y="87349"/>
                </a:lnTo>
                <a:lnTo>
                  <a:pt x="1642203" y="85464"/>
                </a:lnTo>
                <a:lnTo>
                  <a:pt x="1628152" y="84835"/>
                </a:lnTo>
                <a:lnTo>
                  <a:pt x="1626586" y="84843"/>
                </a:lnTo>
                <a:lnTo>
                  <a:pt x="1613261" y="85561"/>
                </a:lnTo>
                <a:lnTo>
                  <a:pt x="1600438" y="87450"/>
                </a:lnTo>
                <a:lnTo>
                  <a:pt x="1588121" y="90517"/>
                </a:lnTo>
                <a:lnTo>
                  <a:pt x="1576318" y="94765"/>
                </a:lnTo>
                <a:lnTo>
                  <a:pt x="1565033" y="100202"/>
                </a:lnTo>
                <a:lnTo>
                  <a:pt x="1554914" y="106464"/>
                </a:lnTo>
                <a:lnTo>
                  <a:pt x="1544940" y="114351"/>
                </a:lnTo>
                <a:lnTo>
                  <a:pt x="1536016" y="123383"/>
                </a:lnTo>
                <a:lnTo>
                  <a:pt x="1528149" y="133566"/>
                </a:lnTo>
                <a:lnTo>
                  <a:pt x="1521345" y="144906"/>
                </a:lnTo>
                <a:lnTo>
                  <a:pt x="1516202" y="155802"/>
                </a:lnTo>
                <a:lnTo>
                  <a:pt x="1511749" y="167931"/>
                </a:lnTo>
                <a:lnTo>
                  <a:pt x="1508551" y="180238"/>
                </a:lnTo>
                <a:lnTo>
                  <a:pt x="1506624" y="192716"/>
                </a:lnTo>
                <a:lnTo>
                  <a:pt x="1505978" y="205358"/>
                </a:lnTo>
                <a:lnTo>
                  <a:pt x="1506153" y="213895"/>
                </a:lnTo>
                <a:lnTo>
                  <a:pt x="1507239" y="227665"/>
                </a:lnTo>
                <a:lnTo>
                  <a:pt x="1509310" y="240630"/>
                </a:lnTo>
                <a:lnTo>
                  <a:pt x="1512357" y="252791"/>
                </a:lnTo>
                <a:lnTo>
                  <a:pt x="1516372" y="264148"/>
                </a:lnTo>
                <a:lnTo>
                  <a:pt x="1521345" y="274700"/>
                </a:lnTo>
                <a:lnTo>
                  <a:pt x="1527583" y="284810"/>
                </a:lnTo>
                <a:lnTo>
                  <a:pt x="1535520" y="294783"/>
                </a:lnTo>
                <a:lnTo>
                  <a:pt x="1544636" y="303627"/>
                </a:lnTo>
                <a:lnTo>
                  <a:pt x="1554937" y="311331"/>
                </a:lnTo>
                <a:lnTo>
                  <a:pt x="1566430" y="317880"/>
                </a:lnTo>
                <a:lnTo>
                  <a:pt x="1571087" y="223797"/>
                </a:lnTo>
                <a:lnTo>
                  <a:pt x="1570240" y="208787"/>
                </a:lnTo>
                <a:lnTo>
                  <a:pt x="1570418" y="201663"/>
                </a:lnTo>
                <a:lnTo>
                  <a:pt x="1572036" y="187415"/>
                </a:lnTo>
                <a:lnTo>
                  <a:pt x="1575340" y="174853"/>
                </a:lnTo>
                <a:lnTo>
                  <a:pt x="1580329" y="163952"/>
                </a:lnTo>
                <a:lnTo>
                  <a:pt x="1587004" y="154685"/>
                </a:lnTo>
                <a:lnTo>
                  <a:pt x="1592535" y="149222"/>
                </a:lnTo>
                <a:lnTo>
                  <a:pt x="1603256" y="141886"/>
                </a:lnTo>
                <a:lnTo>
                  <a:pt x="1615182" y="137484"/>
                </a:lnTo>
                <a:lnTo>
                  <a:pt x="1628279" y="136016"/>
                </a:lnTo>
                <a:lnTo>
                  <a:pt x="1635890" y="136488"/>
                </a:lnTo>
                <a:lnTo>
                  <a:pt x="1648337" y="139619"/>
                </a:lnTo>
                <a:lnTo>
                  <a:pt x="1659553" y="145685"/>
                </a:lnTo>
                <a:lnTo>
                  <a:pt x="1669554" y="154685"/>
                </a:lnTo>
                <a:lnTo>
                  <a:pt x="1672548" y="158400"/>
                </a:lnTo>
                <a:lnTo>
                  <a:pt x="1678503" y="168414"/>
                </a:lnTo>
                <a:lnTo>
                  <a:pt x="1682769" y="180054"/>
                </a:lnTo>
                <a:lnTo>
                  <a:pt x="1685334" y="193336"/>
                </a:lnTo>
                <a:lnTo>
                  <a:pt x="1686191" y="208279"/>
                </a:lnTo>
                <a:lnTo>
                  <a:pt x="1685995" y="215832"/>
                </a:lnTo>
                <a:lnTo>
                  <a:pt x="1684357" y="230121"/>
                </a:lnTo>
                <a:close/>
              </a:path>
              <a:path w="2021090" h="332613">
                <a:moveTo>
                  <a:pt x="1641418" y="280070"/>
                </a:moveTo>
                <a:lnTo>
                  <a:pt x="1628279" y="281558"/>
                </a:lnTo>
                <a:lnTo>
                  <a:pt x="1620666" y="281072"/>
                </a:lnTo>
                <a:lnTo>
                  <a:pt x="1608246" y="277893"/>
                </a:lnTo>
                <a:lnTo>
                  <a:pt x="1597015" y="271778"/>
                </a:lnTo>
                <a:lnTo>
                  <a:pt x="1587004" y="262763"/>
                </a:lnTo>
                <a:lnTo>
                  <a:pt x="1583784" y="258813"/>
                </a:lnTo>
                <a:lnTo>
                  <a:pt x="1577858" y="248819"/>
                </a:lnTo>
                <a:lnTo>
                  <a:pt x="1573626" y="237144"/>
                </a:lnTo>
                <a:lnTo>
                  <a:pt x="1571087" y="223797"/>
                </a:lnTo>
                <a:lnTo>
                  <a:pt x="1566732" y="318032"/>
                </a:lnTo>
                <a:lnTo>
                  <a:pt x="1578610" y="323313"/>
                </a:lnTo>
                <a:lnTo>
                  <a:pt x="1590729" y="327400"/>
                </a:lnTo>
                <a:lnTo>
                  <a:pt x="1603089" y="330304"/>
                </a:lnTo>
                <a:lnTo>
                  <a:pt x="1615690" y="332037"/>
                </a:lnTo>
                <a:lnTo>
                  <a:pt x="1628533" y="332613"/>
                </a:lnTo>
                <a:lnTo>
                  <a:pt x="1641418" y="280070"/>
                </a:lnTo>
                <a:close/>
              </a:path>
              <a:path w="2021090" h="332613">
                <a:moveTo>
                  <a:pt x="1295285" y="90169"/>
                </a:moveTo>
                <a:lnTo>
                  <a:pt x="1295285" y="6476"/>
                </a:lnTo>
                <a:lnTo>
                  <a:pt x="1232293" y="43052"/>
                </a:lnTo>
                <a:lnTo>
                  <a:pt x="1232293" y="90169"/>
                </a:lnTo>
                <a:lnTo>
                  <a:pt x="1203464" y="90169"/>
                </a:lnTo>
                <a:lnTo>
                  <a:pt x="1203464" y="140207"/>
                </a:lnTo>
                <a:lnTo>
                  <a:pt x="1232293" y="140207"/>
                </a:lnTo>
                <a:lnTo>
                  <a:pt x="1232337" y="252364"/>
                </a:lnTo>
                <a:lnTo>
                  <a:pt x="1232688" y="267811"/>
                </a:lnTo>
                <a:lnTo>
                  <a:pt x="1233363" y="279617"/>
                </a:lnTo>
                <a:lnTo>
                  <a:pt x="1234325" y="287781"/>
                </a:lnTo>
                <a:lnTo>
                  <a:pt x="1237865" y="301852"/>
                </a:lnTo>
                <a:lnTo>
                  <a:pt x="1243215" y="312165"/>
                </a:lnTo>
                <a:lnTo>
                  <a:pt x="1247406" y="318261"/>
                </a:lnTo>
                <a:lnTo>
                  <a:pt x="1254010" y="323088"/>
                </a:lnTo>
                <a:lnTo>
                  <a:pt x="1263154" y="326897"/>
                </a:lnTo>
                <a:lnTo>
                  <a:pt x="1268265" y="328809"/>
                </a:lnTo>
                <a:lnTo>
                  <a:pt x="1280454" y="331662"/>
                </a:lnTo>
                <a:lnTo>
                  <a:pt x="1293761" y="332613"/>
                </a:lnTo>
                <a:lnTo>
                  <a:pt x="1306914" y="332063"/>
                </a:lnTo>
                <a:lnTo>
                  <a:pt x="1319765" y="330330"/>
                </a:lnTo>
                <a:lnTo>
                  <a:pt x="1331891" y="327389"/>
                </a:lnTo>
                <a:lnTo>
                  <a:pt x="1343291" y="323214"/>
                </a:lnTo>
                <a:lnTo>
                  <a:pt x="1337957" y="274573"/>
                </a:lnTo>
                <a:lnTo>
                  <a:pt x="1337199" y="274851"/>
                </a:lnTo>
                <a:lnTo>
                  <a:pt x="1323079" y="279215"/>
                </a:lnTo>
                <a:lnTo>
                  <a:pt x="1312684" y="280669"/>
                </a:lnTo>
                <a:lnTo>
                  <a:pt x="1308493" y="280669"/>
                </a:lnTo>
                <a:lnTo>
                  <a:pt x="1304937" y="279526"/>
                </a:lnTo>
                <a:lnTo>
                  <a:pt x="1302143" y="277494"/>
                </a:lnTo>
                <a:lnTo>
                  <a:pt x="1299222" y="275463"/>
                </a:lnTo>
                <a:lnTo>
                  <a:pt x="1296555" y="269620"/>
                </a:lnTo>
                <a:lnTo>
                  <a:pt x="1295452" y="254080"/>
                </a:lnTo>
                <a:lnTo>
                  <a:pt x="1295285" y="235711"/>
                </a:lnTo>
                <a:lnTo>
                  <a:pt x="1295285" y="140207"/>
                </a:lnTo>
                <a:lnTo>
                  <a:pt x="1338084" y="140207"/>
                </a:lnTo>
                <a:lnTo>
                  <a:pt x="1338084" y="90169"/>
                </a:lnTo>
                <a:lnTo>
                  <a:pt x="1295285" y="90169"/>
                </a:lnTo>
                <a:close/>
              </a:path>
              <a:path w="2021090" h="332613">
                <a:moveTo>
                  <a:pt x="1387868" y="0"/>
                </a:moveTo>
                <a:lnTo>
                  <a:pt x="1387868" y="58038"/>
                </a:lnTo>
                <a:lnTo>
                  <a:pt x="1450606" y="58038"/>
                </a:lnTo>
                <a:lnTo>
                  <a:pt x="1450606" y="0"/>
                </a:lnTo>
                <a:lnTo>
                  <a:pt x="1387868" y="0"/>
                </a:lnTo>
                <a:close/>
              </a:path>
              <a:path w="2021090" h="332613">
                <a:moveTo>
                  <a:pt x="836180" y="0"/>
                </a:moveTo>
                <a:lnTo>
                  <a:pt x="836180" y="58038"/>
                </a:lnTo>
                <a:lnTo>
                  <a:pt x="898918" y="58038"/>
                </a:lnTo>
                <a:lnTo>
                  <a:pt x="898918" y="0"/>
                </a:lnTo>
                <a:lnTo>
                  <a:pt x="836180" y="0"/>
                </a:lnTo>
                <a:close/>
              </a:path>
              <a:path w="2021090" h="332613">
                <a:moveTo>
                  <a:pt x="703592" y="0"/>
                </a:moveTo>
                <a:lnTo>
                  <a:pt x="703592" y="327278"/>
                </a:lnTo>
                <a:lnTo>
                  <a:pt x="766330" y="327278"/>
                </a:lnTo>
                <a:lnTo>
                  <a:pt x="766330" y="0"/>
                </a:lnTo>
                <a:lnTo>
                  <a:pt x="703592" y="0"/>
                </a:lnTo>
                <a:close/>
              </a:path>
              <a:path w="2021090" h="332613">
                <a:moveTo>
                  <a:pt x="571055" y="0"/>
                </a:moveTo>
                <a:lnTo>
                  <a:pt x="571055" y="327278"/>
                </a:lnTo>
                <a:lnTo>
                  <a:pt x="633780" y="327278"/>
                </a:lnTo>
                <a:lnTo>
                  <a:pt x="633780" y="0"/>
                </a:lnTo>
                <a:lnTo>
                  <a:pt x="571055" y="0"/>
                </a:lnTo>
                <a:close/>
              </a:path>
              <a:path w="2021090" h="332613">
                <a:moveTo>
                  <a:pt x="140566" y="515"/>
                </a:moveTo>
                <a:lnTo>
                  <a:pt x="124398" y="128"/>
                </a:lnTo>
                <a:lnTo>
                  <a:pt x="106044" y="0"/>
                </a:lnTo>
                <a:lnTo>
                  <a:pt x="66078" y="55371"/>
                </a:lnTo>
                <a:lnTo>
                  <a:pt x="111315" y="55463"/>
                </a:lnTo>
                <a:lnTo>
                  <a:pt x="126129" y="55869"/>
                </a:lnTo>
                <a:lnTo>
                  <a:pt x="137542" y="56600"/>
                </a:lnTo>
                <a:lnTo>
                  <a:pt x="145554" y="57657"/>
                </a:lnTo>
                <a:lnTo>
                  <a:pt x="150572" y="58801"/>
                </a:lnTo>
                <a:lnTo>
                  <a:pt x="162330" y="63924"/>
                </a:lnTo>
                <a:lnTo>
                  <a:pt x="172123" y="72135"/>
                </a:lnTo>
                <a:lnTo>
                  <a:pt x="175695" y="76718"/>
                </a:lnTo>
                <a:lnTo>
                  <a:pt x="180884" y="88116"/>
                </a:lnTo>
                <a:lnTo>
                  <a:pt x="182613" y="101600"/>
                </a:lnTo>
                <a:lnTo>
                  <a:pt x="182600" y="102773"/>
                </a:lnTo>
                <a:lnTo>
                  <a:pt x="180589" y="115721"/>
                </a:lnTo>
                <a:lnTo>
                  <a:pt x="175133" y="127000"/>
                </a:lnTo>
                <a:lnTo>
                  <a:pt x="174670" y="127671"/>
                </a:lnTo>
                <a:lnTo>
                  <a:pt x="168224" y="200728"/>
                </a:lnTo>
                <a:lnTo>
                  <a:pt x="177698" y="199135"/>
                </a:lnTo>
                <a:lnTo>
                  <a:pt x="188951" y="195821"/>
                </a:lnTo>
                <a:lnTo>
                  <a:pt x="200527" y="190615"/>
                </a:lnTo>
                <a:lnTo>
                  <a:pt x="211975" y="183641"/>
                </a:lnTo>
                <a:lnTo>
                  <a:pt x="224606" y="172731"/>
                </a:lnTo>
                <a:lnTo>
                  <a:pt x="232711" y="162851"/>
                </a:lnTo>
                <a:lnTo>
                  <a:pt x="239763" y="151383"/>
                </a:lnTo>
                <a:lnTo>
                  <a:pt x="244791" y="139809"/>
                </a:lnTo>
                <a:lnTo>
                  <a:pt x="248072" y="127919"/>
                </a:lnTo>
                <a:lnTo>
                  <a:pt x="250041" y="114887"/>
                </a:lnTo>
                <a:lnTo>
                  <a:pt x="250697" y="100710"/>
                </a:lnTo>
                <a:lnTo>
                  <a:pt x="250658" y="97196"/>
                </a:lnTo>
                <a:lnTo>
                  <a:pt x="249638" y="83045"/>
                </a:lnTo>
                <a:lnTo>
                  <a:pt x="247234" y="69935"/>
                </a:lnTo>
                <a:lnTo>
                  <a:pt x="243448" y="57877"/>
                </a:lnTo>
                <a:lnTo>
                  <a:pt x="238277" y="46880"/>
                </a:lnTo>
                <a:lnTo>
                  <a:pt x="231724" y="36956"/>
                </a:lnTo>
                <a:lnTo>
                  <a:pt x="218162" y="22483"/>
                </a:lnTo>
                <a:lnTo>
                  <a:pt x="207893" y="14897"/>
                </a:lnTo>
                <a:lnTo>
                  <a:pt x="196713" y="9053"/>
                </a:lnTo>
                <a:lnTo>
                  <a:pt x="184619" y="4952"/>
                </a:lnTo>
                <a:lnTo>
                  <a:pt x="175966" y="3222"/>
                </a:lnTo>
                <a:lnTo>
                  <a:pt x="166350" y="2062"/>
                </a:lnTo>
                <a:lnTo>
                  <a:pt x="154550" y="1159"/>
                </a:lnTo>
                <a:lnTo>
                  <a:pt x="140566" y="5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9770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8082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0" y="237109"/>
                </a:lnTo>
                <a:lnTo>
                  <a:pt x="62737" y="237109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9770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8082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0" y="58038"/>
                </a:lnTo>
                <a:lnTo>
                  <a:pt x="62737" y="5803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5494" y="513969"/>
            <a:ext cx="62737" cy="327278"/>
          </a:xfrm>
          <a:custGeom>
            <a:avLst/>
            <a:gdLst/>
            <a:ahLst/>
            <a:cxnLst/>
            <a:rect l="l" t="t" r="r" b="b"/>
            <a:pathLst>
              <a:path w="62737" h="327278">
                <a:moveTo>
                  <a:pt x="0" y="0"/>
                </a:moveTo>
                <a:lnTo>
                  <a:pt x="0" y="327278"/>
                </a:lnTo>
                <a:lnTo>
                  <a:pt x="62737" y="327278"/>
                </a:lnTo>
                <a:lnTo>
                  <a:pt x="627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2956" y="513969"/>
            <a:ext cx="62725" cy="327278"/>
          </a:xfrm>
          <a:custGeom>
            <a:avLst/>
            <a:gdLst/>
            <a:ahLst/>
            <a:cxnLst/>
            <a:rect l="l" t="t" r="r" b="b"/>
            <a:pathLst>
              <a:path w="62725" h="327278">
                <a:moveTo>
                  <a:pt x="0" y="0"/>
                </a:moveTo>
                <a:lnTo>
                  <a:pt x="0" y="327278"/>
                </a:lnTo>
                <a:lnTo>
                  <a:pt x="62725" y="327278"/>
                </a:lnTo>
                <a:lnTo>
                  <a:pt x="62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6898" y="727455"/>
            <a:ext cx="84582" cy="74930"/>
          </a:xfrm>
          <a:custGeom>
            <a:avLst/>
            <a:gdLst/>
            <a:ahLst/>
            <a:cxnLst/>
            <a:rect l="l" t="t" r="r" b="b"/>
            <a:pathLst>
              <a:path w="84582" h="74930">
                <a:moveTo>
                  <a:pt x="84582" y="0"/>
                </a:moveTo>
                <a:lnTo>
                  <a:pt x="75345" y="2746"/>
                </a:lnTo>
                <a:lnTo>
                  <a:pt x="63160" y="5812"/>
                </a:lnTo>
                <a:lnTo>
                  <a:pt x="48027" y="9196"/>
                </a:lnTo>
                <a:lnTo>
                  <a:pt x="46482" y="9525"/>
                </a:lnTo>
                <a:lnTo>
                  <a:pt x="30250" y="13431"/>
                </a:lnTo>
                <a:lnTo>
                  <a:pt x="18542" y="17304"/>
                </a:lnTo>
                <a:lnTo>
                  <a:pt x="12318" y="20447"/>
                </a:lnTo>
                <a:lnTo>
                  <a:pt x="4064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302" y="58928"/>
                </a:lnTo>
                <a:lnTo>
                  <a:pt x="9906" y="65405"/>
                </a:lnTo>
                <a:lnTo>
                  <a:pt x="20435" y="72319"/>
                </a:lnTo>
                <a:lnTo>
                  <a:pt x="33394" y="74908"/>
                </a:lnTo>
                <a:lnTo>
                  <a:pt x="34797" y="74930"/>
                </a:lnTo>
                <a:lnTo>
                  <a:pt x="47247" y="73405"/>
                </a:lnTo>
                <a:lnTo>
                  <a:pt x="59173" y="68804"/>
                </a:lnTo>
                <a:lnTo>
                  <a:pt x="67183" y="63754"/>
                </a:lnTo>
                <a:lnTo>
                  <a:pt x="76582" y="54419"/>
                </a:lnTo>
                <a:lnTo>
                  <a:pt x="82124" y="43201"/>
                </a:lnTo>
                <a:lnTo>
                  <a:pt x="83770" y="33909"/>
                </a:lnTo>
                <a:lnTo>
                  <a:pt x="84513" y="19788"/>
                </a:lnTo>
                <a:lnTo>
                  <a:pt x="84582" y="12446"/>
                </a:lnTo>
                <a:lnTo>
                  <a:pt x="84582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8568" y="727455"/>
            <a:ext cx="84607" cy="74930"/>
          </a:xfrm>
          <a:custGeom>
            <a:avLst/>
            <a:gdLst/>
            <a:ahLst/>
            <a:cxnLst/>
            <a:rect l="l" t="t" r="r" b="b"/>
            <a:pathLst>
              <a:path w="84607" h="74930">
                <a:moveTo>
                  <a:pt x="84607" y="0"/>
                </a:moveTo>
                <a:lnTo>
                  <a:pt x="75358" y="2741"/>
                </a:lnTo>
                <a:lnTo>
                  <a:pt x="63179" y="5800"/>
                </a:lnTo>
                <a:lnTo>
                  <a:pt x="48071" y="9176"/>
                </a:lnTo>
                <a:lnTo>
                  <a:pt x="46431" y="9525"/>
                </a:lnTo>
                <a:lnTo>
                  <a:pt x="30200" y="13431"/>
                </a:lnTo>
                <a:lnTo>
                  <a:pt x="18500" y="17304"/>
                </a:lnTo>
                <a:lnTo>
                  <a:pt x="12268" y="20447"/>
                </a:lnTo>
                <a:lnTo>
                  <a:pt x="4089" y="26289"/>
                </a:lnTo>
                <a:lnTo>
                  <a:pt x="0" y="33655"/>
                </a:lnTo>
                <a:lnTo>
                  <a:pt x="0" y="42545"/>
                </a:lnTo>
                <a:lnTo>
                  <a:pt x="0" y="51308"/>
                </a:lnTo>
                <a:lnTo>
                  <a:pt x="3263" y="58928"/>
                </a:lnTo>
                <a:lnTo>
                  <a:pt x="9817" y="65405"/>
                </a:lnTo>
                <a:lnTo>
                  <a:pt x="20350" y="72300"/>
                </a:lnTo>
                <a:lnTo>
                  <a:pt x="33295" y="74905"/>
                </a:lnTo>
                <a:lnTo>
                  <a:pt x="34823" y="74930"/>
                </a:lnTo>
                <a:lnTo>
                  <a:pt x="47187" y="73404"/>
                </a:lnTo>
                <a:lnTo>
                  <a:pt x="59129" y="68800"/>
                </a:lnTo>
                <a:lnTo>
                  <a:pt x="67195" y="63754"/>
                </a:lnTo>
                <a:lnTo>
                  <a:pt x="76583" y="54410"/>
                </a:lnTo>
                <a:lnTo>
                  <a:pt x="82106" y="43180"/>
                </a:lnTo>
                <a:lnTo>
                  <a:pt x="83758" y="33910"/>
                </a:lnTo>
                <a:lnTo>
                  <a:pt x="84533" y="19792"/>
                </a:lnTo>
                <a:lnTo>
                  <a:pt x="84607" y="12446"/>
                </a:lnTo>
                <a:lnTo>
                  <a:pt x="84607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52142" y="649986"/>
            <a:ext cx="115950" cy="145541"/>
          </a:xfrm>
          <a:custGeom>
            <a:avLst/>
            <a:gdLst/>
            <a:ahLst/>
            <a:cxnLst/>
            <a:rect l="l" t="t" r="r" b="b"/>
            <a:pathLst>
              <a:path w="115950" h="145541">
                <a:moveTo>
                  <a:pt x="58038" y="0"/>
                </a:moveTo>
                <a:lnTo>
                  <a:pt x="44941" y="1467"/>
                </a:lnTo>
                <a:lnTo>
                  <a:pt x="33015" y="5869"/>
                </a:lnTo>
                <a:lnTo>
                  <a:pt x="22294" y="13205"/>
                </a:lnTo>
                <a:lnTo>
                  <a:pt x="16763" y="18668"/>
                </a:lnTo>
                <a:lnTo>
                  <a:pt x="10089" y="27935"/>
                </a:lnTo>
                <a:lnTo>
                  <a:pt x="5099" y="38836"/>
                </a:lnTo>
                <a:lnTo>
                  <a:pt x="1796" y="51398"/>
                </a:lnTo>
                <a:lnTo>
                  <a:pt x="178" y="65646"/>
                </a:lnTo>
                <a:lnTo>
                  <a:pt x="0" y="72771"/>
                </a:lnTo>
                <a:lnTo>
                  <a:pt x="846" y="87780"/>
                </a:lnTo>
                <a:lnTo>
                  <a:pt x="3385" y="101127"/>
                </a:lnTo>
                <a:lnTo>
                  <a:pt x="7618" y="112802"/>
                </a:lnTo>
                <a:lnTo>
                  <a:pt x="13543" y="122796"/>
                </a:lnTo>
                <a:lnTo>
                  <a:pt x="16763" y="126746"/>
                </a:lnTo>
                <a:lnTo>
                  <a:pt x="26774" y="135761"/>
                </a:lnTo>
                <a:lnTo>
                  <a:pt x="38006" y="141876"/>
                </a:lnTo>
                <a:lnTo>
                  <a:pt x="50425" y="145055"/>
                </a:lnTo>
                <a:lnTo>
                  <a:pt x="58038" y="145541"/>
                </a:lnTo>
                <a:lnTo>
                  <a:pt x="71177" y="144053"/>
                </a:lnTo>
                <a:lnTo>
                  <a:pt x="83077" y="139611"/>
                </a:lnTo>
                <a:lnTo>
                  <a:pt x="93756" y="132248"/>
                </a:lnTo>
                <a:lnTo>
                  <a:pt x="99313" y="126746"/>
                </a:lnTo>
                <a:lnTo>
                  <a:pt x="105888" y="117569"/>
                </a:lnTo>
                <a:lnTo>
                  <a:pt x="110825" y="106689"/>
                </a:lnTo>
                <a:lnTo>
                  <a:pt x="114116" y="94104"/>
                </a:lnTo>
                <a:lnTo>
                  <a:pt x="115754" y="79815"/>
                </a:lnTo>
                <a:lnTo>
                  <a:pt x="115950" y="72262"/>
                </a:lnTo>
                <a:lnTo>
                  <a:pt x="115093" y="57319"/>
                </a:lnTo>
                <a:lnTo>
                  <a:pt x="112528" y="44037"/>
                </a:lnTo>
                <a:lnTo>
                  <a:pt x="108263" y="32397"/>
                </a:lnTo>
                <a:lnTo>
                  <a:pt x="102307" y="22383"/>
                </a:lnTo>
                <a:lnTo>
                  <a:pt x="89312" y="9668"/>
                </a:lnTo>
                <a:lnTo>
                  <a:pt x="78096" y="3602"/>
                </a:lnTo>
                <a:lnTo>
                  <a:pt x="65649" y="471"/>
                </a:lnTo>
                <a:lnTo>
                  <a:pt x="5803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9770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8082" y="604138"/>
            <a:ext cx="62737" cy="237109"/>
          </a:xfrm>
          <a:custGeom>
            <a:avLst/>
            <a:gdLst/>
            <a:ahLst/>
            <a:cxnLst/>
            <a:rect l="l" t="t" r="r" b="b"/>
            <a:pathLst>
              <a:path w="62737" h="237109">
                <a:moveTo>
                  <a:pt x="0" y="0"/>
                </a:moveTo>
                <a:lnTo>
                  <a:pt x="62737" y="0"/>
                </a:lnTo>
                <a:lnTo>
                  <a:pt x="62737" y="237109"/>
                </a:lnTo>
                <a:lnTo>
                  <a:pt x="0" y="23710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86965" y="598804"/>
            <a:ext cx="216027" cy="242443"/>
          </a:xfrm>
          <a:custGeom>
            <a:avLst/>
            <a:gdLst/>
            <a:ahLst/>
            <a:cxnLst/>
            <a:rect l="l" t="t" r="r" b="b"/>
            <a:pathLst>
              <a:path w="216027" h="242443">
                <a:moveTo>
                  <a:pt x="136398" y="0"/>
                </a:moveTo>
                <a:lnTo>
                  <a:pt x="149623" y="815"/>
                </a:lnTo>
                <a:lnTo>
                  <a:pt x="162082" y="3245"/>
                </a:lnTo>
                <a:lnTo>
                  <a:pt x="173828" y="7262"/>
                </a:lnTo>
                <a:lnTo>
                  <a:pt x="186578" y="13992"/>
                </a:lnTo>
                <a:lnTo>
                  <a:pt x="196234" y="21790"/>
                </a:lnTo>
                <a:lnTo>
                  <a:pt x="207040" y="37279"/>
                </a:lnTo>
                <a:lnTo>
                  <a:pt x="211641" y="49240"/>
                </a:lnTo>
                <a:lnTo>
                  <a:pt x="214347" y="62930"/>
                </a:lnTo>
                <a:lnTo>
                  <a:pt x="215479" y="75216"/>
                </a:lnTo>
                <a:lnTo>
                  <a:pt x="215993" y="89796"/>
                </a:lnTo>
                <a:lnTo>
                  <a:pt x="216027" y="95123"/>
                </a:lnTo>
                <a:lnTo>
                  <a:pt x="216027" y="242443"/>
                </a:lnTo>
                <a:lnTo>
                  <a:pt x="153289" y="242443"/>
                </a:lnTo>
                <a:lnTo>
                  <a:pt x="153289" y="121412"/>
                </a:lnTo>
                <a:lnTo>
                  <a:pt x="153039" y="103625"/>
                </a:lnTo>
                <a:lnTo>
                  <a:pt x="152281" y="89330"/>
                </a:lnTo>
                <a:lnTo>
                  <a:pt x="151003" y="78554"/>
                </a:lnTo>
                <a:lnTo>
                  <a:pt x="149352" y="71755"/>
                </a:lnTo>
                <a:lnTo>
                  <a:pt x="146685" y="64262"/>
                </a:lnTo>
                <a:lnTo>
                  <a:pt x="142240" y="58420"/>
                </a:lnTo>
                <a:lnTo>
                  <a:pt x="136271" y="54229"/>
                </a:lnTo>
                <a:lnTo>
                  <a:pt x="130302" y="50037"/>
                </a:lnTo>
                <a:lnTo>
                  <a:pt x="122936" y="48006"/>
                </a:lnTo>
                <a:lnTo>
                  <a:pt x="114554" y="48006"/>
                </a:lnTo>
                <a:lnTo>
                  <a:pt x="101567" y="49519"/>
                </a:lnTo>
                <a:lnTo>
                  <a:pt x="89758" y="54094"/>
                </a:lnTo>
                <a:lnTo>
                  <a:pt x="75631" y="65644"/>
                </a:lnTo>
                <a:lnTo>
                  <a:pt x="69073" y="76557"/>
                </a:lnTo>
                <a:lnTo>
                  <a:pt x="65544" y="88832"/>
                </a:lnTo>
                <a:lnTo>
                  <a:pt x="64083" y="99735"/>
                </a:lnTo>
                <a:lnTo>
                  <a:pt x="63161" y="113342"/>
                </a:lnTo>
                <a:lnTo>
                  <a:pt x="62759" y="129644"/>
                </a:lnTo>
                <a:lnTo>
                  <a:pt x="62737" y="135000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334"/>
                </a:lnTo>
                <a:lnTo>
                  <a:pt x="58293" y="5334"/>
                </a:lnTo>
                <a:lnTo>
                  <a:pt x="58293" y="40132"/>
                </a:lnTo>
                <a:lnTo>
                  <a:pt x="67609" y="29349"/>
                </a:lnTo>
                <a:lnTo>
                  <a:pt x="77595" y="20254"/>
                </a:lnTo>
                <a:lnTo>
                  <a:pt x="88250" y="12844"/>
                </a:lnTo>
                <a:lnTo>
                  <a:pt x="99575" y="7116"/>
                </a:lnTo>
                <a:lnTo>
                  <a:pt x="111569" y="3069"/>
                </a:lnTo>
                <a:lnTo>
                  <a:pt x="124233" y="699"/>
                </a:lnTo>
                <a:lnTo>
                  <a:pt x="1363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7880" y="598804"/>
            <a:ext cx="244728" cy="247777"/>
          </a:xfrm>
          <a:custGeom>
            <a:avLst/>
            <a:gdLst/>
            <a:ahLst/>
            <a:cxnLst/>
            <a:rect l="l" t="t" r="r" b="b"/>
            <a:pathLst>
              <a:path w="244728" h="247777">
                <a:moveTo>
                  <a:pt x="122174" y="0"/>
                </a:moveTo>
                <a:lnTo>
                  <a:pt x="136224" y="628"/>
                </a:lnTo>
                <a:lnTo>
                  <a:pt x="149587" y="2513"/>
                </a:lnTo>
                <a:lnTo>
                  <a:pt x="162259" y="5652"/>
                </a:lnTo>
                <a:lnTo>
                  <a:pt x="174236" y="10044"/>
                </a:lnTo>
                <a:lnTo>
                  <a:pt x="185515" y="15686"/>
                </a:lnTo>
                <a:lnTo>
                  <a:pt x="196092" y="22578"/>
                </a:lnTo>
                <a:lnTo>
                  <a:pt x="205963" y="30716"/>
                </a:lnTo>
                <a:lnTo>
                  <a:pt x="218895" y="44645"/>
                </a:lnTo>
                <a:lnTo>
                  <a:pt x="226256" y="55012"/>
                </a:lnTo>
                <a:lnTo>
                  <a:pt x="232391" y="66030"/>
                </a:lnTo>
                <a:lnTo>
                  <a:pt x="237296" y="77703"/>
                </a:lnTo>
                <a:lnTo>
                  <a:pt x="240968" y="90035"/>
                </a:lnTo>
                <a:lnTo>
                  <a:pt x="243403" y="103028"/>
                </a:lnTo>
                <a:lnTo>
                  <a:pt x="244597" y="116687"/>
                </a:lnTo>
                <a:lnTo>
                  <a:pt x="244728" y="123190"/>
                </a:lnTo>
                <a:lnTo>
                  <a:pt x="244119" y="137152"/>
                </a:lnTo>
                <a:lnTo>
                  <a:pt x="242290" y="150461"/>
                </a:lnTo>
                <a:lnTo>
                  <a:pt x="239239" y="163117"/>
                </a:lnTo>
                <a:lnTo>
                  <a:pt x="234965" y="175123"/>
                </a:lnTo>
                <a:lnTo>
                  <a:pt x="229466" y="186480"/>
                </a:lnTo>
                <a:lnTo>
                  <a:pt x="222740" y="197190"/>
                </a:lnTo>
                <a:lnTo>
                  <a:pt x="214785" y="207255"/>
                </a:lnTo>
                <a:lnTo>
                  <a:pt x="200260" y="221332"/>
                </a:lnTo>
                <a:lnTo>
                  <a:pt x="189938" y="228919"/>
                </a:lnTo>
                <a:lnTo>
                  <a:pt x="178961" y="235229"/>
                </a:lnTo>
                <a:lnTo>
                  <a:pt x="167328" y="240260"/>
                </a:lnTo>
                <a:lnTo>
                  <a:pt x="155038" y="244011"/>
                </a:lnTo>
                <a:lnTo>
                  <a:pt x="142087" y="246479"/>
                </a:lnTo>
                <a:lnTo>
                  <a:pt x="128475" y="247663"/>
                </a:lnTo>
                <a:lnTo>
                  <a:pt x="122555" y="247777"/>
                </a:lnTo>
                <a:lnTo>
                  <a:pt x="109712" y="247201"/>
                </a:lnTo>
                <a:lnTo>
                  <a:pt x="97110" y="245468"/>
                </a:lnTo>
                <a:lnTo>
                  <a:pt x="84750" y="242564"/>
                </a:lnTo>
                <a:lnTo>
                  <a:pt x="72631" y="238477"/>
                </a:lnTo>
                <a:lnTo>
                  <a:pt x="60754" y="233196"/>
                </a:lnTo>
                <a:lnTo>
                  <a:pt x="48958" y="226495"/>
                </a:lnTo>
                <a:lnTo>
                  <a:pt x="38657" y="218791"/>
                </a:lnTo>
                <a:lnTo>
                  <a:pt x="29541" y="209947"/>
                </a:lnTo>
                <a:lnTo>
                  <a:pt x="21604" y="199974"/>
                </a:lnTo>
                <a:lnTo>
                  <a:pt x="15367" y="189865"/>
                </a:lnTo>
                <a:lnTo>
                  <a:pt x="10393" y="179312"/>
                </a:lnTo>
                <a:lnTo>
                  <a:pt x="6378" y="167955"/>
                </a:lnTo>
                <a:lnTo>
                  <a:pt x="3331" y="155794"/>
                </a:lnTo>
                <a:lnTo>
                  <a:pt x="1260" y="142829"/>
                </a:lnTo>
                <a:lnTo>
                  <a:pt x="175" y="129059"/>
                </a:lnTo>
                <a:lnTo>
                  <a:pt x="0" y="120523"/>
                </a:lnTo>
                <a:lnTo>
                  <a:pt x="645" y="107880"/>
                </a:lnTo>
                <a:lnTo>
                  <a:pt x="2573" y="95402"/>
                </a:lnTo>
                <a:lnTo>
                  <a:pt x="5770" y="83095"/>
                </a:lnTo>
                <a:lnTo>
                  <a:pt x="10224" y="70966"/>
                </a:lnTo>
                <a:lnTo>
                  <a:pt x="15367" y="60071"/>
                </a:lnTo>
                <a:lnTo>
                  <a:pt x="22170" y="48730"/>
                </a:lnTo>
                <a:lnTo>
                  <a:pt x="30038" y="38547"/>
                </a:lnTo>
                <a:lnTo>
                  <a:pt x="38961" y="29515"/>
                </a:lnTo>
                <a:lnTo>
                  <a:pt x="48936" y="21628"/>
                </a:lnTo>
                <a:lnTo>
                  <a:pt x="59055" y="15367"/>
                </a:lnTo>
                <a:lnTo>
                  <a:pt x="70339" y="9929"/>
                </a:lnTo>
                <a:lnTo>
                  <a:pt x="82143" y="5681"/>
                </a:lnTo>
                <a:lnTo>
                  <a:pt x="94459" y="2614"/>
                </a:lnTo>
                <a:lnTo>
                  <a:pt x="107282" y="725"/>
                </a:lnTo>
                <a:lnTo>
                  <a:pt x="120607" y="7"/>
                </a:lnTo>
                <a:lnTo>
                  <a:pt x="122174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4160" y="598804"/>
            <a:ext cx="222631" cy="247777"/>
          </a:xfrm>
          <a:custGeom>
            <a:avLst/>
            <a:gdLst/>
            <a:ahLst/>
            <a:cxnLst/>
            <a:rect l="l" t="t" r="r" b="b"/>
            <a:pathLst>
              <a:path w="222631" h="247777">
                <a:moveTo>
                  <a:pt x="109220" y="0"/>
                </a:moveTo>
                <a:lnTo>
                  <a:pt x="125186" y="399"/>
                </a:lnTo>
                <a:lnTo>
                  <a:pt x="139433" y="1596"/>
                </a:lnTo>
                <a:lnTo>
                  <a:pt x="151961" y="3592"/>
                </a:lnTo>
                <a:lnTo>
                  <a:pt x="162768" y="6387"/>
                </a:lnTo>
                <a:lnTo>
                  <a:pt x="171703" y="9906"/>
                </a:lnTo>
                <a:lnTo>
                  <a:pt x="183969" y="17067"/>
                </a:lnTo>
                <a:lnTo>
                  <a:pt x="193572" y="25421"/>
                </a:lnTo>
                <a:lnTo>
                  <a:pt x="200513" y="34914"/>
                </a:lnTo>
                <a:lnTo>
                  <a:pt x="203991" y="43293"/>
                </a:lnTo>
                <a:lnTo>
                  <a:pt x="206483" y="53985"/>
                </a:lnTo>
                <a:lnTo>
                  <a:pt x="208136" y="67238"/>
                </a:lnTo>
                <a:lnTo>
                  <a:pt x="208949" y="83033"/>
                </a:lnTo>
                <a:lnTo>
                  <a:pt x="209041" y="91312"/>
                </a:lnTo>
                <a:lnTo>
                  <a:pt x="208279" y="164592"/>
                </a:lnTo>
                <a:lnTo>
                  <a:pt x="208510" y="180529"/>
                </a:lnTo>
                <a:lnTo>
                  <a:pt x="209201" y="193991"/>
                </a:lnTo>
                <a:lnTo>
                  <a:pt x="210352" y="204978"/>
                </a:lnTo>
                <a:lnTo>
                  <a:pt x="211328" y="210693"/>
                </a:lnTo>
                <a:lnTo>
                  <a:pt x="214342" y="222113"/>
                </a:lnTo>
                <a:lnTo>
                  <a:pt x="218844" y="234209"/>
                </a:lnTo>
                <a:lnTo>
                  <a:pt x="222631" y="242443"/>
                </a:lnTo>
                <a:lnTo>
                  <a:pt x="160528" y="242443"/>
                </a:lnTo>
                <a:lnTo>
                  <a:pt x="158877" y="238252"/>
                </a:lnTo>
                <a:lnTo>
                  <a:pt x="156845" y="232156"/>
                </a:lnTo>
                <a:lnTo>
                  <a:pt x="154559" y="223900"/>
                </a:lnTo>
                <a:lnTo>
                  <a:pt x="153542" y="220218"/>
                </a:lnTo>
                <a:lnTo>
                  <a:pt x="152781" y="217678"/>
                </a:lnTo>
                <a:lnTo>
                  <a:pt x="152272" y="216535"/>
                </a:lnTo>
                <a:lnTo>
                  <a:pt x="142303" y="225345"/>
                </a:lnTo>
                <a:lnTo>
                  <a:pt x="131887" y="232718"/>
                </a:lnTo>
                <a:lnTo>
                  <a:pt x="121004" y="238632"/>
                </a:lnTo>
                <a:lnTo>
                  <a:pt x="105932" y="244208"/>
                </a:lnTo>
                <a:lnTo>
                  <a:pt x="93518" y="246777"/>
                </a:lnTo>
                <a:lnTo>
                  <a:pt x="80587" y="247763"/>
                </a:lnTo>
                <a:lnTo>
                  <a:pt x="78867" y="247777"/>
                </a:lnTo>
                <a:lnTo>
                  <a:pt x="64318" y="246920"/>
                </a:lnTo>
                <a:lnTo>
                  <a:pt x="51094" y="244351"/>
                </a:lnTo>
                <a:lnTo>
                  <a:pt x="39201" y="240070"/>
                </a:lnTo>
                <a:lnTo>
                  <a:pt x="28646" y="234075"/>
                </a:lnTo>
                <a:lnTo>
                  <a:pt x="21081" y="227965"/>
                </a:lnTo>
                <a:lnTo>
                  <a:pt x="12440" y="218106"/>
                </a:lnTo>
                <a:lnTo>
                  <a:pt x="6050" y="207143"/>
                </a:lnTo>
                <a:lnTo>
                  <a:pt x="1930" y="195049"/>
                </a:lnTo>
                <a:lnTo>
                  <a:pt x="99" y="181793"/>
                </a:lnTo>
                <a:lnTo>
                  <a:pt x="0" y="177673"/>
                </a:lnTo>
                <a:lnTo>
                  <a:pt x="1151" y="164466"/>
                </a:lnTo>
                <a:lnTo>
                  <a:pt x="4563" y="152243"/>
                </a:lnTo>
                <a:lnTo>
                  <a:pt x="9652" y="141859"/>
                </a:lnTo>
                <a:lnTo>
                  <a:pt x="17325" y="131685"/>
                </a:lnTo>
                <a:lnTo>
                  <a:pt x="26940" y="123359"/>
                </a:lnTo>
                <a:lnTo>
                  <a:pt x="36576" y="117729"/>
                </a:lnTo>
                <a:lnTo>
                  <a:pt x="45934" y="113769"/>
                </a:lnTo>
                <a:lnTo>
                  <a:pt x="57099" y="110071"/>
                </a:lnTo>
                <a:lnTo>
                  <a:pt x="70102" y="106624"/>
                </a:lnTo>
                <a:lnTo>
                  <a:pt x="84978" y="103416"/>
                </a:lnTo>
                <a:lnTo>
                  <a:pt x="86487" y="103124"/>
                </a:lnTo>
                <a:lnTo>
                  <a:pt x="103130" y="99841"/>
                </a:lnTo>
                <a:lnTo>
                  <a:pt x="117582" y="96633"/>
                </a:lnTo>
                <a:lnTo>
                  <a:pt x="129836" y="93513"/>
                </a:lnTo>
                <a:lnTo>
                  <a:pt x="139885" y="90493"/>
                </a:lnTo>
                <a:lnTo>
                  <a:pt x="147320" y="87757"/>
                </a:lnTo>
                <a:lnTo>
                  <a:pt x="147320" y="81534"/>
                </a:lnTo>
                <a:lnTo>
                  <a:pt x="145406" y="66921"/>
                </a:lnTo>
                <a:lnTo>
                  <a:pt x="139615" y="56848"/>
                </a:lnTo>
                <a:lnTo>
                  <a:pt x="129726" y="51084"/>
                </a:lnTo>
                <a:lnTo>
                  <a:pt x="116759" y="48541"/>
                </a:lnTo>
                <a:lnTo>
                  <a:pt x="104775" y="48006"/>
                </a:lnTo>
                <a:lnTo>
                  <a:pt x="90611" y="49454"/>
                </a:lnTo>
                <a:lnTo>
                  <a:pt x="79734" y="53851"/>
                </a:lnTo>
                <a:lnTo>
                  <a:pt x="70765" y="62730"/>
                </a:lnTo>
                <a:lnTo>
                  <a:pt x="64441" y="75127"/>
                </a:lnTo>
                <a:lnTo>
                  <a:pt x="63500" y="77724"/>
                </a:lnTo>
                <a:lnTo>
                  <a:pt x="6477" y="67437"/>
                </a:lnTo>
                <a:lnTo>
                  <a:pt x="11128" y="53805"/>
                </a:lnTo>
                <a:lnTo>
                  <a:pt x="16962" y="41761"/>
                </a:lnTo>
                <a:lnTo>
                  <a:pt x="23991" y="31291"/>
                </a:lnTo>
                <a:lnTo>
                  <a:pt x="32230" y="22380"/>
                </a:lnTo>
                <a:lnTo>
                  <a:pt x="39496" y="16510"/>
                </a:lnTo>
                <a:lnTo>
                  <a:pt x="48521" y="11160"/>
                </a:lnTo>
                <a:lnTo>
                  <a:pt x="58982" y="6860"/>
                </a:lnTo>
                <a:lnTo>
                  <a:pt x="70879" y="3605"/>
                </a:lnTo>
                <a:lnTo>
                  <a:pt x="84213" y="1390"/>
                </a:lnTo>
                <a:lnTo>
                  <a:pt x="98983" y="212"/>
                </a:lnTo>
                <a:lnTo>
                  <a:pt x="1092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5830" y="598804"/>
            <a:ext cx="222580" cy="247777"/>
          </a:xfrm>
          <a:custGeom>
            <a:avLst/>
            <a:gdLst/>
            <a:ahLst/>
            <a:cxnLst/>
            <a:rect l="l" t="t" r="r" b="b"/>
            <a:pathLst>
              <a:path w="222580" h="247777">
                <a:moveTo>
                  <a:pt x="109169" y="0"/>
                </a:moveTo>
                <a:lnTo>
                  <a:pt x="125149" y="398"/>
                </a:lnTo>
                <a:lnTo>
                  <a:pt x="139405" y="1595"/>
                </a:lnTo>
                <a:lnTo>
                  <a:pt x="151934" y="3589"/>
                </a:lnTo>
                <a:lnTo>
                  <a:pt x="162738" y="6382"/>
                </a:lnTo>
                <a:lnTo>
                  <a:pt x="171678" y="9906"/>
                </a:lnTo>
                <a:lnTo>
                  <a:pt x="183933" y="17075"/>
                </a:lnTo>
                <a:lnTo>
                  <a:pt x="193526" y="25439"/>
                </a:lnTo>
                <a:lnTo>
                  <a:pt x="200454" y="34944"/>
                </a:lnTo>
                <a:lnTo>
                  <a:pt x="203913" y="43293"/>
                </a:lnTo>
                <a:lnTo>
                  <a:pt x="206402" y="53986"/>
                </a:lnTo>
                <a:lnTo>
                  <a:pt x="208050" y="67239"/>
                </a:lnTo>
                <a:lnTo>
                  <a:pt x="208861" y="83035"/>
                </a:lnTo>
                <a:lnTo>
                  <a:pt x="208953" y="91312"/>
                </a:lnTo>
                <a:lnTo>
                  <a:pt x="208292" y="164592"/>
                </a:lnTo>
                <a:lnTo>
                  <a:pt x="208520" y="180530"/>
                </a:lnTo>
                <a:lnTo>
                  <a:pt x="209202" y="193993"/>
                </a:lnTo>
                <a:lnTo>
                  <a:pt x="210339" y="204979"/>
                </a:lnTo>
                <a:lnTo>
                  <a:pt x="211302" y="210693"/>
                </a:lnTo>
                <a:lnTo>
                  <a:pt x="214318" y="222116"/>
                </a:lnTo>
                <a:lnTo>
                  <a:pt x="218828" y="234215"/>
                </a:lnTo>
                <a:lnTo>
                  <a:pt x="222580" y="242443"/>
                </a:lnTo>
                <a:lnTo>
                  <a:pt x="160515" y="242443"/>
                </a:lnTo>
                <a:lnTo>
                  <a:pt x="158877" y="238252"/>
                </a:lnTo>
                <a:lnTo>
                  <a:pt x="156870" y="232156"/>
                </a:lnTo>
                <a:lnTo>
                  <a:pt x="154482" y="223900"/>
                </a:lnTo>
                <a:lnTo>
                  <a:pt x="153441" y="220218"/>
                </a:lnTo>
                <a:lnTo>
                  <a:pt x="152704" y="217678"/>
                </a:lnTo>
                <a:lnTo>
                  <a:pt x="152247" y="216535"/>
                </a:lnTo>
                <a:lnTo>
                  <a:pt x="142239" y="225351"/>
                </a:lnTo>
                <a:lnTo>
                  <a:pt x="131811" y="232728"/>
                </a:lnTo>
                <a:lnTo>
                  <a:pt x="120965" y="238644"/>
                </a:lnTo>
                <a:lnTo>
                  <a:pt x="105950" y="244201"/>
                </a:lnTo>
                <a:lnTo>
                  <a:pt x="93525" y="246771"/>
                </a:lnTo>
                <a:lnTo>
                  <a:pt x="80598" y="247762"/>
                </a:lnTo>
                <a:lnTo>
                  <a:pt x="78803" y="247777"/>
                </a:lnTo>
                <a:lnTo>
                  <a:pt x="64234" y="246918"/>
                </a:lnTo>
                <a:lnTo>
                  <a:pt x="51011" y="244343"/>
                </a:lnTo>
                <a:lnTo>
                  <a:pt x="39132" y="240051"/>
                </a:lnTo>
                <a:lnTo>
                  <a:pt x="28595" y="234043"/>
                </a:lnTo>
                <a:lnTo>
                  <a:pt x="21094" y="227965"/>
                </a:lnTo>
                <a:lnTo>
                  <a:pt x="12415" y="218107"/>
                </a:lnTo>
                <a:lnTo>
                  <a:pt x="6022" y="207145"/>
                </a:lnTo>
                <a:lnTo>
                  <a:pt x="1916" y="195052"/>
                </a:lnTo>
                <a:lnTo>
                  <a:pt x="99" y="181798"/>
                </a:lnTo>
                <a:lnTo>
                  <a:pt x="0" y="177673"/>
                </a:lnTo>
                <a:lnTo>
                  <a:pt x="1126" y="164462"/>
                </a:lnTo>
                <a:lnTo>
                  <a:pt x="4505" y="152235"/>
                </a:lnTo>
                <a:lnTo>
                  <a:pt x="9601" y="141859"/>
                </a:lnTo>
                <a:lnTo>
                  <a:pt x="17300" y="131680"/>
                </a:lnTo>
                <a:lnTo>
                  <a:pt x="26901" y="123351"/>
                </a:lnTo>
                <a:lnTo>
                  <a:pt x="36499" y="117729"/>
                </a:lnTo>
                <a:lnTo>
                  <a:pt x="45863" y="113768"/>
                </a:lnTo>
                <a:lnTo>
                  <a:pt x="57054" y="110069"/>
                </a:lnTo>
                <a:lnTo>
                  <a:pt x="70071" y="106621"/>
                </a:lnTo>
                <a:lnTo>
                  <a:pt x="84911" y="103413"/>
                </a:lnTo>
                <a:lnTo>
                  <a:pt x="86398" y="103124"/>
                </a:lnTo>
                <a:lnTo>
                  <a:pt x="103069" y="99846"/>
                </a:lnTo>
                <a:lnTo>
                  <a:pt x="117532" y="96644"/>
                </a:lnTo>
                <a:lnTo>
                  <a:pt x="129790" y="93529"/>
                </a:lnTo>
                <a:lnTo>
                  <a:pt x="139842" y="90514"/>
                </a:lnTo>
                <a:lnTo>
                  <a:pt x="147345" y="87757"/>
                </a:lnTo>
                <a:lnTo>
                  <a:pt x="147345" y="81534"/>
                </a:lnTo>
                <a:lnTo>
                  <a:pt x="145407" y="66927"/>
                </a:lnTo>
                <a:lnTo>
                  <a:pt x="139605" y="56855"/>
                </a:lnTo>
                <a:lnTo>
                  <a:pt x="129722" y="51090"/>
                </a:lnTo>
                <a:lnTo>
                  <a:pt x="116755" y="48546"/>
                </a:lnTo>
                <a:lnTo>
                  <a:pt x="104698" y="48006"/>
                </a:lnTo>
                <a:lnTo>
                  <a:pt x="90549" y="49459"/>
                </a:lnTo>
                <a:lnTo>
                  <a:pt x="79678" y="53873"/>
                </a:lnTo>
                <a:lnTo>
                  <a:pt x="70728" y="62714"/>
                </a:lnTo>
                <a:lnTo>
                  <a:pt x="64370" y="75083"/>
                </a:lnTo>
                <a:lnTo>
                  <a:pt x="63398" y="77724"/>
                </a:lnTo>
                <a:lnTo>
                  <a:pt x="6477" y="67437"/>
                </a:lnTo>
                <a:lnTo>
                  <a:pt x="11099" y="53808"/>
                </a:lnTo>
                <a:lnTo>
                  <a:pt x="16933" y="41767"/>
                </a:lnTo>
                <a:lnTo>
                  <a:pt x="23978" y="31298"/>
                </a:lnTo>
                <a:lnTo>
                  <a:pt x="32236" y="22388"/>
                </a:lnTo>
                <a:lnTo>
                  <a:pt x="39522" y="16510"/>
                </a:lnTo>
                <a:lnTo>
                  <a:pt x="48554" y="11155"/>
                </a:lnTo>
                <a:lnTo>
                  <a:pt x="59021" y="6852"/>
                </a:lnTo>
                <a:lnTo>
                  <a:pt x="70922" y="3596"/>
                </a:lnTo>
                <a:lnTo>
                  <a:pt x="84258" y="1383"/>
                </a:lnTo>
                <a:lnTo>
                  <a:pt x="99029" y="208"/>
                </a:lnTo>
                <a:lnTo>
                  <a:pt x="1091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7979" y="569340"/>
            <a:ext cx="116535" cy="92837"/>
          </a:xfrm>
          <a:custGeom>
            <a:avLst/>
            <a:gdLst/>
            <a:ahLst/>
            <a:cxnLst/>
            <a:rect l="l" t="t" r="r" b="b"/>
            <a:pathLst>
              <a:path w="116535" h="92837">
                <a:moveTo>
                  <a:pt x="0" y="0"/>
                </a:moveTo>
                <a:lnTo>
                  <a:pt x="0" y="92837"/>
                </a:lnTo>
                <a:lnTo>
                  <a:pt x="36169" y="92837"/>
                </a:lnTo>
                <a:lnTo>
                  <a:pt x="53562" y="92545"/>
                </a:lnTo>
                <a:lnTo>
                  <a:pt x="67920" y="91662"/>
                </a:lnTo>
                <a:lnTo>
                  <a:pt x="79244" y="90178"/>
                </a:lnTo>
                <a:lnTo>
                  <a:pt x="87534" y="88081"/>
                </a:lnTo>
                <a:lnTo>
                  <a:pt x="99840" y="81414"/>
                </a:lnTo>
                <a:lnTo>
                  <a:pt x="108592" y="72299"/>
                </a:lnTo>
                <a:lnTo>
                  <a:pt x="114511" y="60349"/>
                </a:lnTo>
                <a:lnTo>
                  <a:pt x="116522" y="47401"/>
                </a:lnTo>
                <a:lnTo>
                  <a:pt x="116535" y="46228"/>
                </a:lnTo>
                <a:lnTo>
                  <a:pt x="114806" y="32744"/>
                </a:lnTo>
                <a:lnTo>
                  <a:pt x="109617" y="21346"/>
                </a:lnTo>
                <a:lnTo>
                  <a:pt x="106045" y="16763"/>
                </a:lnTo>
                <a:lnTo>
                  <a:pt x="96252" y="8552"/>
                </a:lnTo>
                <a:lnTo>
                  <a:pt x="84494" y="3429"/>
                </a:lnTo>
                <a:lnTo>
                  <a:pt x="79476" y="2286"/>
                </a:lnTo>
                <a:lnTo>
                  <a:pt x="71464" y="1228"/>
                </a:lnTo>
                <a:lnTo>
                  <a:pt x="60051" y="497"/>
                </a:lnTo>
                <a:lnTo>
                  <a:pt x="45237" y="91"/>
                </a:lnTo>
                <a:lnTo>
                  <a:pt x="31927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5366" y="520446"/>
            <a:ext cx="139826" cy="326136"/>
          </a:xfrm>
          <a:custGeom>
            <a:avLst/>
            <a:gdLst/>
            <a:ahLst/>
            <a:cxnLst/>
            <a:rect l="l" t="t" r="r" b="b"/>
            <a:pathLst>
              <a:path w="139826" h="326136">
                <a:moveTo>
                  <a:pt x="91820" y="0"/>
                </a:moveTo>
                <a:lnTo>
                  <a:pt x="91820" y="83692"/>
                </a:lnTo>
                <a:lnTo>
                  <a:pt x="134619" y="83692"/>
                </a:lnTo>
                <a:lnTo>
                  <a:pt x="134619" y="133730"/>
                </a:lnTo>
                <a:lnTo>
                  <a:pt x="91820" y="133730"/>
                </a:lnTo>
                <a:lnTo>
                  <a:pt x="91820" y="229234"/>
                </a:lnTo>
                <a:lnTo>
                  <a:pt x="91987" y="247603"/>
                </a:lnTo>
                <a:lnTo>
                  <a:pt x="92514" y="259153"/>
                </a:lnTo>
                <a:lnTo>
                  <a:pt x="93852" y="266318"/>
                </a:lnTo>
                <a:lnTo>
                  <a:pt x="98678" y="271017"/>
                </a:lnTo>
                <a:lnTo>
                  <a:pt x="101472" y="273050"/>
                </a:lnTo>
                <a:lnTo>
                  <a:pt x="105028" y="274192"/>
                </a:lnTo>
                <a:lnTo>
                  <a:pt x="109219" y="274192"/>
                </a:lnTo>
                <a:lnTo>
                  <a:pt x="119614" y="272738"/>
                </a:lnTo>
                <a:lnTo>
                  <a:pt x="133735" y="268374"/>
                </a:lnTo>
                <a:lnTo>
                  <a:pt x="134492" y="268096"/>
                </a:lnTo>
                <a:lnTo>
                  <a:pt x="139826" y="316738"/>
                </a:lnTo>
                <a:lnTo>
                  <a:pt x="128426" y="320912"/>
                </a:lnTo>
                <a:lnTo>
                  <a:pt x="116300" y="323853"/>
                </a:lnTo>
                <a:lnTo>
                  <a:pt x="103449" y="325586"/>
                </a:lnTo>
                <a:lnTo>
                  <a:pt x="90296" y="326136"/>
                </a:lnTo>
                <a:lnTo>
                  <a:pt x="76990" y="325185"/>
                </a:lnTo>
                <a:lnTo>
                  <a:pt x="64801" y="322332"/>
                </a:lnTo>
                <a:lnTo>
                  <a:pt x="50545" y="316611"/>
                </a:lnTo>
                <a:lnTo>
                  <a:pt x="43941" y="311784"/>
                </a:lnTo>
                <a:lnTo>
                  <a:pt x="39750" y="305688"/>
                </a:lnTo>
                <a:lnTo>
                  <a:pt x="34400" y="295375"/>
                </a:lnTo>
                <a:lnTo>
                  <a:pt x="30968" y="281960"/>
                </a:lnTo>
                <a:lnTo>
                  <a:pt x="29898" y="273140"/>
                </a:lnTo>
                <a:lnTo>
                  <a:pt x="29224" y="261334"/>
                </a:lnTo>
                <a:lnTo>
                  <a:pt x="28872" y="245887"/>
                </a:lnTo>
                <a:lnTo>
                  <a:pt x="28828" y="237108"/>
                </a:lnTo>
                <a:lnTo>
                  <a:pt x="28828" y="133730"/>
                </a:lnTo>
                <a:lnTo>
                  <a:pt x="0" y="133730"/>
                </a:lnTo>
                <a:lnTo>
                  <a:pt x="0" y="83692"/>
                </a:lnTo>
                <a:lnTo>
                  <a:pt x="28828" y="83692"/>
                </a:lnTo>
                <a:lnTo>
                  <a:pt x="28828" y="36575"/>
                </a:lnTo>
                <a:lnTo>
                  <a:pt x="9182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69770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8082" y="513969"/>
            <a:ext cx="62737" cy="58038"/>
          </a:xfrm>
          <a:custGeom>
            <a:avLst/>
            <a:gdLst/>
            <a:ahLst/>
            <a:cxnLst/>
            <a:rect l="l" t="t" r="r" b="b"/>
            <a:pathLst>
              <a:path w="62737" h="58038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85494" y="513969"/>
            <a:ext cx="62737" cy="327278"/>
          </a:xfrm>
          <a:custGeom>
            <a:avLst/>
            <a:gdLst/>
            <a:ahLst/>
            <a:cxnLst/>
            <a:rect l="l" t="t" r="r" b="b"/>
            <a:pathLst>
              <a:path w="62737" h="327278">
                <a:moveTo>
                  <a:pt x="0" y="0"/>
                </a:moveTo>
                <a:lnTo>
                  <a:pt x="62737" y="0"/>
                </a:lnTo>
                <a:lnTo>
                  <a:pt x="6273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2956" y="513969"/>
            <a:ext cx="62725" cy="327278"/>
          </a:xfrm>
          <a:custGeom>
            <a:avLst/>
            <a:gdLst/>
            <a:ahLst/>
            <a:cxnLst/>
            <a:rect l="l" t="t" r="r" b="b"/>
            <a:pathLst>
              <a:path w="62725" h="327278">
                <a:moveTo>
                  <a:pt x="0" y="0"/>
                </a:moveTo>
                <a:lnTo>
                  <a:pt x="62725" y="0"/>
                </a:lnTo>
                <a:lnTo>
                  <a:pt x="6272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1901" y="513969"/>
            <a:ext cx="250697" cy="327278"/>
          </a:xfrm>
          <a:custGeom>
            <a:avLst/>
            <a:gdLst/>
            <a:ahLst/>
            <a:cxnLst/>
            <a:rect l="l" t="t" r="r" b="b"/>
            <a:pathLst>
              <a:path w="250697" h="327278">
                <a:moveTo>
                  <a:pt x="0" y="0"/>
                </a:moveTo>
                <a:lnTo>
                  <a:pt x="106044" y="0"/>
                </a:lnTo>
                <a:lnTo>
                  <a:pt x="124398" y="128"/>
                </a:lnTo>
                <a:lnTo>
                  <a:pt x="140566" y="515"/>
                </a:lnTo>
                <a:lnTo>
                  <a:pt x="154550" y="1159"/>
                </a:lnTo>
                <a:lnTo>
                  <a:pt x="166350" y="2062"/>
                </a:lnTo>
                <a:lnTo>
                  <a:pt x="175966" y="3222"/>
                </a:lnTo>
                <a:lnTo>
                  <a:pt x="184619" y="4952"/>
                </a:lnTo>
                <a:lnTo>
                  <a:pt x="196713" y="9053"/>
                </a:lnTo>
                <a:lnTo>
                  <a:pt x="207893" y="14897"/>
                </a:lnTo>
                <a:lnTo>
                  <a:pt x="218162" y="22483"/>
                </a:lnTo>
                <a:lnTo>
                  <a:pt x="227520" y="31814"/>
                </a:lnTo>
                <a:lnTo>
                  <a:pt x="238277" y="46880"/>
                </a:lnTo>
                <a:lnTo>
                  <a:pt x="243448" y="57877"/>
                </a:lnTo>
                <a:lnTo>
                  <a:pt x="247234" y="69935"/>
                </a:lnTo>
                <a:lnTo>
                  <a:pt x="249638" y="83045"/>
                </a:lnTo>
                <a:lnTo>
                  <a:pt x="250658" y="97196"/>
                </a:lnTo>
                <a:lnTo>
                  <a:pt x="250697" y="100710"/>
                </a:lnTo>
                <a:lnTo>
                  <a:pt x="250041" y="114887"/>
                </a:lnTo>
                <a:lnTo>
                  <a:pt x="248072" y="127919"/>
                </a:lnTo>
                <a:lnTo>
                  <a:pt x="244791" y="139809"/>
                </a:lnTo>
                <a:lnTo>
                  <a:pt x="240197" y="150555"/>
                </a:lnTo>
                <a:lnTo>
                  <a:pt x="232711" y="162851"/>
                </a:lnTo>
                <a:lnTo>
                  <a:pt x="224606" y="172731"/>
                </a:lnTo>
                <a:lnTo>
                  <a:pt x="215451" y="181065"/>
                </a:lnTo>
                <a:lnTo>
                  <a:pt x="200527" y="190615"/>
                </a:lnTo>
                <a:lnTo>
                  <a:pt x="188951" y="195821"/>
                </a:lnTo>
                <a:lnTo>
                  <a:pt x="177698" y="199135"/>
                </a:lnTo>
                <a:lnTo>
                  <a:pt x="168224" y="200728"/>
                </a:lnTo>
                <a:lnTo>
                  <a:pt x="157299" y="201987"/>
                </a:lnTo>
                <a:lnTo>
                  <a:pt x="144924" y="202917"/>
                </a:lnTo>
                <a:lnTo>
                  <a:pt x="131100" y="203522"/>
                </a:lnTo>
                <a:lnTo>
                  <a:pt x="115827" y="203808"/>
                </a:lnTo>
                <a:lnTo>
                  <a:pt x="109169" y="203834"/>
                </a:lnTo>
                <a:lnTo>
                  <a:pt x="66078" y="203834"/>
                </a:lnTo>
                <a:lnTo>
                  <a:pt x="66078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69770" y="5139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1969770" y="5880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418082" y="513969"/>
            <a:ext cx="62737" cy="7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3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1418082" y="588073"/>
            <a:ext cx="62737" cy="25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285494" y="513969"/>
            <a:ext cx="62737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52956" y="513969"/>
            <a:ext cx="62725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4"/>
              </a:spcBef>
            </a:pPr>
            <a:endParaRPr sz="550" dirty="0"/>
          </a:p>
          <a:p>
            <a:pPr marL="93725">
              <a:lnSpc>
                <a:spcPct val="95825"/>
              </a:lnSpc>
              <a:spcBef>
                <a:spcPts val="6000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has no cha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ce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for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ure or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not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w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ths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and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surgery</a:t>
            </a:r>
            <a:endParaRPr sz="2400" dirty="0">
              <a:latin typeface="Arial"/>
              <a:cs typeface="Arial"/>
            </a:endParaRPr>
          </a:p>
          <a:p>
            <a:pPr marL="368045" marR="143756" indent="-274320">
              <a:lnSpc>
                <a:spcPct val="100041"/>
              </a:lnSpc>
              <a:spcBef>
                <a:spcPts val="4152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	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ch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mothera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179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endParaRPr lang="en-US" sz="2400" spc="9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368045" marR="143756" indent="-274320">
              <a:lnSpc>
                <a:spcPct val="100041"/>
              </a:lnSpc>
              <a:spcBef>
                <a:spcPts val="4152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rad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ati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therap</a:t>
            </a:r>
            <a:r>
              <a:rPr sz="2400" spc="-184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endParaRPr lang="en-US" sz="2400" spc="9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368045" marR="143756" indent="-274320">
              <a:lnSpc>
                <a:spcPct val="100041"/>
              </a:lnSpc>
              <a:spcBef>
                <a:spcPts val="4152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otod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mic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therap</a:t>
            </a:r>
            <a:r>
              <a:rPr sz="2400" spc="-184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 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: after injecting photo dynamic substance, part is exposed to radiation  which kills cells</a:t>
            </a:r>
            <a:endParaRPr lang="en-US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368045" marR="143756" indent="-274320">
              <a:lnSpc>
                <a:spcPct val="100041"/>
              </a:lnSpc>
              <a:spcBef>
                <a:spcPts val="4152"/>
              </a:spcBef>
              <a:tabLst>
                <a:tab pos="355600" algn="l"/>
              </a:tabLst>
            </a:pP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 therap</a:t>
            </a:r>
            <a:r>
              <a:rPr sz="2400" spc="-179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lang="en-GB" sz="2400" dirty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 : core excision, or thermal destruction of mass</a:t>
            </a:r>
            <a:endParaRPr lang="en-US" sz="2400" spc="0" dirty="0" smtClean="0">
              <a:solidFill>
                <a:srgbClr val="DFE6D0"/>
              </a:solidFill>
              <a:latin typeface="Arial"/>
              <a:cs typeface="Arial"/>
            </a:endParaRPr>
          </a:p>
          <a:p>
            <a:pPr marL="368045" marR="143756" indent="-274320">
              <a:lnSpc>
                <a:spcPct val="100041"/>
              </a:lnSpc>
              <a:spcBef>
                <a:spcPts val="4152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al</a:t>
            </a:r>
            <a:r>
              <a:rPr sz="2400" spc="4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stenting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LIKE </a:t>
            </a:r>
            <a:r>
              <a:rPr lang="en-US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souttar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tube (silver mesh ) self expanding mesh</a:t>
            </a:r>
          </a:p>
          <a:p>
            <a:pPr marL="368045" marR="143756" indent="-274320">
              <a:lnSpc>
                <a:spcPct val="100041"/>
              </a:lnSpc>
              <a:spcBef>
                <a:spcPts val="4152"/>
              </a:spcBef>
              <a:tabLst>
                <a:tab pos="355600" algn="l"/>
              </a:tabLst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fee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25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gastrosto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 or 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ejunostom</a:t>
            </a:r>
            <a:r>
              <a:rPr sz="2400" spc="-169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, and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cto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162" y="935482"/>
            <a:ext cx="937882" cy="338581"/>
          </a:xfrm>
          <a:custGeom>
            <a:avLst/>
            <a:gdLst/>
            <a:ahLst/>
            <a:cxnLst/>
            <a:rect l="l" t="t" r="r" b="b"/>
            <a:pathLst>
              <a:path w="937882" h="338581">
                <a:moveTo>
                  <a:pt x="378878" y="312257"/>
                </a:moveTo>
                <a:lnTo>
                  <a:pt x="389532" y="319186"/>
                </a:lnTo>
                <a:lnTo>
                  <a:pt x="400743" y="325043"/>
                </a:lnTo>
                <a:lnTo>
                  <a:pt x="412511" y="329831"/>
                </a:lnTo>
                <a:lnTo>
                  <a:pt x="424835" y="333551"/>
                </a:lnTo>
                <a:lnTo>
                  <a:pt x="437716" y="336206"/>
                </a:lnTo>
                <a:lnTo>
                  <a:pt x="451155" y="337797"/>
                </a:lnTo>
                <a:lnTo>
                  <a:pt x="465150" y="338327"/>
                </a:lnTo>
                <a:lnTo>
                  <a:pt x="467273" y="338317"/>
                </a:lnTo>
                <a:lnTo>
                  <a:pt x="481558" y="337663"/>
                </a:lnTo>
                <a:lnTo>
                  <a:pt x="495120" y="335993"/>
                </a:lnTo>
                <a:lnTo>
                  <a:pt x="507961" y="333309"/>
                </a:lnTo>
                <a:lnTo>
                  <a:pt x="520080" y="329609"/>
                </a:lnTo>
                <a:lnTo>
                  <a:pt x="531477" y="324894"/>
                </a:lnTo>
                <a:lnTo>
                  <a:pt x="542152" y="319165"/>
                </a:lnTo>
                <a:lnTo>
                  <a:pt x="552107" y="312419"/>
                </a:lnTo>
                <a:lnTo>
                  <a:pt x="564117" y="301825"/>
                </a:lnTo>
                <a:lnTo>
                  <a:pt x="572085" y="292850"/>
                </a:lnTo>
                <a:lnTo>
                  <a:pt x="579331" y="282863"/>
                </a:lnTo>
                <a:lnTo>
                  <a:pt x="585856" y="271863"/>
                </a:lnTo>
                <a:lnTo>
                  <a:pt x="591660" y="259851"/>
                </a:lnTo>
                <a:lnTo>
                  <a:pt x="596742" y="246827"/>
                </a:lnTo>
                <a:lnTo>
                  <a:pt x="601103" y="232790"/>
                </a:lnTo>
                <a:lnTo>
                  <a:pt x="537032" y="212470"/>
                </a:lnTo>
                <a:lnTo>
                  <a:pt x="534440" y="222415"/>
                </a:lnTo>
                <a:lnTo>
                  <a:pt x="529755" y="235751"/>
                </a:lnTo>
                <a:lnTo>
                  <a:pt x="524087" y="247318"/>
                </a:lnTo>
                <a:lnTo>
                  <a:pt x="517436" y="257123"/>
                </a:lnTo>
                <a:lnTo>
                  <a:pt x="509803" y="265175"/>
                </a:lnTo>
                <a:lnTo>
                  <a:pt x="501450" y="271515"/>
                </a:lnTo>
                <a:lnTo>
                  <a:pt x="490145" y="277306"/>
                </a:lnTo>
                <a:lnTo>
                  <a:pt x="477824" y="280781"/>
                </a:lnTo>
                <a:lnTo>
                  <a:pt x="464489" y="281939"/>
                </a:lnTo>
                <a:lnTo>
                  <a:pt x="464177" y="281939"/>
                </a:lnTo>
                <a:lnTo>
                  <a:pt x="450505" y="280850"/>
                </a:lnTo>
                <a:lnTo>
                  <a:pt x="437895" y="277670"/>
                </a:lnTo>
                <a:lnTo>
                  <a:pt x="426347" y="272392"/>
                </a:lnTo>
                <a:lnTo>
                  <a:pt x="415861" y="265012"/>
                </a:lnTo>
                <a:lnTo>
                  <a:pt x="406438" y="255523"/>
                </a:lnTo>
                <a:lnTo>
                  <a:pt x="399708" y="245926"/>
                </a:lnTo>
                <a:lnTo>
                  <a:pt x="394942" y="236268"/>
                </a:lnTo>
                <a:lnTo>
                  <a:pt x="391043" y="225221"/>
                </a:lnTo>
                <a:lnTo>
                  <a:pt x="388010" y="212783"/>
                </a:lnTo>
                <a:lnTo>
                  <a:pt x="385844" y="198956"/>
                </a:lnTo>
                <a:lnTo>
                  <a:pt x="384544" y="183739"/>
                </a:lnTo>
                <a:lnTo>
                  <a:pt x="384111" y="167131"/>
                </a:lnTo>
                <a:lnTo>
                  <a:pt x="384493" y="152494"/>
                </a:lnTo>
                <a:lnTo>
                  <a:pt x="385823" y="137430"/>
                </a:lnTo>
                <a:lnTo>
                  <a:pt x="388108" y="123729"/>
                </a:lnTo>
                <a:lnTo>
                  <a:pt x="391345" y="111391"/>
                </a:lnTo>
                <a:lnTo>
                  <a:pt x="395537" y="100415"/>
                </a:lnTo>
                <a:lnTo>
                  <a:pt x="400682" y="90801"/>
                </a:lnTo>
                <a:lnTo>
                  <a:pt x="406781" y="82550"/>
                </a:lnTo>
                <a:lnTo>
                  <a:pt x="417072" y="72593"/>
                </a:lnTo>
                <a:lnTo>
                  <a:pt x="427666" y="65512"/>
                </a:lnTo>
                <a:lnTo>
                  <a:pt x="439323" y="60447"/>
                </a:lnTo>
                <a:lnTo>
                  <a:pt x="452042" y="57403"/>
                </a:lnTo>
                <a:lnTo>
                  <a:pt x="465823" y="56387"/>
                </a:lnTo>
                <a:lnTo>
                  <a:pt x="475617" y="56931"/>
                </a:lnTo>
                <a:lnTo>
                  <a:pt x="488425" y="59532"/>
                </a:lnTo>
                <a:lnTo>
                  <a:pt x="500079" y="64266"/>
                </a:lnTo>
                <a:lnTo>
                  <a:pt x="510578" y="71119"/>
                </a:lnTo>
                <a:lnTo>
                  <a:pt x="517096" y="77111"/>
                </a:lnTo>
                <a:lnTo>
                  <a:pt x="524843" y="86969"/>
                </a:lnTo>
                <a:lnTo>
                  <a:pt x="530747" y="98382"/>
                </a:lnTo>
                <a:lnTo>
                  <a:pt x="534809" y="111378"/>
                </a:lnTo>
                <a:lnTo>
                  <a:pt x="600214" y="95757"/>
                </a:lnTo>
                <a:lnTo>
                  <a:pt x="593549" y="76253"/>
                </a:lnTo>
                <a:lnTo>
                  <a:pt x="587978" y="64173"/>
                </a:lnTo>
                <a:lnTo>
                  <a:pt x="581650" y="53345"/>
                </a:lnTo>
                <a:lnTo>
                  <a:pt x="574565" y="43767"/>
                </a:lnTo>
                <a:lnTo>
                  <a:pt x="566724" y="35432"/>
                </a:lnTo>
                <a:lnTo>
                  <a:pt x="555506" y="25998"/>
                </a:lnTo>
                <a:lnTo>
                  <a:pt x="545200" y="19100"/>
                </a:lnTo>
                <a:lnTo>
                  <a:pt x="534218" y="13264"/>
                </a:lnTo>
                <a:lnTo>
                  <a:pt x="522560" y="8489"/>
                </a:lnTo>
                <a:lnTo>
                  <a:pt x="510226" y="4775"/>
                </a:lnTo>
                <a:lnTo>
                  <a:pt x="497217" y="2122"/>
                </a:lnTo>
                <a:lnTo>
                  <a:pt x="483534" y="530"/>
                </a:lnTo>
                <a:lnTo>
                  <a:pt x="469176" y="0"/>
                </a:lnTo>
                <a:lnTo>
                  <a:pt x="462898" y="95"/>
                </a:lnTo>
                <a:lnTo>
                  <a:pt x="448878" y="1040"/>
                </a:lnTo>
                <a:lnTo>
                  <a:pt x="435455" y="2997"/>
                </a:lnTo>
                <a:lnTo>
                  <a:pt x="422630" y="5970"/>
                </a:lnTo>
                <a:lnTo>
                  <a:pt x="410402" y="9958"/>
                </a:lnTo>
                <a:lnTo>
                  <a:pt x="398770" y="14965"/>
                </a:lnTo>
                <a:lnTo>
                  <a:pt x="387736" y="20992"/>
                </a:lnTo>
                <a:lnTo>
                  <a:pt x="377299" y="28041"/>
                </a:lnTo>
                <a:lnTo>
                  <a:pt x="367459" y="36113"/>
                </a:lnTo>
                <a:lnTo>
                  <a:pt x="358216" y="45212"/>
                </a:lnTo>
                <a:lnTo>
                  <a:pt x="346861" y="59086"/>
                </a:lnTo>
                <a:lnTo>
                  <a:pt x="340391" y="69002"/>
                </a:lnTo>
                <a:lnTo>
                  <a:pt x="334682" y="79577"/>
                </a:lnTo>
                <a:lnTo>
                  <a:pt x="329733" y="90812"/>
                </a:lnTo>
                <a:lnTo>
                  <a:pt x="325546" y="102708"/>
                </a:lnTo>
                <a:lnTo>
                  <a:pt x="322119" y="115263"/>
                </a:lnTo>
                <a:lnTo>
                  <a:pt x="319454" y="128478"/>
                </a:lnTo>
                <a:lnTo>
                  <a:pt x="317550" y="142354"/>
                </a:lnTo>
                <a:lnTo>
                  <a:pt x="316407" y="156889"/>
                </a:lnTo>
                <a:lnTo>
                  <a:pt x="316026" y="172084"/>
                </a:lnTo>
                <a:lnTo>
                  <a:pt x="316035" y="174261"/>
                </a:lnTo>
                <a:lnTo>
                  <a:pt x="316560" y="189068"/>
                </a:lnTo>
                <a:lnTo>
                  <a:pt x="317901" y="203245"/>
                </a:lnTo>
                <a:lnTo>
                  <a:pt x="320058" y="216790"/>
                </a:lnTo>
                <a:lnTo>
                  <a:pt x="323031" y="229704"/>
                </a:lnTo>
                <a:lnTo>
                  <a:pt x="326820" y="241985"/>
                </a:lnTo>
                <a:lnTo>
                  <a:pt x="331425" y="253633"/>
                </a:lnTo>
                <a:lnTo>
                  <a:pt x="336845" y="264647"/>
                </a:lnTo>
                <a:lnTo>
                  <a:pt x="343081" y="275026"/>
                </a:lnTo>
                <a:lnTo>
                  <a:pt x="350133" y="284770"/>
                </a:lnTo>
                <a:lnTo>
                  <a:pt x="358000" y="293877"/>
                </a:lnTo>
                <a:lnTo>
                  <a:pt x="368779" y="304255"/>
                </a:lnTo>
                <a:lnTo>
                  <a:pt x="378878" y="312257"/>
                </a:lnTo>
                <a:close/>
              </a:path>
              <a:path w="937882" h="338581">
                <a:moveTo>
                  <a:pt x="715696" y="312273"/>
                </a:moveTo>
                <a:lnTo>
                  <a:pt x="726355" y="319197"/>
                </a:lnTo>
                <a:lnTo>
                  <a:pt x="737574" y="325051"/>
                </a:lnTo>
                <a:lnTo>
                  <a:pt x="749350" y="329836"/>
                </a:lnTo>
                <a:lnTo>
                  <a:pt x="761682" y="333554"/>
                </a:lnTo>
                <a:lnTo>
                  <a:pt x="774568" y="336207"/>
                </a:lnTo>
                <a:lnTo>
                  <a:pt x="788005" y="337798"/>
                </a:lnTo>
                <a:lnTo>
                  <a:pt x="801992" y="338327"/>
                </a:lnTo>
                <a:lnTo>
                  <a:pt x="804014" y="338318"/>
                </a:lnTo>
                <a:lnTo>
                  <a:pt x="818297" y="337669"/>
                </a:lnTo>
                <a:lnTo>
                  <a:pt x="831869" y="336004"/>
                </a:lnTo>
                <a:lnTo>
                  <a:pt x="844725" y="333321"/>
                </a:lnTo>
                <a:lnTo>
                  <a:pt x="856859" y="329621"/>
                </a:lnTo>
                <a:lnTo>
                  <a:pt x="868263" y="324904"/>
                </a:lnTo>
                <a:lnTo>
                  <a:pt x="878932" y="319170"/>
                </a:lnTo>
                <a:lnTo>
                  <a:pt x="888860" y="312419"/>
                </a:lnTo>
                <a:lnTo>
                  <a:pt x="900888" y="301818"/>
                </a:lnTo>
                <a:lnTo>
                  <a:pt x="908863" y="292843"/>
                </a:lnTo>
                <a:lnTo>
                  <a:pt x="916117" y="282857"/>
                </a:lnTo>
                <a:lnTo>
                  <a:pt x="922648" y="271858"/>
                </a:lnTo>
                <a:lnTo>
                  <a:pt x="928454" y="259848"/>
                </a:lnTo>
                <a:lnTo>
                  <a:pt x="933532" y="246825"/>
                </a:lnTo>
                <a:lnTo>
                  <a:pt x="937882" y="232790"/>
                </a:lnTo>
                <a:lnTo>
                  <a:pt x="873874" y="212470"/>
                </a:lnTo>
                <a:lnTo>
                  <a:pt x="871242" y="222449"/>
                </a:lnTo>
                <a:lnTo>
                  <a:pt x="866539" y="235773"/>
                </a:lnTo>
                <a:lnTo>
                  <a:pt x="860869" y="247330"/>
                </a:lnTo>
                <a:lnTo>
                  <a:pt x="854217" y="257129"/>
                </a:lnTo>
                <a:lnTo>
                  <a:pt x="846569" y="265175"/>
                </a:lnTo>
                <a:lnTo>
                  <a:pt x="838237" y="271525"/>
                </a:lnTo>
                <a:lnTo>
                  <a:pt x="826954" y="277311"/>
                </a:lnTo>
                <a:lnTo>
                  <a:pt x="814618" y="280782"/>
                </a:lnTo>
                <a:lnTo>
                  <a:pt x="801230" y="281939"/>
                </a:lnTo>
                <a:lnTo>
                  <a:pt x="800931" y="281939"/>
                </a:lnTo>
                <a:lnTo>
                  <a:pt x="787291" y="280851"/>
                </a:lnTo>
                <a:lnTo>
                  <a:pt x="774704" y="277672"/>
                </a:lnTo>
                <a:lnTo>
                  <a:pt x="763162" y="272395"/>
                </a:lnTo>
                <a:lnTo>
                  <a:pt x="752659" y="265014"/>
                </a:lnTo>
                <a:lnTo>
                  <a:pt x="743191" y="255523"/>
                </a:lnTo>
                <a:lnTo>
                  <a:pt x="736486" y="245940"/>
                </a:lnTo>
                <a:lnTo>
                  <a:pt x="731735" y="236282"/>
                </a:lnTo>
                <a:lnTo>
                  <a:pt x="727853" y="225234"/>
                </a:lnTo>
                <a:lnTo>
                  <a:pt x="724837" y="212794"/>
                </a:lnTo>
                <a:lnTo>
                  <a:pt x="722685" y="198964"/>
                </a:lnTo>
                <a:lnTo>
                  <a:pt x="721395" y="183743"/>
                </a:lnTo>
                <a:lnTo>
                  <a:pt x="720966" y="167131"/>
                </a:lnTo>
                <a:lnTo>
                  <a:pt x="721344" y="152511"/>
                </a:lnTo>
                <a:lnTo>
                  <a:pt x="722665" y="137444"/>
                </a:lnTo>
                <a:lnTo>
                  <a:pt x="724936" y="123739"/>
                </a:lnTo>
                <a:lnTo>
                  <a:pt x="728160" y="111397"/>
                </a:lnTo>
                <a:lnTo>
                  <a:pt x="732339" y="100419"/>
                </a:lnTo>
                <a:lnTo>
                  <a:pt x="737476" y="90803"/>
                </a:lnTo>
                <a:lnTo>
                  <a:pt x="743572" y="82550"/>
                </a:lnTo>
                <a:lnTo>
                  <a:pt x="753877" y="72587"/>
                </a:lnTo>
                <a:lnTo>
                  <a:pt x="764474" y="65509"/>
                </a:lnTo>
                <a:lnTo>
                  <a:pt x="776131" y="60445"/>
                </a:lnTo>
                <a:lnTo>
                  <a:pt x="788849" y="57403"/>
                </a:lnTo>
                <a:lnTo>
                  <a:pt x="802627" y="56387"/>
                </a:lnTo>
                <a:lnTo>
                  <a:pt x="812367" y="56926"/>
                </a:lnTo>
                <a:lnTo>
                  <a:pt x="825192" y="59524"/>
                </a:lnTo>
                <a:lnTo>
                  <a:pt x="836857" y="64260"/>
                </a:lnTo>
                <a:lnTo>
                  <a:pt x="847331" y="71119"/>
                </a:lnTo>
                <a:lnTo>
                  <a:pt x="853878" y="77119"/>
                </a:lnTo>
                <a:lnTo>
                  <a:pt x="861648" y="86975"/>
                </a:lnTo>
                <a:lnTo>
                  <a:pt x="867556" y="98385"/>
                </a:lnTo>
                <a:lnTo>
                  <a:pt x="871588" y="111378"/>
                </a:lnTo>
                <a:lnTo>
                  <a:pt x="936993" y="95757"/>
                </a:lnTo>
                <a:lnTo>
                  <a:pt x="930385" y="76285"/>
                </a:lnTo>
                <a:lnTo>
                  <a:pt x="924828" y="64194"/>
                </a:lnTo>
                <a:lnTo>
                  <a:pt x="918507" y="53358"/>
                </a:lnTo>
                <a:lnTo>
                  <a:pt x="911426" y="43773"/>
                </a:lnTo>
                <a:lnTo>
                  <a:pt x="903592" y="35432"/>
                </a:lnTo>
                <a:lnTo>
                  <a:pt x="892292" y="25944"/>
                </a:lnTo>
                <a:lnTo>
                  <a:pt x="881986" y="19061"/>
                </a:lnTo>
                <a:lnTo>
                  <a:pt x="871005" y="13237"/>
                </a:lnTo>
                <a:lnTo>
                  <a:pt x="859348" y="8471"/>
                </a:lnTo>
                <a:lnTo>
                  <a:pt x="847013" y="4765"/>
                </a:lnTo>
                <a:lnTo>
                  <a:pt x="833999" y="2117"/>
                </a:lnTo>
                <a:lnTo>
                  <a:pt x="820305" y="529"/>
                </a:lnTo>
                <a:lnTo>
                  <a:pt x="805929" y="0"/>
                </a:lnTo>
                <a:lnTo>
                  <a:pt x="799702" y="93"/>
                </a:lnTo>
                <a:lnTo>
                  <a:pt x="785676" y="1035"/>
                </a:lnTo>
                <a:lnTo>
                  <a:pt x="772249" y="2991"/>
                </a:lnTo>
                <a:lnTo>
                  <a:pt x="759421" y="5961"/>
                </a:lnTo>
                <a:lnTo>
                  <a:pt x="747192" y="9949"/>
                </a:lnTo>
                <a:lnTo>
                  <a:pt x="735562" y="14956"/>
                </a:lnTo>
                <a:lnTo>
                  <a:pt x="724530" y="20984"/>
                </a:lnTo>
                <a:lnTo>
                  <a:pt x="714095" y="28035"/>
                </a:lnTo>
                <a:lnTo>
                  <a:pt x="704259" y="36110"/>
                </a:lnTo>
                <a:lnTo>
                  <a:pt x="695020" y="45212"/>
                </a:lnTo>
                <a:lnTo>
                  <a:pt x="683665" y="59086"/>
                </a:lnTo>
                <a:lnTo>
                  <a:pt x="677195" y="69002"/>
                </a:lnTo>
                <a:lnTo>
                  <a:pt x="671486" y="79577"/>
                </a:lnTo>
                <a:lnTo>
                  <a:pt x="666537" y="90812"/>
                </a:lnTo>
                <a:lnTo>
                  <a:pt x="662350" y="102708"/>
                </a:lnTo>
                <a:lnTo>
                  <a:pt x="658923" y="115263"/>
                </a:lnTo>
                <a:lnTo>
                  <a:pt x="656258" y="128478"/>
                </a:lnTo>
                <a:lnTo>
                  <a:pt x="654354" y="142354"/>
                </a:lnTo>
                <a:lnTo>
                  <a:pt x="653211" y="156889"/>
                </a:lnTo>
                <a:lnTo>
                  <a:pt x="652830" y="172084"/>
                </a:lnTo>
                <a:lnTo>
                  <a:pt x="652839" y="174261"/>
                </a:lnTo>
                <a:lnTo>
                  <a:pt x="653364" y="189068"/>
                </a:lnTo>
                <a:lnTo>
                  <a:pt x="654705" y="203245"/>
                </a:lnTo>
                <a:lnTo>
                  <a:pt x="656862" y="216790"/>
                </a:lnTo>
                <a:lnTo>
                  <a:pt x="659835" y="229704"/>
                </a:lnTo>
                <a:lnTo>
                  <a:pt x="663624" y="241985"/>
                </a:lnTo>
                <a:lnTo>
                  <a:pt x="668229" y="253633"/>
                </a:lnTo>
                <a:lnTo>
                  <a:pt x="673649" y="264647"/>
                </a:lnTo>
                <a:lnTo>
                  <a:pt x="679885" y="275026"/>
                </a:lnTo>
                <a:lnTo>
                  <a:pt x="686937" y="284770"/>
                </a:lnTo>
                <a:lnTo>
                  <a:pt x="694804" y="293877"/>
                </a:lnTo>
                <a:lnTo>
                  <a:pt x="705599" y="304276"/>
                </a:lnTo>
                <a:lnTo>
                  <a:pt x="715696" y="312273"/>
                </a:lnTo>
                <a:close/>
              </a:path>
              <a:path w="937882" h="338581">
                <a:moveTo>
                  <a:pt x="78282" y="101091"/>
                </a:moveTo>
                <a:lnTo>
                  <a:pt x="75006" y="94487"/>
                </a:lnTo>
                <a:lnTo>
                  <a:pt x="75006" y="78358"/>
                </a:lnTo>
                <a:lnTo>
                  <a:pt x="78498" y="71500"/>
                </a:lnTo>
                <a:lnTo>
                  <a:pt x="85496" y="66420"/>
                </a:lnTo>
                <a:lnTo>
                  <a:pt x="91872" y="62498"/>
                </a:lnTo>
                <a:lnTo>
                  <a:pt x="102924" y="58116"/>
                </a:lnTo>
                <a:lnTo>
                  <a:pt x="115830" y="55486"/>
                </a:lnTo>
                <a:lnTo>
                  <a:pt x="130594" y="54609"/>
                </a:lnTo>
                <a:lnTo>
                  <a:pt x="137088" y="54768"/>
                </a:lnTo>
                <a:lnTo>
                  <a:pt x="151276" y="56497"/>
                </a:lnTo>
                <a:lnTo>
                  <a:pt x="163063" y="60127"/>
                </a:lnTo>
                <a:lnTo>
                  <a:pt x="172453" y="65658"/>
                </a:lnTo>
                <a:lnTo>
                  <a:pt x="181543" y="75958"/>
                </a:lnTo>
                <a:lnTo>
                  <a:pt x="187042" y="87605"/>
                </a:lnTo>
                <a:lnTo>
                  <a:pt x="190639" y="101980"/>
                </a:lnTo>
                <a:lnTo>
                  <a:pt x="256730" y="99059"/>
                </a:lnTo>
                <a:lnTo>
                  <a:pt x="254946" y="81871"/>
                </a:lnTo>
                <a:lnTo>
                  <a:pt x="251802" y="69021"/>
                </a:lnTo>
                <a:lnTo>
                  <a:pt x="247137" y="57105"/>
                </a:lnTo>
                <a:lnTo>
                  <a:pt x="240950" y="46118"/>
                </a:lnTo>
                <a:lnTo>
                  <a:pt x="233243" y="36059"/>
                </a:lnTo>
                <a:lnTo>
                  <a:pt x="224015" y="26923"/>
                </a:lnTo>
                <a:lnTo>
                  <a:pt x="209521" y="16777"/>
                </a:lnTo>
                <a:lnTo>
                  <a:pt x="199114" y="11658"/>
                </a:lnTo>
                <a:lnTo>
                  <a:pt x="187652" y="7466"/>
                </a:lnTo>
                <a:lnTo>
                  <a:pt x="175136" y="4202"/>
                </a:lnTo>
                <a:lnTo>
                  <a:pt x="161567" y="1868"/>
                </a:lnTo>
                <a:lnTo>
                  <a:pt x="146943" y="467"/>
                </a:lnTo>
                <a:lnTo>
                  <a:pt x="131267" y="0"/>
                </a:lnTo>
                <a:lnTo>
                  <a:pt x="129085" y="9"/>
                </a:lnTo>
                <a:lnTo>
                  <a:pt x="114971" y="553"/>
                </a:lnTo>
                <a:lnTo>
                  <a:pt x="101692" y="1943"/>
                </a:lnTo>
                <a:lnTo>
                  <a:pt x="89246" y="4191"/>
                </a:lnTo>
                <a:lnTo>
                  <a:pt x="77633" y="7307"/>
                </a:lnTo>
                <a:lnTo>
                  <a:pt x="66852" y="11302"/>
                </a:lnTo>
                <a:lnTo>
                  <a:pt x="53097" y="18386"/>
                </a:lnTo>
                <a:lnTo>
                  <a:pt x="42611" y="25875"/>
                </a:lnTo>
                <a:lnTo>
                  <a:pt x="33582" y="34562"/>
                </a:lnTo>
                <a:lnTo>
                  <a:pt x="26009" y="44450"/>
                </a:lnTo>
                <a:lnTo>
                  <a:pt x="20411" y="54306"/>
                </a:lnTo>
                <a:lnTo>
                  <a:pt x="15639" y="66195"/>
                </a:lnTo>
                <a:lnTo>
                  <a:pt x="12777" y="78517"/>
                </a:lnTo>
                <a:lnTo>
                  <a:pt x="11823" y="91312"/>
                </a:lnTo>
                <a:lnTo>
                  <a:pt x="12275" y="100611"/>
                </a:lnTo>
                <a:lnTo>
                  <a:pt x="14499" y="113339"/>
                </a:lnTo>
                <a:lnTo>
                  <a:pt x="18579" y="125356"/>
                </a:lnTo>
                <a:lnTo>
                  <a:pt x="24516" y="136658"/>
                </a:lnTo>
                <a:lnTo>
                  <a:pt x="32310" y="147240"/>
                </a:lnTo>
                <a:lnTo>
                  <a:pt x="41960" y="157098"/>
                </a:lnTo>
                <a:lnTo>
                  <a:pt x="52866" y="165232"/>
                </a:lnTo>
                <a:lnTo>
                  <a:pt x="62504" y="170678"/>
                </a:lnTo>
                <a:lnTo>
                  <a:pt x="73689" y="175825"/>
                </a:lnTo>
                <a:lnTo>
                  <a:pt x="86423" y="180676"/>
                </a:lnTo>
                <a:lnTo>
                  <a:pt x="100704" y="185228"/>
                </a:lnTo>
                <a:lnTo>
                  <a:pt x="116535" y="189483"/>
                </a:lnTo>
                <a:lnTo>
                  <a:pt x="122388" y="190946"/>
                </a:lnTo>
                <a:lnTo>
                  <a:pt x="138937" y="195153"/>
                </a:lnTo>
                <a:lnTo>
                  <a:pt x="152294" y="198675"/>
                </a:lnTo>
                <a:lnTo>
                  <a:pt x="162462" y="201524"/>
                </a:lnTo>
                <a:lnTo>
                  <a:pt x="169443" y="203707"/>
                </a:lnTo>
                <a:lnTo>
                  <a:pt x="184835" y="210890"/>
                </a:lnTo>
                <a:lnTo>
                  <a:pt x="193217" y="217931"/>
                </a:lnTo>
                <a:lnTo>
                  <a:pt x="197751" y="223392"/>
                </a:lnTo>
                <a:lnTo>
                  <a:pt x="200025" y="229996"/>
                </a:lnTo>
                <a:lnTo>
                  <a:pt x="200025" y="237743"/>
                </a:lnTo>
                <a:lnTo>
                  <a:pt x="198730" y="247610"/>
                </a:lnTo>
                <a:lnTo>
                  <a:pt x="193363" y="259044"/>
                </a:lnTo>
                <a:lnTo>
                  <a:pt x="183832" y="269239"/>
                </a:lnTo>
                <a:lnTo>
                  <a:pt x="175246" y="274917"/>
                </a:lnTo>
                <a:lnTo>
                  <a:pt x="164106" y="279304"/>
                </a:lnTo>
                <a:lnTo>
                  <a:pt x="150931" y="281945"/>
                </a:lnTo>
                <a:lnTo>
                  <a:pt x="135724" y="282828"/>
                </a:lnTo>
                <a:lnTo>
                  <a:pt x="121878" y="281938"/>
                </a:lnTo>
                <a:lnTo>
                  <a:pt x="108949" y="279102"/>
                </a:lnTo>
                <a:lnTo>
                  <a:pt x="97604" y="274319"/>
                </a:lnTo>
                <a:lnTo>
                  <a:pt x="87845" y="267588"/>
                </a:lnTo>
                <a:lnTo>
                  <a:pt x="78800" y="257734"/>
                </a:lnTo>
                <a:lnTo>
                  <a:pt x="72592" y="247171"/>
                </a:lnTo>
                <a:lnTo>
                  <a:pt x="67755" y="234620"/>
                </a:lnTo>
                <a:lnTo>
                  <a:pt x="64287" y="220090"/>
                </a:lnTo>
                <a:lnTo>
                  <a:pt x="0" y="226313"/>
                </a:lnTo>
                <a:lnTo>
                  <a:pt x="3121" y="244873"/>
                </a:lnTo>
                <a:lnTo>
                  <a:pt x="6701" y="258183"/>
                </a:lnTo>
                <a:lnTo>
                  <a:pt x="11290" y="270509"/>
                </a:lnTo>
                <a:lnTo>
                  <a:pt x="16888" y="281845"/>
                </a:lnTo>
                <a:lnTo>
                  <a:pt x="23496" y="292188"/>
                </a:lnTo>
                <a:lnTo>
                  <a:pt x="31112" y="301534"/>
                </a:lnTo>
                <a:lnTo>
                  <a:pt x="39738" y="309879"/>
                </a:lnTo>
                <a:lnTo>
                  <a:pt x="47186" y="315705"/>
                </a:lnTo>
                <a:lnTo>
                  <a:pt x="56928" y="321783"/>
                </a:lnTo>
                <a:lnTo>
                  <a:pt x="67607" y="326923"/>
                </a:lnTo>
                <a:lnTo>
                  <a:pt x="79223" y="331124"/>
                </a:lnTo>
                <a:lnTo>
                  <a:pt x="91777" y="334389"/>
                </a:lnTo>
                <a:lnTo>
                  <a:pt x="105269" y="336719"/>
                </a:lnTo>
                <a:lnTo>
                  <a:pt x="119698" y="338116"/>
                </a:lnTo>
                <a:lnTo>
                  <a:pt x="135064" y="338581"/>
                </a:lnTo>
                <a:lnTo>
                  <a:pt x="145137" y="338410"/>
                </a:lnTo>
                <a:lnTo>
                  <a:pt x="159104" y="337540"/>
                </a:lnTo>
                <a:lnTo>
                  <a:pt x="172201" y="335933"/>
                </a:lnTo>
                <a:lnTo>
                  <a:pt x="184428" y="333584"/>
                </a:lnTo>
                <a:lnTo>
                  <a:pt x="195786" y="330489"/>
                </a:lnTo>
                <a:lnTo>
                  <a:pt x="206273" y="326643"/>
                </a:lnTo>
                <a:lnTo>
                  <a:pt x="223961" y="317227"/>
                </a:lnTo>
                <a:lnTo>
                  <a:pt x="234070" y="309462"/>
                </a:lnTo>
                <a:lnTo>
                  <a:pt x="242906" y="300456"/>
                </a:lnTo>
                <a:lnTo>
                  <a:pt x="250469" y="290194"/>
                </a:lnTo>
                <a:lnTo>
                  <a:pt x="258595" y="274781"/>
                </a:lnTo>
                <a:lnTo>
                  <a:pt x="262767" y="262742"/>
                </a:lnTo>
                <a:lnTo>
                  <a:pt x="265269" y="250314"/>
                </a:lnTo>
                <a:lnTo>
                  <a:pt x="266103" y="237489"/>
                </a:lnTo>
                <a:lnTo>
                  <a:pt x="266062" y="234052"/>
                </a:lnTo>
                <a:lnTo>
                  <a:pt x="264990" y="220206"/>
                </a:lnTo>
                <a:lnTo>
                  <a:pt x="262462" y="207465"/>
                </a:lnTo>
                <a:lnTo>
                  <a:pt x="258481" y="195827"/>
                </a:lnTo>
                <a:lnTo>
                  <a:pt x="253047" y="185292"/>
                </a:lnTo>
                <a:lnTo>
                  <a:pt x="246707" y="176352"/>
                </a:lnTo>
                <a:lnTo>
                  <a:pt x="238110" y="167073"/>
                </a:lnTo>
                <a:lnTo>
                  <a:pt x="228167" y="158991"/>
                </a:lnTo>
                <a:lnTo>
                  <a:pt x="216877" y="152145"/>
                </a:lnTo>
                <a:lnTo>
                  <a:pt x="199276" y="144328"/>
                </a:lnTo>
                <a:lnTo>
                  <a:pt x="187998" y="140312"/>
                </a:lnTo>
                <a:lnTo>
                  <a:pt x="175285" y="136339"/>
                </a:lnTo>
                <a:lnTo>
                  <a:pt x="161137" y="132409"/>
                </a:lnTo>
                <a:lnTo>
                  <a:pt x="145554" y="128523"/>
                </a:lnTo>
                <a:lnTo>
                  <a:pt x="144008" y="128155"/>
                </a:lnTo>
                <a:lnTo>
                  <a:pt x="126637" y="123707"/>
                </a:lnTo>
                <a:lnTo>
                  <a:pt x="112035" y="119341"/>
                </a:lnTo>
                <a:lnTo>
                  <a:pt x="100200" y="115052"/>
                </a:lnTo>
                <a:lnTo>
                  <a:pt x="91130" y="110833"/>
                </a:lnTo>
                <a:lnTo>
                  <a:pt x="84823" y="106679"/>
                </a:lnTo>
                <a:lnTo>
                  <a:pt x="78282" y="1010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7993" y="935482"/>
            <a:ext cx="285051" cy="338327"/>
          </a:xfrm>
          <a:custGeom>
            <a:avLst/>
            <a:gdLst/>
            <a:ahLst/>
            <a:cxnLst/>
            <a:rect l="l" t="t" r="r" b="b"/>
            <a:pathLst>
              <a:path w="285051" h="338327">
                <a:moveTo>
                  <a:pt x="153098" y="0"/>
                </a:moveTo>
                <a:lnTo>
                  <a:pt x="167474" y="529"/>
                </a:lnTo>
                <a:lnTo>
                  <a:pt x="181168" y="2117"/>
                </a:lnTo>
                <a:lnTo>
                  <a:pt x="194182" y="4765"/>
                </a:lnTo>
                <a:lnTo>
                  <a:pt x="206517" y="8471"/>
                </a:lnTo>
                <a:lnTo>
                  <a:pt x="218174" y="13237"/>
                </a:lnTo>
                <a:lnTo>
                  <a:pt x="229155" y="19061"/>
                </a:lnTo>
                <a:lnTo>
                  <a:pt x="239461" y="25944"/>
                </a:lnTo>
                <a:lnTo>
                  <a:pt x="249094" y="33886"/>
                </a:lnTo>
                <a:lnTo>
                  <a:pt x="258596" y="43773"/>
                </a:lnTo>
                <a:lnTo>
                  <a:pt x="265676" y="53358"/>
                </a:lnTo>
                <a:lnTo>
                  <a:pt x="271997" y="64194"/>
                </a:lnTo>
                <a:lnTo>
                  <a:pt x="277554" y="76285"/>
                </a:lnTo>
                <a:lnTo>
                  <a:pt x="282343" y="89636"/>
                </a:lnTo>
                <a:lnTo>
                  <a:pt x="284162" y="95757"/>
                </a:lnTo>
                <a:lnTo>
                  <a:pt x="218757" y="111378"/>
                </a:lnTo>
                <a:lnTo>
                  <a:pt x="214725" y="98385"/>
                </a:lnTo>
                <a:lnTo>
                  <a:pt x="208817" y="86975"/>
                </a:lnTo>
                <a:lnTo>
                  <a:pt x="201048" y="77119"/>
                </a:lnTo>
                <a:lnTo>
                  <a:pt x="194500" y="71119"/>
                </a:lnTo>
                <a:lnTo>
                  <a:pt x="184026" y="64260"/>
                </a:lnTo>
                <a:lnTo>
                  <a:pt x="172361" y="59524"/>
                </a:lnTo>
                <a:lnTo>
                  <a:pt x="159536" y="56926"/>
                </a:lnTo>
                <a:lnTo>
                  <a:pt x="149796" y="56387"/>
                </a:lnTo>
                <a:lnTo>
                  <a:pt x="136018" y="57403"/>
                </a:lnTo>
                <a:lnTo>
                  <a:pt x="123300" y="60445"/>
                </a:lnTo>
                <a:lnTo>
                  <a:pt x="111643" y="65509"/>
                </a:lnTo>
                <a:lnTo>
                  <a:pt x="101046" y="72587"/>
                </a:lnTo>
                <a:lnTo>
                  <a:pt x="91510" y="81676"/>
                </a:lnTo>
                <a:lnTo>
                  <a:pt x="84645" y="90803"/>
                </a:lnTo>
                <a:lnTo>
                  <a:pt x="79508" y="100419"/>
                </a:lnTo>
                <a:lnTo>
                  <a:pt x="75329" y="111397"/>
                </a:lnTo>
                <a:lnTo>
                  <a:pt x="72105" y="123739"/>
                </a:lnTo>
                <a:lnTo>
                  <a:pt x="69834" y="137444"/>
                </a:lnTo>
                <a:lnTo>
                  <a:pt x="68513" y="152511"/>
                </a:lnTo>
                <a:lnTo>
                  <a:pt x="68135" y="167131"/>
                </a:lnTo>
                <a:lnTo>
                  <a:pt x="68564" y="183743"/>
                </a:lnTo>
                <a:lnTo>
                  <a:pt x="69854" y="198964"/>
                </a:lnTo>
                <a:lnTo>
                  <a:pt x="72006" y="212794"/>
                </a:lnTo>
                <a:lnTo>
                  <a:pt x="75022" y="225234"/>
                </a:lnTo>
                <a:lnTo>
                  <a:pt x="78904" y="236282"/>
                </a:lnTo>
                <a:lnTo>
                  <a:pt x="83655" y="245940"/>
                </a:lnTo>
                <a:lnTo>
                  <a:pt x="89276" y="254208"/>
                </a:lnTo>
                <a:lnTo>
                  <a:pt x="99829" y="265014"/>
                </a:lnTo>
                <a:lnTo>
                  <a:pt x="110331" y="272395"/>
                </a:lnTo>
                <a:lnTo>
                  <a:pt x="121873" y="277672"/>
                </a:lnTo>
                <a:lnTo>
                  <a:pt x="134461" y="280851"/>
                </a:lnTo>
                <a:lnTo>
                  <a:pt x="148100" y="281939"/>
                </a:lnTo>
                <a:lnTo>
                  <a:pt x="148399" y="281939"/>
                </a:lnTo>
                <a:lnTo>
                  <a:pt x="161787" y="280782"/>
                </a:lnTo>
                <a:lnTo>
                  <a:pt x="174123" y="277311"/>
                </a:lnTo>
                <a:lnTo>
                  <a:pt x="185407" y="271525"/>
                </a:lnTo>
                <a:lnTo>
                  <a:pt x="193738" y="265175"/>
                </a:lnTo>
                <a:lnTo>
                  <a:pt x="201386" y="257129"/>
                </a:lnTo>
                <a:lnTo>
                  <a:pt x="208038" y="247330"/>
                </a:lnTo>
                <a:lnTo>
                  <a:pt x="213708" y="235773"/>
                </a:lnTo>
                <a:lnTo>
                  <a:pt x="218411" y="222449"/>
                </a:lnTo>
                <a:lnTo>
                  <a:pt x="221043" y="212470"/>
                </a:lnTo>
                <a:lnTo>
                  <a:pt x="285051" y="232790"/>
                </a:lnTo>
                <a:lnTo>
                  <a:pt x="280701" y="246825"/>
                </a:lnTo>
                <a:lnTo>
                  <a:pt x="275623" y="259848"/>
                </a:lnTo>
                <a:lnTo>
                  <a:pt x="269817" y="271858"/>
                </a:lnTo>
                <a:lnTo>
                  <a:pt x="263286" y="282857"/>
                </a:lnTo>
                <a:lnTo>
                  <a:pt x="256032" y="292843"/>
                </a:lnTo>
                <a:lnTo>
                  <a:pt x="248057" y="301818"/>
                </a:lnTo>
                <a:lnTo>
                  <a:pt x="239362" y="309780"/>
                </a:lnTo>
                <a:lnTo>
                  <a:pt x="226101" y="319170"/>
                </a:lnTo>
                <a:lnTo>
                  <a:pt x="215432" y="324904"/>
                </a:lnTo>
                <a:lnTo>
                  <a:pt x="204028" y="329621"/>
                </a:lnTo>
                <a:lnTo>
                  <a:pt x="191895" y="333321"/>
                </a:lnTo>
                <a:lnTo>
                  <a:pt x="179038" y="336004"/>
                </a:lnTo>
                <a:lnTo>
                  <a:pt x="165466" y="337669"/>
                </a:lnTo>
                <a:lnTo>
                  <a:pt x="151183" y="338318"/>
                </a:lnTo>
                <a:lnTo>
                  <a:pt x="149161" y="338327"/>
                </a:lnTo>
                <a:lnTo>
                  <a:pt x="135174" y="337798"/>
                </a:lnTo>
                <a:lnTo>
                  <a:pt x="121737" y="336207"/>
                </a:lnTo>
                <a:lnTo>
                  <a:pt x="108851" y="333554"/>
                </a:lnTo>
                <a:lnTo>
                  <a:pt x="96519" y="329836"/>
                </a:lnTo>
                <a:lnTo>
                  <a:pt x="84743" y="325051"/>
                </a:lnTo>
                <a:lnTo>
                  <a:pt x="73525" y="319197"/>
                </a:lnTo>
                <a:lnTo>
                  <a:pt x="62866" y="312273"/>
                </a:lnTo>
                <a:lnTo>
                  <a:pt x="52768" y="304276"/>
                </a:lnTo>
                <a:lnTo>
                  <a:pt x="43235" y="295204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3" y="142354"/>
                </a:lnTo>
                <a:lnTo>
                  <a:pt x="3427" y="128478"/>
                </a:lnTo>
                <a:lnTo>
                  <a:pt x="6092" y="115263"/>
                </a:lnTo>
                <a:lnTo>
                  <a:pt x="9519" y="102708"/>
                </a:lnTo>
                <a:lnTo>
                  <a:pt x="13706" y="90812"/>
                </a:lnTo>
                <a:lnTo>
                  <a:pt x="18655" y="79577"/>
                </a:lnTo>
                <a:lnTo>
                  <a:pt x="24364" y="69002"/>
                </a:lnTo>
                <a:lnTo>
                  <a:pt x="30835" y="59086"/>
                </a:lnTo>
                <a:lnTo>
                  <a:pt x="38065" y="49831"/>
                </a:lnTo>
                <a:lnTo>
                  <a:pt x="51428" y="36110"/>
                </a:lnTo>
                <a:lnTo>
                  <a:pt x="61265" y="28035"/>
                </a:lnTo>
                <a:lnTo>
                  <a:pt x="71699" y="20984"/>
                </a:lnTo>
                <a:lnTo>
                  <a:pt x="82731" y="14956"/>
                </a:lnTo>
                <a:lnTo>
                  <a:pt x="94362" y="9949"/>
                </a:lnTo>
                <a:lnTo>
                  <a:pt x="106591" y="5961"/>
                </a:lnTo>
                <a:lnTo>
                  <a:pt x="119418" y="2991"/>
                </a:lnTo>
                <a:lnTo>
                  <a:pt x="132845" y="1035"/>
                </a:lnTo>
                <a:lnTo>
                  <a:pt x="146872" y="93"/>
                </a:lnTo>
                <a:lnTo>
                  <a:pt x="15309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189" y="935482"/>
            <a:ext cx="285076" cy="338327"/>
          </a:xfrm>
          <a:custGeom>
            <a:avLst/>
            <a:gdLst/>
            <a:ahLst/>
            <a:cxnLst/>
            <a:rect l="l" t="t" r="r" b="b"/>
            <a:pathLst>
              <a:path w="285076" h="338327">
                <a:moveTo>
                  <a:pt x="153149" y="0"/>
                </a:moveTo>
                <a:lnTo>
                  <a:pt x="167507" y="530"/>
                </a:lnTo>
                <a:lnTo>
                  <a:pt x="181191" y="2122"/>
                </a:lnTo>
                <a:lnTo>
                  <a:pt x="194199" y="4775"/>
                </a:lnTo>
                <a:lnTo>
                  <a:pt x="206533" y="8489"/>
                </a:lnTo>
                <a:lnTo>
                  <a:pt x="218191" y="13264"/>
                </a:lnTo>
                <a:lnTo>
                  <a:pt x="229173" y="19100"/>
                </a:lnTo>
                <a:lnTo>
                  <a:pt x="239479" y="25998"/>
                </a:lnTo>
                <a:lnTo>
                  <a:pt x="249109" y="33957"/>
                </a:lnTo>
                <a:lnTo>
                  <a:pt x="258538" y="43767"/>
                </a:lnTo>
                <a:lnTo>
                  <a:pt x="265623" y="53345"/>
                </a:lnTo>
                <a:lnTo>
                  <a:pt x="271951" y="64173"/>
                </a:lnTo>
                <a:lnTo>
                  <a:pt x="277522" y="76253"/>
                </a:lnTo>
                <a:lnTo>
                  <a:pt x="282338" y="89592"/>
                </a:lnTo>
                <a:lnTo>
                  <a:pt x="284187" y="95757"/>
                </a:lnTo>
                <a:lnTo>
                  <a:pt x="218782" y="111378"/>
                </a:lnTo>
                <a:lnTo>
                  <a:pt x="214720" y="98382"/>
                </a:lnTo>
                <a:lnTo>
                  <a:pt x="208816" y="86969"/>
                </a:lnTo>
                <a:lnTo>
                  <a:pt x="201069" y="77111"/>
                </a:lnTo>
                <a:lnTo>
                  <a:pt x="194551" y="71119"/>
                </a:lnTo>
                <a:lnTo>
                  <a:pt x="184052" y="64266"/>
                </a:lnTo>
                <a:lnTo>
                  <a:pt x="172398" y="59532"/>
                </a:lnTo>
                <a:lnTo>
                  <a:pt x="159590" y="56931"/>
                </a:lnTo>
                <a:lnTo>
                  <a:pt x="149796" y="56387"/>
                </a:lnTo>
                <a:lnTo>
                  <a:pt x="136016" y="57403"/>
                </a:lnTo>
                <a:lnTo>
                  <a:pt x="123297" y="60447"/>
                </a:lnTo>
                <a:lnTo>
                  <a:pt x="111640" y="65512"/>
                </a:lnTo>
                <a:lnTo>
                  <a:pt x="101045" y="72593"/>
                </a:lnTo>
                <a:lnTo>
                  <a:pt x="91514" y="81685"/>
                </a:lnTo>
                <a:lnTo>
                  <a:pt x="84655" y="90801"/>
                </a:lnTo>
                <a:lnTo>
                  <a:pt x="79510" y="100415"/>
                </a:lnTo>
                <a:lnTo>
                  <a:pt x="75318" y="111391"/>
                </a:lnTo>
                <a:lnTo>
                  <a:pt x="72081" y="123729"/>
                </a:lnTo>
                <a:lnTo>
                  <a:pt x="69797" y="137430"/>
                </a:lnTo>
                <a:lnTo>
                  <a:pt x="68466" y="152494"/>
                </a:lnTo>
                <a:lnTo>
                  <a:pt x="68084" y="167131"/>
                </a:lnTo>
                <a:lnTo>
                  <a:pt x="68517" y="183739"/>
                </a:lnTo>
                <a:lnTo>
                  <a:pt x="69817" y="198956"/>
                </a:lnTo>
                <a:lnTo>
                  <a:pt x="71984" y="212783"/>
                </a:lnTo>
                <a:lnTo>
                  <a:pt x="75016" y="225221"/>
                </a:lnTo>
                <a:lnTo>
                  <a:pt x="78916" y="236268"/>
                </a:lnTo>
                <a:lnTo>
                  <a:pt x="83681" y="245926"/>
                </a:lnTo>
                <a:lnTo>
                  <a:pt x="89314" y="254193"/>
                </a:lnTo>
                <a:lnTo>
                  <a:pt x="99834" y="265012"/>
                </a:lnTo>
                <a:lnTo>
                  <a:pt x="110320" y="272392"/>
                </a:lnTo>
                <a:lnTo>
                  <a:pt x="121868" y="277670"/>
                </a:lnTo>
                <a:lnTo>
                  <a:pt x="134479" y="280850"/>
                </a:lnTo>
                <a:lnTo>
                  <a:pt x="148150" y="281939"/>
                </a:lnTo>
                <a:lnTo>
                  <a:pt x="148462" y="281939"/>
                </a:lnTo>
                <a:lnTo>
                  <a:pt x="161797" y="280781"/>
                </a:lnTo>
                <a:lnTo>
                  <a:pt x="174118" y="277306"/>
                </a:lnTo>
                <a:lnTo>
                  <a:pt x="185423" y="271515"/>
                </a:lnTo>
                <a:lnTo>
                  <a:pt x="193776" y="265175"/>
                </a:lnTo>
                <a:lnTo>
                  <a:pt x="201409" y="257123"/>
                </a:lnTo>
                <a:lnTo>
                  <a:pt x="208060" y="247318"/>
                </a:lnTo>
                <a:lnTo>
                  <a:pt x="213728" y="235751"/>
                </a:lnTo>
                <a:lnTo>
                  <a:pt x="218413" y="222415"/>
                </a:lnTo>
                <a:lnTo>
                  <a:pt x="221005" y="212470"/>
                </a:lnTo>
                <a:lnTo>
                  <a:pt x="285076" y="232790"/>
                </a:lnTo>
                <a:lnTo>
                  <a:pt x="280715" y="246827"/>
                </a:lnTo>
                <a:lnTo>
                  <a:pt x="275633" y="259851"/>
                </a:lnTo>
                <a:lnTo>
                  <a:pt x="269829" y="271863"/>
                </a:lnTo>
                <a:lnTo>
                  <a:pt x="263304" y="282863"/>
                </a:lnTo>
                <a:lnTo>
                  <a:pt x="256058" y="292850"/>
                </a:lnTo>
                <a:lnTo>
                  <a:pt x="248090" y="301825"/>
                </a:lnTo>
                <a:lnTo>
                  <a:pt x="239402" y="309788"/>
                </a:lnTo>
                <a:lnTo>
                  <a:pt x="226125" y="319165"/>
                </a:lnTo>
                <a:lnTo>
                  <a:pt x="215450" y="324894"/>
                </a:lnTo>
                <a:lnTo>
                  <a:pt x="204053" y="329609"/>
                </a:lnTo>
                <a:lnTo>
                  <a:pt x="191934" y="333309"/>
                </a:lnTo>
                <a:lnTo>
                  <a:pt x="179094" y="335993"/>
                </a:lnTo>
                <a:lnTo>
                  <a:pt x="165531" y="337663"/>
                </a:lnTo>
                <a:lnTo>
                  <a:pt x="151246" y="338317"/>
                </a:lnTo>
                <a:lnTo>
                  <a:pt x="149123" y="338327"/>
                </a:lnTo>
                <a:lnTo>
                  <a:pt x="135128" y="337797"/>
                </a:lnTo>
                <a:lnTo>
                  <a:pt x="121690" y="336206"/>
                </a:lnTo>
                <a:lnTo>
                  <a:pt x="108808" y="333551"/>
                </a:lnTo>
                <a:lnTo>
                  <a:pt x="96484" y="329831"/>
                </a:lnTo>
                <a:lnTo>
                  <a:pt x="84716" y="325043"/>
                </a:lnTo>
                <a:lnTo>
                  <a:pt x="73505" y="319186"/>
                </a:lnTo>
                <a:lnTo>
                  <a:pt x="62851" y="312257"/>
                </a:lnTo>
                <a:lnTo>
                  <a:pt x="52753" y="304255"/>
                </a:lnTo>
                <a:lnTo>
                  <a:pt x="43211" y="295177"/>
                </a:lnTo>
                <a:lnTo>
                  <a:pt x="34106" y="284770"/>
                </a:lnTo>
                <a:lnTo>
                  <a:pt x="27055" y="275026"/>
                </a:lnTo>
                <a:lnTo>
                  <a:pt x="20819" y="264647"/>
                </a:lnTo>
                <a:lnTo>
                  <a:pt x="15398" y="253633"/>
                </a:lnTo>
                <a:lnTo>
                  <a:pt x="10794" y="241985"/>
                </a:lnTo>
                <a:lnTo>
                  <a:pt x="7005" y="229704"/>
                </a:lnTo>
                <a:lnTo>
                  <a:pt x="4032" y="216790"/>
                </a:lnTo>
                <a:lnTo>
                  <a:pt x="1874" y="203245"/>
                </a:lnTo>
                <a:lnTo>
                  <a:pt x="533" y="189068"/>
                </a:lnTo>
                <a:lnTo>
                  <a:pt x="8" y="174261"/>
                </a:lnTo>
                <a:lnTo>
                  <a:pt x="0" y="172084"/>
                </a:lnTo>
                <a:lnTo>
                  <a:pt x="380" y="156889"/>
                </a:lnTo>
                <a:lnTo>
                  <a:pt x="1523" y="142354"/>
                </a:lnTo>
                <a:lnTo>
                  <a:pt x="3427" y="128478"/>
                </a:lnTo>
                <a:lnTo>
                  <a:pt x="6092" y="115263"/>
                </a:lnTo>
                <a:lnTo>
                  <a:pt x="9519" y="102708"/>
                </a:lnTo>
                <a:lnTo>
                  <a:pt x="13706" y="90812"/>
                </a:lnTo>
                <a:lnTo>
                  <a:pt x="18655" y="79577"/>
                </a:lnTo>
                <a:lnTo>
                  <a:pt x="24364" y="69002"/>
                </a:lnTo>
                <a:lnTo>
                  <a:pt x="30835" y="59086"/>
                </a:lnTo>
                <a:lnTo>
                  <a:pt x="38065" y="49831"/>
                </a:lnTo>
                <a:lnTo>
                  <a:pt x="51432" y="36113"/>
                </a:lnTo>
                <a:lnTo>
                  <a:pt x="61272" y="28041"/>
                </a:lnTo>
                <a:lnTo>
                  <a:pt x="71710" y="20992"/>
                </a:lnTo>
                <a:lnTo>
                  <a:pt x="82744" y="14965"/>
                </a:lnTo>
                <a:lnTo>
                  <a:pt x="94375" y="9958"/>
                </a:lnTo>
                <a:lnTo>
                  <a:pt x="106603" y="5970"/>
                </a:lnTo>
                <a:lnTo>
                  <a:pt x="119428" y="2997"/>
                </a:lnTo>
                <a:lnTo>
                  <a:pt x="132851" y="1040"/>
                </a:lnTo>
                <a:lnTo>
                  <a:pt x="146872" y="95"/>
                </a:lnTo>
                <a:lnTo>
                  <a:pt x="15314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162" y="935482"/>
            <a:ext cx="266103" cy="338581"/>
          </a:xfrm>
          <a:custGeom>
            <a:avLst/>
            <a:gdLst/>
            <a:ahLst/>
            <a:cxnLst/>
            <a:rect l="l" t="t" r="r" b="b"/>
            <a:pathLst>
              <a:path w="266103" h="338581">
                <a:moveTo>
                  <a:pt x="131267" y="0"/>
                </a:moveTo>
                <a:lnTo>
                  <a:pt x="146943" y="467"/>
                </a:lnTo>
                <a:lnTo>
                  <a:pt x="161567" y="1868"/>
                </a:lnTo>
                <a:lnTo>
                  <a:pt x="175136" y="4202"/>
                </a:lnTo>
                <a:lnTo>
                  <a:pt x="187652" y="7466"/>
                </a:lnTo>
                <a:lnTo>
                  <a:pt x="199114" y="11658"/>
                </a:lnTo>
                <a:lnTo>
                  <a:pt x="209521" y="16777"/>
                </a:lnTo>
                <a:lnTo>
                  <a:pt x="218873" y="22822"/>
                </a:lnTo>
                <a:lnTo>
                  <a:pt x="224015" y="26923"/>
                </a:lnTo>
                <a:lnTo>
                  <a:pt x="233243" y="36059"/>
                </a:lnTo>
                <a:lnTo>
                  <a:pt x="240950" y="46118"/>
                </a:lnTo>
                <a:lnTo>
                  <a:pt x="247137" y="57105"/>
                </a:lnTo>
                <a:lnTo>
                  <a:pt x="251802" y="69021"/>
                </a:lnTo>
                <a:lnTo>
                  <a:pt x="254946" y="81871"/>
                </a:lnTo>
                <a:lnTo>
                  <a:pt x="256569" y="95657"/>
                </a:lnTo>
                <a:lnTo>
                  <a:pt x="256730" y="99059"/>
                </a:lnTo>
                <a:lnTo>
                  <a:pt x="190639" y="101980"/>
                </a:lnTo>
                <a:lnTo>
                  <a:pt x="187042" y="87605"/>
                </a:lnTo>
                <a:lnTo>
                  <a:pt x="181543" y="75958"/>
                </a:lnTo>
                <a:lnTo>
                  <a:pt x="174146" y="67085"/>
                </a:lnTo>
                <a:lnTo>
                  <a:pt x="163063" y="60127"/>
                </a:lnTo>
                <a:lnTo>
                  <a:pt x="151276" y="56497"/>
                </a:lnTo>
                <a:lnTo>
                  <a:pt x="137088" y="54768"/>
                </a:lnTo>
                <a:lnTo>
                  <a:pt x="130594" y="54609"/>
                </a:lnTo>
                <a:lnTo>
                  <a:pt x="115830" y="55486"/>
                </a:lnTo>
                <a:lnTo>
                  <a:pt x="102924" y="58116"/>
                </a:lnTo>
                <a:lnTo>
                  <a:pt x="91872" y="62498"/>
                </a:lnTo>
                <a:lnTo>
                  <a:pt x="85496" y="66420"/>
                </a:lnTo>
                <a:lnTo>
                  <a:pt x="78498" y="71500"/>
                </a:lnTo>
                <a:lnTo>
                  <a:pt x="75006" y="78358"/>
                </a:lnTo>
                <a:lnTo>
                  <a:pt x="75006" y="86740"/>
                </a:lnTo>
                <a:lnTo>
                  <a:pt x="75006" y="94487"/>
                </a:lnTo>
                <a:lnTo>
                  <a:pt x="78282" y="101091"/>
                </a:lnTo>
                <a:lnTo>
                  <a:pt x="84823" y="106679"/>
                </a:lnTo>
                <a:lnTo>
                  <a:pt x="91130" y="110833"/>
                </a:lnTo>
                <a:lnTo>
                  <a:pt x="100200" y="115052"/>
                </a:lnTo>
                <a:lnTo>
                  <a:pt x="112035" y="119341"/>
                </a:lnTo>
                <a:lnTo>
                  <a:pt x="126637" y="123707"/>
                </a:lnTo>
                <a:lnTo>
                  <a:pt x="144008" y="128155"/>
                </a:lnTo>
                <a:lnTo>
                  <a:pt x="145554" y="128523"/>
                </a:lnTo>
                <a:lnTo>
                  <a:pt x="161137" y="132409"/>
                </a:lnTo>
                <a:lnTo>
                  <a:pt x="175285" y="136339"/>
                </a:lnTo>
                <a:lnTo>
                  <a:pt x="187998" y="140312"/>
                </a:lnTo>
                <a:lnTo>
                  <a:pt x="199276" y="144328"/>
                </a:lnTo>
                <a:lnTo>
                  <a:pt x="209120" y="148388"/>
                </a:lnTo>
                <a:lnTo>
                  <a:pt x="228167" y="158991"/>
                </a:lnTo>
                <a:lnTo>
                  <a:pt x="238110" y="167073"/>
                </a:lnTo>
                <a:lnTo>
                  <a:pt x="246707" y="176352"/>
                </a:lnTo>
                <a:lnTo>
                  <a:pt x="253047" y="185292"/>
                </a:lnTo>
                <a:lnTo>
                  <a:pt x="258481" y="195827"/>
                </a:lnTo>
                <a:lnTo>
                  <a:pt x="262462" y="207465"/>
                </a:lnTo>
                <a:lnTo>
                  <a:pt x="264990" y="220206"/>
                </a:lnTo>
                <a:lnTo>
                  <a:pt x="266062" y="234052"/>
                </a:lnTo>
                <a:lnTo>
                  <a:pt x="266103" y="237489"/>
                </a:lnTo>
                <a:lnTo>
                  <a:pt x="265269" y="250314"/>
                </a:lnTo>
                <a:lnTo>
                  <a:pt x="262767" y="262742"/>
                </a:lnTo>
                <a:lnTo>
                  <a:pt x="258595" y="274781"/>
                </a:lnTo>
                <a:lnTo>
                  <a:pt x="252754" y="286442"/>
                </a:lnTo>
                <a:lnTo>
                  <a:pt x="242906" y="300456"/>
                </a:lnTo>
                <a:lnTo>
                  <a:pt x="234070" y="309462"/>
                </a:lnTo>
                <a:lnTo>
                  <a:pt x="223961" y="317227"/>
                </a:lnTo>
                <a:lnTo>
                  <a:pt x="212578" y="323769"/>
                </a:lnTo>
                <a:lnTo>
                  <a:pt x="195786" y="330489"/>
                </a:lnTo>
                <a:lnTo>
                  <a:pt x="184428" y="333584"/>
                </a:lnTo>
                <a:lnTo>
                  <a:pt x="172201" y="335933"/>
                </a:lnTo>
                <a:lnTo>
                  <a:pt x="159104" y="337540"/>
                </a:lnTo>
                <a:lnTo>
                  <a:pt x="145137" y="338410"/>
                </a:lnTo>
                <a:lnTo>
                  <a:pt x="135064" y="338581"/>
                </a:lnTo>
                <a:lnTo>
                  <a:pt x="119698" y="338116"/>
                </a:lnTo>
                <a:lnTo>
                  <a:pt x="105269" y="336719"/>
                </a:lnTo>
                <a:lnTo>
                  <a:pt x="91777" y="334389"/>
                </a:lnTo>
                <a:lnTo>
                  <a:pt x="79223" y="331124"/>
                </a:lnTo>
                <a:lnTo>
                  <a:pt x="67607" y="326923"/>
                </a:lnTo>
                <a:lnTo>
                  <a:pt x="56928" y="321783"/>
                </a:lnTo>
                <a:lnTo>
                  <a:pt x="47186" y="315705"/>
                </a:lnTo>
                <a:lnTo>
                  <a:pt x="39738" y="309879"/>
                </a:lnTo>
                <a:lnTo>
                  <a:pt x="31112" y="301534"/>
                </a:lnTo>
                <a:lnTo>
                  <a:pt x="23496" y="292188"/>
                </a:lnTo>
                <a:lnTo>
                  <a:pt x="16888" y="281845"/>
                </a:lnTo>
                <a:lnTo>
                  <a:pt x="11290" y="270509"/>
                </a:lnTo>
                <a:lnTo>
                  <a:pt x="6701" y="258183"/>
                </a:lnTo>
                <a:lnTo>
                  <a:pt x="3121" y="244873"/>
                </a:lnTo>
                <a:lnTo>
                  <a:pt x="549" y="230582"/>
                </a:lnTo>
                <a:lnTo>
                  <a:pt x="0" y="226313"/>
                </a:lnTo>
                <a:lnTo>
                  <a:pt x="64287" y="220090"/>
                </a:lnTo>
                <a:lnTo>
                  <a:pt x="67755" y="234620"/>
                </a:lnTo>
                <a:lnTo>
                  <a:pt x="72592" y="247171"/>
                </a:lnTo>
                <a:lnTo>
                  <a:pt x="78800" y="257734"/>
                </a:lnTo>
                <a:lnTo>
                  <a:pt x="86380" y="266298"/>
                </a:lnTo>
                <a:lnTo>
                  <a:pt x="97604" y="274319"/>
                </a:lnTo>
                <a:lnTo>
                  <a:pt x="108949" y="279102"/>
                </a:lnTo>
                <a:lnTo>
                  <a:pt x="121878" y="281938"/>
                </a:lnTo>
                <a:lnTo>
                  <a:pt x="135724" y="282828"/>
                </a:lnTo>
                <a:lnTo>
                  <a:pt x="150931" y="281945"/>
                </a:lnTo>
                <a:lnTo>
                  <a:pt x="164106" y="279304"/>
                </a:lnTo>
                <a:lnTo>
                  <a:pt x="175246" y="274917"/>
                </a:lnTo>
                <a:lnTo>
                  <a:pt x="183832" y="269239"/>
                </a:lnTo>
                <a:lnTo>
                  <a:pt x="193363" y="259044"/>
                </a:lnTo>
                <a:lnTo>
                  <a:pt x="198730" y="247610"/>
                </a:lnTo>
                <a:lnTo>
                  <a:pt x="200025" y="237743"/>
                </a:lnTo>
                <a:lnTo>
                  <a:pt x="200025" y="229996"/>
                </a:lnTo>
                <a:lnTo>
                  <a:pt x="197751" y="223392"/>
                </a:lnTo>
                <a:lnTo>
                  <a:pt x="193217" y="217931"/>
                </a:lnTo>
                <a:lnTo>
                  <a:pt x="184835" y="210890"/>
                </a:lnTo>
                <a:lnTo>
                  <a:pt x="172193" y="204735"/>
                </a:lnTo>
                <a:lnTo>
                  <a:pt x="162462" y="201524"/>
                </a:lnTo>
                <a:lnTo>
                  <a:pt x="152294" y="198675"/>
                </a:lnTo>
                <a:lnTo>
                  <a:pt x="138937" y="195153"/>
                </a:lnTo>
                <a:lnTo>
                  <a:pt x="122388" y="190946"/>
                </a:lnTo>
                <a:lnTo>
                  <a:pt x="116535" y="189483"/>
                </a:lnTo>
                <a:lnTo>
                  <a:pt x="100704" y="185228"/>
                </a:lnTo>
                <a:lnTo>
                  <a:pt x="86423" y="180676"/>
                </a:lnTo>
                <a:lnTo>
                  <a:pt x="73689" y="175825"/>
                </a:lnTo>
                <a:lnTo>
                  <a:pt x="62504" y="170678"/>
                </a:lnTo>
                <a:lnTo>
                  <a:pt x="52866" y="165232"/>
                </a:lnTo>
                <a:lnTo>
                  <a:pt x="44775" y="159490"/>
                </a:lnTo>
                <a:lnTo>
                  <a:pt x="32310" y="147240"/>
                </a:lnTo>
                <a:lnTo>
                  <a:pt x="24516" y="136658"/>
                </a:lnTo>
                <a:lnTo>
                  <a:pt x="18579" y="125356"/>
                </a:lnTo>
                <a:lnTo>
                  <a:pt x="14499" y="113339"/>
                </a:lnTo>
                <a:lnTo>
                  <a:pt x="12275" y="100611"/>
                </a:lnTo>
                <a:lnTo>
                  <a:pt x="11823" y="91312"/>
                </a:lnTo>
                <a:lnTo>
                  <a:pt x="12777" y="78517"/>
                </a:lnTo>
                <a:lnTo>
                  <a:pt x="15639" y="66195"/>
                </a:lnTo>
                <a:lnTo>
                  <a:pt x="20411" y="54306"/>
                </a:lnTo>
                <a:lnTo>
                  <a:pt x="26009" y="44450"/>
                </a:lnTo>
                <a:lnTo>
                  <a:pt x="33582" y="34562"/>
                </a:lnTo>
                <a:lnTo>
                  <a:pt x="42611" y="25875"/>
                </a:lnTo>
                <a:lnTo>
                  <a:pt x="53097" y="18386"/>
                </a:lnTo>
                <a:lnTo>
                  <a:pt x="65040" y="12097"/>
                </a:lnTo>
                <a:lnTo>
                  <a:pt x="77633" y="7307"/>
                </a:lnTo>
                <a:lnTo>
                  <a:pt x="89246" y="4191"/>
                </a:lnTo>
                <a:lnTo>
                  <a:pt x="101692" y="1943"/>
                </a:lnTo>
                <a:lnTo>
                  <a:pt x="114971" y="553"/>
                </a:lnTo>
                <a:lnTo>
                  <a:pt x="129085" y="9"/>
                </a:lnTo>
                <a:lnTo>
                  <a:pt x="13126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98526">
              <a:lnSpc>
                <a:spcPct val="95825"/>
              </a:lnSpc>
              <a:spcBef>
                <a:spcPts val="9164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Premal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nt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cond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tions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um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er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 Vinson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syndrome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 or Peterson Kelly syndrome (iron deficiency anaemia + dysphagia + </a:t>
            </a:r>
            <a:r>
              <a:rPr lang="en-GB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esophageal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web)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-134" dirty="0" err="1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yl</a:t>
            </a:r>
            <a:r>
              <a:rPr sz="2400" spc="-4" dirty="0" err="1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si</a:t>
            </a:r>
            <a:r>
              <a:rPr sz="2400" spc="-4" dirty="0" err="1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lang="en-US" sz="2400" spc="-4" dirty="0" smtClean="0">
                <a:solidFill>
                  <a:srgbClr val="DFE6D0"/>
                </a:solidFill>
                <a:latin typeface="Arial"/>
                <a:cs typeface="Arial"/>
              </a:rPr>
              <a:t>-      Diffuse  over growth of keratin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on palm and sole. Inherited disease. 60% family members develop Ca. Esophagus after 60 years</a:t>
            </a:r>
            <a:endParaRPr lang="en-US" sz="2400" dirty="0" smtClean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asia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GB" sz="2400" spc="29" dirty="0" err="1">
                <a:solidFill>
                  <a:srgbClr val="DFE6D0"/>
                </a:solidFill>
                <a:latin typeface="Arial"/>
                <a:cs typeface="Arial"/>
              </a:rPr>
              <a:t>C</a:t>
            </a:r>
            <a:r>
              <a:rPr lang="en-GB" sz="2400" spc="29" dirty="0" err="1" smtClean="0">
                <a:solidFill>
                  <a:srgbClr val="DFE6D0"/>
                </a:solidFill>
                <a:latin typeface="Arial"/>
                <a:cs typeface="Arial"/>
              </a:rPr>
              <a:t>ardia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al</a:t>
            </a:r>
            <a:r>
              <a:rPr sz="2400" spc="4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strictures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verticu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</a:t>
            </a:r>
            <a:r>
              <a:rPr lang="en-IN" sz="2400" dirty="0">
                <a:latin typeface="Arial"/>
                <a:cs typeface="Arial"/>
              </a:rPr>
              <a:t> </a:t>
            </a:r>
            <a:r>
              <a:rPr lang="en-IN" sz="2400" dirty="0" smtClean="0">
                <a:latin typeface="Arial"/>
                <a:cs typeface="Arial"/>
              </a:rPr>
              <a:t>.</a:t>
            </a:r>
          </a:p>
          <a:p>
            <a:pPr marL="398526">
              <a:lnSpc>
                <a:spcPct val="95825"/>
              </a:lnSpc>
              <a:spcBef>
                <a:spcPts val="4152"/>
              </a:spcBef>
            </a:pP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p53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—small protein &amp; part  of cell wall and steroid receptor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Gastrostomy </a:t>
            </a:r>
          </a:p>
          <a:p>
            <a:endParaRPr lang="en-GB" dirty="0"/>
          </a:p>
          <a:p>
            <a:r>
              <a:rPr lang="en-GB" dirty="0" smtClean="0"/>
              <a:t>Serves to eat and not die of hunger at least.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77297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20px-SEMS_e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613" y="1905000"/>
            <a:ext cx="2443124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Souttar’s</a:t>
            </a:r>
            <a:r>
              <a:rPr lang="en-GB" dirty="0" smtClean="0"/>
              <a:t> tube  self expanding mesh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ancer-esophagus-7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PREDISPOSING FACTORS FOR CA. ESPHAGUS ………..</a:t>
            </a:r>
          </a:p>
          <a:p>
            <a:endParaRPr lang="en-US" dirty="0"/>
          </a:p>
          <a:p>
            <a:r>
              <a:rPr lang="en-US" dirty="0" smtClean="0"/>
              <a:t>A:   GERD</a:t>
            </a:r>
          </a:p>
          <a:p>
            <a:r>
              <a:rPr lang="en-US" dirty="0" smtClean="0"/>
              <a:t>B:    STRICTURE ESPHAGUS</a:t>
            </a:r>
          </a:p>
          <a:p>
            <a:r>
              <a:rPr lang="en-US" dirty="0" smtClean="0"/>
              <a:t>C:     ALCOHOLISM</a:t>
            </a:r>
          </a:p>
          <a:p>
            <a:r>
              <a:rPr lang="en-US" dirty="0" smtClean="0"/>
              <a:t>D:     ALL OF ABOVE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Adenocarcinoma of esophagus is more common in ………….. of esophagus</a:t>
            </a:r>
          </a:p>
          <a:p>
            <a:endParaRPr lang="en-US" dirty="0"/>
          </a:p>
          <a:p>
            <a:r>
              <a:rPr lang="en-US" dirty="0" smtClean="0"/>
              <a:t>A:   UPPER 1/3</a:t>
            </a:r>
          </a:p>
          <a:p>
            <a:r>
              <a:rPr lang="en-US" dirty="0" smtClean="0"/>
              <a:t>B</a:t>
            </a:r>
            <a:r>
              <a:rPr lang="en-US" b="1" dirty="0" smtClean="0"/>
              <a:t>:   </a:t>
            </a:r>
            <a:r>
              <a:rPr lang="en-US" dirty="0" smtClean="0"/>
              <a:t>LOWER 1/3</a:t>
            </a:r>
          </a:p>
          <a:p>
            <a:r>
              <a:rPr lang="en-US" dirty="0" smtClean="0"/>
              <a:t>C:    UPPER 2/3</a:t>
            </a:r>
          </a:p>
          <a:p>
            <a:r>
              <a:rPr lang="en-US" dirty="0" smtClean="0"/>
              <a:t>D:    LOWER 2/3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BARIUM EXAMINATION THE “ APPLE CORE DEFORMITY”  IS CHARACTERISTIC SIGN OF </a:t>
            </a:r>
          </a:p>
          <a:p>
            <a:endParaRPr lang="en-US" dirty="0"/>
          </a:p>
          <a:p>
            <a:r>
              <a:rPr lang="en-US" dirty="0" smtClean="0"/>
              <a:t>A:   CA. STOMACH</a:t>
            </a:r>
          </a:p>
          <a:p>
            <a:r>
              <a:rPr lang="en-US" dirty="0" smtClean="0"/>
              <a:t>B:   CA.  TONGUE</a:t>
            </a:r>
          </a:p>
          <a:p>
            <a:r>
              <a:rPr lang="en-US" dirty="0" smtClean="0"/>
              <a:t>C</a:t>
            </a:r>
            <a:r>
              <a:rPr lang="en-US" b="1" dirty="0" smtClean="0"/>
              <a:t>:    </a:t>
            </a:r>
            <a:r>
              <a:rPr lang="en-US" dirty="0" smtClean="0"/>
              <a:t>CA. ESOPHAGUS</a:t>
            </a:r>
          </a:p>
          <a:p>
            <a:r>
              <a:rPr lang="en-US" dirty="0" smtClean="0"/>
              <a:t>D:    NONE OF ABOVE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BLOC DISSECTION OF ESOPHAGUS, ITS REPLACEMENT IS DONE BY……………</a:t>
            </a:r>
          </a:p>
          <a:p>
            <a:endParaRPr lang="en-US" dirty="0"/>
          </a:p>
          <a:p>
            <a:r>
              <a:rPr lang="en-US" dirty="0" smtClean="0"/>
              <a:t>A:     STOMACH</a:t>
            </a:r>
          </a:p>
          <a:p>
            <a:r>
              <a:rPr lang="en-US" dirty="0" smtClean="0"/>
              <a:t>B:      JEJUNUM</a:t>
            </a:r>
          </a:p>
          <a:p>
            <a:r>
              <a:rPr lang="en-US" dirty="0" smtClean="0"/>
              <a:t>C:       COLON</a:t>
            </a:r>
          </a:p>
          <a:p>
            <a:r>
              <a:rPr lang="en-US" dirty="0" smtClean="0"/>
              <a:t>D:       ANY OF ABOVE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western countries the incidence of ………….. of esophagus is rising.</a:t>
            </a:r>
          </a:p>
          <a:p>
            <a:endParaRPr lang="en-US" dirty="0"/>
          </a:p>
          <a:p>
            <a:r>
              <a:rPr lang="en-US" dirty="0" smtClean="0"/>
              <a:t>A:   squamous cell carcinoma</a:t>
            </a:r>
          </a:p>
          <a:p>
            <a:r>
              <a:rPr lang="en-US" dirty="0" smtClean="0"/>
              <a:t>B:    adenocarcinoma </a:t>
            </a:r>
          </a:p>
          <a:p>
            <a:r>
              <a:rPr lang="en-US" dirty="0" smtClean="0"/>
              <a:t>C:    malignant melanoma</a:t>
            </a:r>
          </a:p>
          <a:p>
            <a:r>
              <a:rPr lang="en-US" dirty="0" smtClean="0"/>
              <a:t>D:    </a:t>
            </a:r>
            <a:r>
              <a:rPr lang="en-US" dirty="0" err="1" smtClean="0"/>
              <a:t>leiomyosarcoma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114" y="137922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" y="660780"/>
            <a:ext cx="4575810" cy="338455"/>
          </a:xfrm>
          <a:custGeom>
            <a:avLst/>
            <a:gdLst/>
            <a:ahLst/>
            <a:cxnLst/>
            <a:rect l="l" t="t" r="r" b="b"/>
            <a:pathLst>
              <a:path w="4575810" h="338455">
                <a:moveTo>
                  <a:pt x="1018413" y="332867"/>
                </a:moveTo>
                <a:lnTo>
                  <a:pt x="1079880" y="332867"/>
                </a:lnTo>
                <a:lnTo>
                  <a:pt x="1079880" y="119507"/>
                </a:lnTo>
                <a:lnTo>
                  <a:pt x="1211707" y="332867"/>
                </a:lnTo>
                <a:lnTo>
                  <a:pt x="1278128" y="332867"/>
                </a:lnTo>
                <a:lnTo>
                  <a:pt x="1278128" y="5588"/>
                </a:lnTo>
                <a:lnTo>
                  <a:pt x="1216660" y="5588"/>
                </a:lnTo>
                <a:lnTo>
                  <a:pt x="1216660" y="224155"/>
                </a:lnTo>
                <a:lnTo>
                  <a:pt x="1082674" y="5588"/>
                </a:lnTo>
                <a:lnTo>
                  <a:pt x="1018413" y="5588"/>
                </a:lnTo>
                <a:lnTo>
                  <a:pt x="1018413" y="332867"/>
                </a:lnTo>
                <a:close/>
              </a:path>
              <a:path w="4575810" h="338455">
                <a:moveTo>
                  <a:pt x="772922" y="277749"/>
                </a:moveTo>
                <a:lnTo>
                  <a:pt x="772922" y="188595"/>
                </a:lnTo>
                <a:lnTo>
                  <a:pt x="937260" y="188595"/>
                </a:lnTo>
                <a:lnTo>
                  <a:pt x="937260" y="133477"/>
                </a:lnTo>
                <a:lnTo>
                  <a:pt x="772922" y="133477"/>
                </a:lnTo>
                <a:lnTo>
                  <a:pt x="772922" y="60960"/>
                </a:lnTo>
                <a:lnTo>
                  <a:pt x="949579" y="60960"/>
                </a:lnTo>
                <a:lnTo>
                  <a:pt x="949579" y="5588"/>
                </a:lnTo>
                <a:lnTo>
                  <a:pt x="706869" y="5588"/>
                </a:lnTo>
                <a:lnTo>
                  <a:pt x="706869" y="332867"/>
                </a:lnTo>
                <a:lnTo>
                  <a:pt x="955801" y="332867"/>
                </a:lnTo>
                <a:lnTo>
                  <a:pt x="955801" y="277749"/>
                </a:lnTo>
                <a:lnTo>
                  <a:pt x="772922" y="277749"/>
                </a:lnTo>
                <a:close/>
              </a:path>
              <a:path w="4575810" h="338455">
                <a:moveTo>
                  <a:pt x="97104" y="258572"/>
                </a:moveTo>
                <a:lnTo>
                  <a:pt x="117424" y="203327"/>
                </a:lnTo>
                <a:lnTo>
                  <a:pt x="161632" y="81915"/>
                </a:lnTo>
                <a:lnTo>
                  <a:pt x="206717" y="203327"/>
                </a:lnTo>
                <a:lnTo>
                  <a:pt x="227926" y="258572"/>
                </a:lnTo>
                <a:lnTo>
                  <a:pt x="256501" y="332867"/>
                </a:lnTo>
                <a:lnTo>
                  <a:pt x="328383" y="332867"/>
                </a:lnTo>
                <a:lnTo>
                  <a:pt x="197345" y="5588"/>
                </a:lnTo>
                <a:lnTo>
                  <a:pt x="127469" y="5588"/>
                </a:lnTo>
                <a:lnTo>
                  <a:pt x="0" y="332867"/>
                </a:lnTo>
                <a:lnTo>
                  <a:pt x="70103" y="332867"/>
                </a:lnTo>
                <a:lnTo>
                  <a:pt x="97104" y="258572"/>
                </a:lnTo>
                <a:close/>
              </a:path>
              <a:path w="4575810" h="338455">
                <a:moveTo>
                  <a:pt x="117424" y="203327"/>
                </a:moveTo>
                <a:lnTo>
                  <a:pt x="97104" y="258572"/>
                </a:lnTo>
                <a:lnTo>
                  <a:pt x="227926" y="258572"/>
                </a:lnTo>
                <a:lnTo>
                  <a:pt x="206717" y="203327"/>
                </a:lnTo>
                <a:lnTo>
                  <a:pt x="117424" y="203327"/>
                </a:lnTo>
                <a:close/>
              </a:path>
              <a:path w="4575810" h="338455">
                <a:moveTo>
                  <a:pt x="1767046" y="312312"/>
                </a:moveTo>
                <a:lnTo>
                  <a:pt x="1777702" y="319248"/>
                </a:lnTo>
                <a:lnTo>
                  <a:pt x="1788917" y="325117"/>
                </a:lnTo>
                <a:lnTo>
                  <a:pt x="1800689" y="329918"/>
                </a:lnTo>
                <a:lnTo>
                  <a:pt x="1813017" y="333653"/>
                </a:lnTo>
                <a:lnTo>
                  <a:pt x="1825897" y="336320"/>
                </a:lnTo>
                <a:lnTo>
                  <a:pt x="1839329" y="337921"/>
                </a:lnTo>
                <a:lnTo>
                  <a:pt x="1853311" y="338455"/>
                </a:lnTo>
                <a:lnTo>
                  <a:pt x="1855374" y="338444"/>
                </a:lnTo>
                <a:lnTo>
                  <a:pt x="1869649" y="337793"/>
                </a:lnTo>
                <a:lnTo>
                  <a:pt x="1883214" y="336123"/>
                </a:lnTo>
                <a:lnTo>
                  <a:pt x="1896064" y="333432"/>
                </a:lnTo>
                <a:lnTo>
                  <a:pt x="1908192" y="329718"/>
                </a:lnTo>
                <a:lnTo>
                  <a:pt x="1919591" y="324980"/>
                </a:lnTo>
                <a:lnTo>
                  <a:pt x="1930255" y="319214"/>
                </a:lnTo>
                <a:lnTo>
                  <a:pt x="1940178" y="312420"/>
                </a:lnTo>
                <a:lnTo>
                  <a:pt x="1952206" y="301875"/>
                </a:lnTo>
                <a:lnTo>
                  <a:pt x="1960182" y="292926"/>
                </a:lnTo>
                <a:lnTo>
                  <a:pt x="1967436" y="282951"/>
                </a:lnTo>
                <a:lnTo>
                  <a:pt x="1973967" y="271950"/>
                </a:lnTo>
                <a:lnTo>
                  <a:pt x="1979772" y="259923"/>
                </a:lnTo>
                <a:lnTo>
                  <a:pt x="1984851" y="246870"/>
                </a:lnTo>
                <a:lnTo>
                  <a:pt x="1989201" y="232791"/>
                </a:lnTo>
                <a:lnTo>
                  <a:pt x="1925192" y="212598"/>
                </a:lnTo>
                <a:lnTo>
                  <a:pt x="1922593" y="222421"/>
                </a:lnTo>
                <a:lnTo>
                  <a:pt x="1917887" y="235736"/>
                </a:lnTo>
                <a:lnTo>
                  <a:pt x="1912211" y="247300"/>
                </a:lnTo>
                <a:lnTo>
                  <a:pt x="1905550" y="257113"/>
                </a:lnTo>
                <a:lnTo>
                  <a:pt x="1897888" y="265176"/>
                </a:lnTo>
                <a:lnTo>
                  <a:pt x="1889556" y="271525"/>
                </a:lnTo>
                <a:lnTo>
                  <a:pt x="1878272" y="277311"/>
                </a:lnTo>
                <a:lnTo>
                  <a:pt x="1865936" y="280782"/>
                </a:lnTo>
                <a:lnTo>
                  <a:pt x="1852549" y="281940"/>
                </a:lnTo>
                <a:lnTo>
                  <a:pt x="1852308" y="281939"/>
                </a:lnTo>
                <a:lnTo>
                  <a:pt x="1838653" y="280859"/>
                </a:lnTo>
                <a:lnTo>
                  <a:pt x="1826052" y="277691"/>
                </a:lnTo>
                <a:lnTo>
                  <a:pt x="1814499" y="272433"/>
                </a:lnTo>
                <a:lnTo>
                  <a:pt x="1803986" y="265086"/>
                </a:lnTo>
                <a:lnTo>
                  <a:pt x="1794510" y="255651"/>
                </a:lnTo>
                <a:lnTo>
                  <a:pt x="1787805" y="246059"/>
                </a:lnTo>
                <a:lnTo>
                  <a:pt x="1783054" y="236385"/>
                </a:lnTo>
                <a:lnTo>
                  <a:pt x="1779171" y="225319"/>
                </a:lnTo>
                <a:lnTo>
                  <a:pt x="1776155" y="212867"/>
                </a:lnTo>
                <a:lnTo>
                  <a:pt x="1774003" y="199036"/>
                </a:lnTo>
                <a:lnTo>
                  <a:pt x="1772714" y="183831"/>
                </a:lnTo>
                <a:lnTo>
                  <a:pt x="1772285" y="167259"/>
                </a:lnTo>
                <a:lnTo>
                  <a:pt x="1772670" y="152506"/>
                </a:lnTo>
                <a:lnTo>
                  <a:pt x="1773996" y="137467"/>
                </a:lnTo>
                <a:lnTo>
                  <a:pt x="1776270" y="123784"/>
                </a:lnTo>
                <a:lnTo>
                  <a:pt x="1779494" y="111452"/>
                </a:lnTo>
                <a:lnTo>
                  <a:pt x="1783671" y="100471"/>
                </a:lnTo>
                <a:lnTo>
                  <a:pt x="1788802" y="90838"/>
                </a:lnTo>
                <a:lnTo>
                  <a:pt x="1794890" y="82550"/>
                </a:lnTo>
                <a:lnTo>
                  <a:pt x="1805164" y="72628"/>
                </a:lnTo>
                <a:lnTo>
                  <a:pt x="1815766" y="65570"/>
                </a:lnTo>
                <a:lnTo>
                  <a:pt x="1827430" y="60535"/>
                </a:lnTo>
                <a:lnTo>
                  <a:pt x="1840157" y="57519"/>
                </a:lnTo>
                <a:lnTo>
                  <a:pt x="1853946" y="56515"/>
                </a:lnTo>
                <a:lnTo>
                  <a:pt x="1863686" y="57042"/>
                </a:lnTo>
                <a:lnTo>
                  <a:pt x="1876511" y="59608"/>
                </a:lnTo>
                <a:lnTo>
                  <a:pt x="1888175" y="64333"/>
                </a:lnTo>
                <a:lnTo>
                  <a:pt x="1898650" y="71247"/>
                </a:lnTo>
                <a:lnTo>
                  <a:pt x="1905137" y="77135"/>
                </a:lnTo>
                <a:lnTo>
                  <a:pt x="1912935" y="86990"/>
                </a:lnTo>
                <a:lnTo>
                  <a:pt x="1918863" y="98414"/>
                </a:lnTo>
                <a:lnTo>
                  <a:pt x="1922907" y="111379"/>
                </a:lnTo>
                <a:lnTo>
                  <a:pt x="1988312" y="95758"/>
                </a:lnTo>
                <a:lnTo>
                  <a:pt x="1981737" y="76443"/>
                </a:lnTo>
                <a:lnTo>
                  <a:pt x="1976175" y="64355"/>
                </a:lnTo>
                <a:lnTo>
                  <a:pt x="1969847" y="53512"/>
                </a:lnTo>
                <a:lnTo>
                  <a:pt x="1962757" y="43913"/>
                </a:lnTo>
                <a:lnTo>
                  <a:pt x="1954911" y="35560"/>
                </a:lnTo>
                <a:lnTo>
                  <a:pt x="1943582" y="26002"/>
                </a:lnTo>
                <a:lnTo>
                  <a:pt x="1933278" y="19095"/>
                </a:lnTo>
                <a:lnTo>
                  <a:pt x="1922300" y="13254"/>
                </a:lnTo>
                <a:lnTo>
                  <a:pt x="1910647" y="8479"/>
                </a:lnTo>
                <a:lnTo>
                  <a:pt x="1898316" y="4767"/>
                </a:lnTo>
                <a:lnTo>
                  <a:pt x="1885307" y="2118"/>
                </a:lnTo>
                <a:lnTo>
                  <a:pt x="1871618" y="529"/>
                </a:lnTo>
                <a:lnTo>
                  <a:pt x="1857248" y="0"/>
                </a:lnTo>
                <a:lnTo>
                  <a:pt x="1851059" y="93"/>
                </a:lnTo>
                <a:lnTo>
                  <a:pt x="1837027" y="1039"/>
                </a:lnTo>
                <a:lnTo>
                  <a:pt x="1823596" y="3004"/>
                </a:lnTo>
                <a:lnTo>
                  <a:pt x="1810764" y="5987"/>
                </a:lnTo>
                <a:lnTo>
                  <a:pt x="1798533" y="9987"/>
                </a:lnTo>
                <a:lnTo>
                  <a:pt x="1786901" y="15004"/>
                </a:lnTo>
                <a:lnTo>
                  <a:pt x="1775870" y="21035"/>
                </a:lnTo>
                <a:lnTo>
                  <a:pt x="1765439" y="28081"/>
                </a:lnTo>
                <a:lnTo>
                  <a:pt x="1755608" y="36140"/>
                </a:lnTo>
                <a:lnTo>
                  <a:pt x="1746377" y="45212"/>
                </a:lnTo>
                <a:lnTo>
                  <a:pt x="1735003" y="59081"/>
                </a:lnTo>
                <a:lnTo>
                  <a:pt x="1728527" y="68997"/>
                </a:lnTo>
                <a:lnTo>
                  <a:pt x="1722818" y="79572"/>
                </a:lnTo>
                <a:lnTo>
                  <a:pt x="1717874" y="90808"/>
                </a:lnTo>
                <a:lnTo>
                  <a:pt x="1713694" y="102704"/>
                </a:lnTo>
                <a:lnTo>
                  <a:pt x="1710277" y="115260"/>
                </a:lnTo>
                <a:lnTo>
                  <a:pt x="1707622" y="128476"/>
                </a:lnTo>
                <a:lnTo>
                  <a:pt x="1705727" y="142352"/>
                </a:lnTo>
                <a:lnTo>
                  <a:pt x="1704591" y="156888"/>
                </a:lnTo>
                <a:lnTo>
                  <a:pt x="1704213" y="172085"/>
                </a:lnTo>
                <a:lnTo>
                  <a:pt x="1704221" y="174242"/>
                </a:lnTo>
                <a:lnTo>
                  <a:pt x="1704744" y="189081"/>
                </a:lnTo>
                <a:lnTo>
                  <a:pt x="1706082" y="203277"/>
                </a:lnTo>
                <a:lnTo>
                  <a:pt x="1708235" y="216832"/>
                </a:lnTo>
                <a:lnTo>
                  <a:pt x="1711203" y="229746"/>
                </a:lnTo>
                <a:lnTo>
                  <a:pt x="1714985" y="242022"/>
                </a:lnTo>
                <a:lnTo>
                  <a:pt x="1719583" y="253662"/>
                </a:lnTo>
                <a:lnTo>
                  <a:pt x="1724995" y="264665"/>
                </a:lnTo>
                <a:lnTo>
                  <a:pt x="1731223" y="275035"/>
                </a:lnTo>
                <a:lnTo>
                  <a:pt x="1738265" y="284772"/>
                </a:lnTo>
                <a:lnTo>
                  <a:pt x="1746123" y="293878"/>
                </a:lnTo>
                <a:lnTo>
                  <a:pt x="1756951" y="304310"/>
                </a:lnTo>
                <a:lnTo>
                  <a:pt x="1767046" y="312312"/>
                </a:lnTo>
                <a:close/>
              </a:path>
              <a:path w="4575810" h="338455">
                <a:moveTo>
                  <a:pt x="2777458" y="312312"/>
                </a:moveTo>
                <a:lnTo>
                  <a:pt x="2788114" y="319248"/>
                </a:lnTo>
                <a:lnTo>
                  <a:pt x="2799329" y="325117"/>
                </a:lnTo>
                <a:lnTo>
                  <a:pt x="2811101" y="329918"/>
                </a:lnTo>
                <a:lnTo>
                  <a:pt x="2823429" y="333653"/>
                </a:lnTo>
                <a:lnTo>
                  <a:pt x="2836309" y="336320"/>
                </a:lnTo>
                <a:lnTo>
                  <a:pt x="2849741" y="337921"/>
                </a:lnTo>
                <a:lnTo>
                  <a:pt x="2863723" y="338455"/>
                </a:lnTo>
                <a:lnTo>
                  <a:pt x="2865786" y="338444"/>
                </a:lnTo>
                <a:lnTo>
                  <a:pt x="2880061" y="337793"/>
                </a:lnTo>
                <a:lnTo>
                  <a:pt x="2893626" y="336123"/>
                </a:lnTo>
                <a:lnTo>
                  <a:pt x="2906476" y="333432"/>
                </a:lnTo>
                <a:lnTo>
                  <a:pt x="2918604" y="329718"/>
                </a:lnTo>
                <a:lnTo>
                  <a:pt x="2930003" y="324980"/>
                </a:lnTo>
                <a:lnTo>
                  <a:pt x="2940667" y="319214"/>
                </a:lnTo>
                <a:lnTo>
                  <a:pt x="2950591" y="312420"/>
                </a:lnTo>
                <a:lnTo>
                  <a:pt x="2962618" y="301875"/>
                </a:lnTo>
                <a:lnTo>
                  <a:pt x="2970594" y="292926"/>
                </a:lnTo>
                <a:lnTo>
                  <a:pt x="2977848" y="282951"/>
                </a:lnTo>
                <a:lnTo>
                  <a:pt x="2984379" y="271950"/>
                </a:lnTo>
                <a:lnTo>
                  <a:pt x="2990184" y="259923"/>
                </a:lnTo>
                <a:lnTo>
                  <a:pt x="2995263" y="246870"/>
                </a:lnTo>
                <a:lnTo>
                  <a:pt x="2999613" y="232791"/>
                </a:lnTo>
                <a:lnTo>
                  <a:pt x="2935605" y="212598"/>
                </a:lnTo>
                <a:lnTo>
                  <a:pt x="2933005" y="222421"/>
                </a:lnTo>
                <a:lnTo>
                  <a:pt x="2928299" y="235736"/>
                </a:lnTo>
                <a:lnTo>
                  <a:pt x="2922623" y="247300"/>
                </a:lnTo>
                <a:lnTo>
                  <a:pt x="2915962" y="257113"/>
                </a:lnTo>
                <a:lnTo>
                  <a:pt x="2908300" y="265176"/>
                </a:lnTo>
                <a:lnTo>
                  <a:pt x="2899968" y="271525"/>
                </a:lnTo>
                <a:lnTo>
                  <a:pt x="2888684" y="277311"/>
                </a:lnTo>
                <a:lnTo>
                  <a:pt x="2876348" y="280782"/>
                </a:lnTo>
                <a:lnTo>
                  <a:pt x="2862961" y="281940"/>
                </a:lnTo>
                <a:lnTo>
                  <a:pt x="2862720" y="281939"/>
                </a:lnTo>
                <a:lnTo>
                  <a:pt x="2849065" y="280859"/>
                </a:lnTo>
                <a:lnTo>
                  <a:pt x="2836464" y="277691"/>
                </a:lnTo>
                <a:lnTo>
                  <a:pt x="2824911" y="272433"/>
                </a:lnTo>
                <a:lnTo>
                  <a:pt x="2814398" y="265086"/>
                </a:lnTo>
                <a:lnTo>
                  <a:pt x="2804922" y="255651"/>
                </a:lnTo>
                <a:lnTo>
                  <a:pt x="2798217" y="246059"/>
                </a:lnTo>
                <a:lnTo>
                  <a:pt x="2793466" y="236385"/>
                </a:lnTo>
                <a:lnTo>
                  <a:pt x="2789583" y="225319"/>
                </a:lnTo>
                <a:lnTo>
                  <a:pt x="2786567" y="212867"/>
                </a:lnTo>
                <a:lnTo>
                  <a:pt x="2784415" y="199036"/>
                </a:lnTo>
                <a:lnTo>
                  <a:pt x="2783126" y="183831"/>
                </a:lnTo>
                <a:lnTo>
                  <a:pt x="2782697" y="167259"/>
                </a:lnTo>
                <a:lnTo>
                  <a:pt x="2783082" y="152506"/>
                </a:lnTo>
                <a:lnTo>
                  <a:pt x="2784408" y="137467"/>
                </a:lnTo>
                <a:lnTo>
                  <a:pt x="2786682" y="123784"/>
                </a:lnTo>
                <a:lnTo>
                  <a:pt x="2789906" y="111452"/>
                </a:lnTo>
                <a:lnTo>
                  <a:pt x="2794083" y="100471"/>
                </a:lnTo>
                <a:lnTo>
                  <a:pt x="2799214" y="90838"/>
                </a:lnTo>
                <a:lnTo>
                  <a:pt x="2805303" y="82550"/>
                </a:lnTo>
                <a:lnTo>
                  <a:pt x="2815576" y="72628"/>
                </a:lnTo>
                <a:lnTo>
                  <a:pt x="2826178" y="65570"/>
                </a:lnTo>
                <a:lnTo>
                  <a:pt x="2837842" y="60535"/>
                </a:lnTo>
                <a:lnTo>
                  <a:pt x="2850569" y="57519"/>
                </a:lnTo>
                <a:lnTo>
                  <a:pt x="2864358" y="56515"/>
                </a:lnTo>
                <a:lnTo>
                  <a:pt x="2874098" y="57042"/>
                </a:lnTo>
                <a:lnTo>
                  <a:pt x="2886923" y="59608"/>
                </a:lnTo>
                <a:lnTo>
                  <a:pt x="2898587" y="64333"/>
                </a:lnTo>
                <a:lnTo>
                  <a:pt x="2909062" y="71247"/>
                </a:lnTo>
                <a:lnTo>
                  <a:pt x="2915549" y="77135"/>
                </a:lnTo>
                <a:lnTo>
                  <a:pt x="2923347" y="86990"/>
                </a:lnTo>
                <a:lnTo>
                  <a:pt x="2929275" y="98414"/>
                </a:lnTo>
                <a:lnTo>
                  <a:pt x="2933319" y="111379"/>
                </a:lnTo>
                <a:lnTo>
                  <a:pt x="2998724" y="95758"/>
                </a:lnTo>
                <a:lnTo>
                  <a:pt x="2992149" y="76443"/>
                </a:lnTo>
                <a:lnTo>
                  <a:pt x="2986587" y="64355"/>
                </a:lnTo>
                <a:lnTo>
                  <a:pt x="2980259" y="53512"/>
                </a:lnTo>
                <a:lnTo>
                  <a:pt x="2973169" y="43913"/>
                </a:lnTo>
                <a:lnTo>
                  <a:pt x="2965323" y="35560"/>
                </a:lnTo>
                <a:lnTo>
                  <a:pt x="2953994" y="26002"/>
                </a:lnTo>
                <a:lnTo>
                  <a:pt x="2943690" y="19095"/>
                </a:lnTo>
                <a:lnTo>
                  <a:pt x="2932712" y="13254"/>
                </a:lnTo>
                <a:lnTo>
                  <a:pt x="2921059" y="8479"/>
                </a:lnTo>
                <a:lnTo>
                  <a:pt x="2908728" y="4767"/>
                </a:lnTo>
                <a:lnTo>
                  <a:pt x="2895719" y="2118"/>
                </a:lnTo>
                <a:lnTo>
                  <a:pt x="2882030" y="529"/>
                </a:lnTo>
                <a:lnTo>
                  <a:pt x="2867660" y="0"/>
                </a:lnTo>
                <a:lnTo>
                  <a:pt x="2861471" y="93"/>
                </a:lnTo>
                <a:lnTo>
                  <a:pt x="2847439" y="1039"/>
                </a:lnTo>
                <a:lnTo>
                  <a:pt x="2834008" y="3004"/>
                </a:lnTo>
                <a:lnTo>
                  <a:pt x="2821176" y="5987"/>
                </a:lnTo>
                <a:lnTo>
                  <a:pt x="2808945" y="9987"/>
                </a:lnTo>
                <a:lnTo>
                  <a:pt x="2797313" y="15004"/>
                </a:lnTo>
                <a:lnTo>
                  <a:pt x="2786282" y="21035"/>
                </a:lnTo>
                <a:lnTo>
                  <a:pt x="2775851" y="28081"/>
                </a:lnTo>
                <a:lnTo>
                  <a:pt x="2766020" y="36140"/>
                </a:lnTo>
                <a:lnTo>
                  <a:pt x="2756789" y="45212"/>
                </a:lnTo>
                <a:lnTo>
                  <a:pt x="2745415" y="59081"/>
                </a:lnTo>
                <a:lnTo>
                  <a:pt x="2738939" y="68997"/>
                </a:lnTo>
                <a:lnTo>
                  <a:pt x="2733230" y="79572"/>
                </a:lnTo>
                <a:lnTo>
                  <a:pt x="2728286" y="90808"/>
                </a:lnTo>
                <a:lnTo>
                  <a:pt x="2724106" y="102704"/>
                </a:lnTo>
                <a:lnTo>
                  <a:pt x="2720689" y="115260"/>
                </a:lnTo>
                <a:lnTo>
                  <a:pt x="2718034" y="128476"/>
                </a:lnTo>
                <a:lnTo>
                  <a:pt x="2716139" y="142352"/>
                </a:lnTo>
                <a:lnTo>
                  <a:pt x="2715003" y="156888"/>
                </a:lnTo>
                <a:lnTo>
                  <a:pt x="2714625" y="172085"/>
                </a:lnTo>
                <a:lnTo>
                  <a:pt x="2714633" y="174242"/>
                </a:lnTo>
                <a:lnTo>
                  <a:pt x="2715156" y="189081"/>
                </a:lnTo>
                <a:lnTo>
                  <a:pt x="2716494" y="203277"/>
                </a:lnTo>
                <a:lnTo>
                  <a:pt x="2718647" y="216832"/>
                </a:lnTo>
                <a:lnTo>
                  <a:pt x="2721615" y="229746"/>
                </a:lnTo>
                <a:lnTo>
                  <a:pt x="2725397" y="242022"/>
                </a:lnTo>
                <a:lnTo>
                  <a:pt x="2729995" y="253662"/>
                </a:lnTo>
                <a:lnTo>
                  <a:pt x="2735407" y="264665"/>
                </a:lnTo>
                <a:lnTo>
                  <a:pt x="2741635" y="275035"/>
                </a:lnTo>
                <a:lnTo>
                  <a:pt x="2748677" y="284772"/>
                </a:lnTo>
                <a:lnTo>
                  <a:pt x="2756535" y="293878"/>
                </a:lnTo>
                <a:lnTo>
                  <a:pt x="2767363" y="304310"/>
                </a:lnTo>
                <a:lnTo>
                  <a:pt x="2777458" y="312312"/>
                </a:lnTo>
                <a:close/>
              </a:path>
              <a:path w="4575810" h="338455">
                <a:moveTo>
                  <a:pt x="644207" y="172339"/>
                </a:moveTo>
                <a:lnTo>
                  <a:pt x="643834" y="155695"/>
                </a:lnTo>
                <a:lnTo>
                  <a:pt x="642899" y="142023"/>
                </a:lnTo>
                <a:lnTo>
                  <a:pt x="641398" y="129117"/>
                </a:lnTo>
                <a:lnTo>
                  <a:pt x="639329" y="116977"/>
                </a:lnTo>
                <a:lnTo>
                  <a:pt x="636693" y="105603"/>
                </a:lnTo>
                <a:lnTo>
                  <a:pt x="633488" y="94996"/>
                </a:lnTo>
                <a:lnTo>
                  <a:pt x="629467" y="84363"/>
                </a:lnTo>
                <a:lnTo>
                  <a:pt x="623919" y="72514"/>
                </a:lnTo>
                <a:lnTo>
                  <a:pt x="617531" y="61510"/>
                </a:lnTo>
                <a:lnTo>
                  <a:pt x="610303" y="51351"/>
                </a:lnTo>
                <a:lnTo>
                  <a:pt x="602234" y="42037"/>
                </a:lnTo>
                <a:lnTo>
                  <a:pt x="587248" y="28757"/>
                </a:lnTo>
                <a:lnTo>
                  <a:pt x="576595" y="21846"/>
                </a:lnTo>
                <a:lnTo>
                  <a:pt x="565148" y="16200"/>
                </a:lnTo>
                <a:lnTo>
                  <a:pt x="552907" y="11811"/>
                </a:lnTo>
                <a:lnTo>
                  <a:pt x="533153" y="7874"/>
                </a:lnTo>
                <a:lnTo>
                  <a:pt x="520572" y="6599"/>
                </a:lnTo>
                <a:lnTo>
                  <a:pt x="506392" y="5839"/>
                </a:lnTo>
                <a:lnTo>
                  <a:pt x="490613" y="5588"/>
                </a:lnTo>
                <a:lnTo>
                  <a:pt x="369849" y="5588"/>
                </a:lnTo>
                <a:lnTo>
                  <a:pt x="369849" y="332867"/>
                </a:lnTo>
                <a:lnTo>
                  <a:pt x="494195" y="332867"/>
                </a:lnTo>
                <a:lnTo>
                  <a:pt x="435927" y="277749"/>
                </a:lnTo>
                <a:lnTo>
                  <a:pt x="435927" y="60960"/>
                </a:lnTo>
                <a:lnTo>
                  <a:pt x="470764" y="60972"/>
                </a:lnTo>
                <a:lnTo>
                  <a:pt x="487394" y="61235"/>
                </a:lnTo>
                <a:lnTo>
                  <a:pt x="501120" y="61843"/>
                </a:lnTo>
                <a:lnTo>
                  <a:pt x="511943" y="62806"/>
                </a:lnTo>
                <a:lnTo>
                  <a:pt x="519861" y="64135"/>
                </a:lnTo>
                <a:lnTo>
                  <a:pt x="528988" y="66681"/>
                </a:lnTo>
                <a:lnTo>
                  <a:pt x="540606" y="72062"/>
                </a:lnTo>
                <a:lnTo>
                  <a:pt x="550443" y="79502"/>
                </a:lnTo>
                <a:lnTo>
                  <a:pt x="557386" y="87407"/>
                </a:lnTo>
                <a:lnTo>
                  <a:pt x="563932" y="98220"/>
                </a:lnTo>
                <a:lnTo>
                  <a:pt x="569201" y="111125"/>
                </a:lnTo>
                <a:lnTo>
                  <a:pt x="573070" y="127575"/>
                </a:lnTo>
                <a:lnTo>
                  <a:pt x="574638" y="139881"/>
                </a:lnTo>
                <a:lnTo>
                  <a:pt x="575580" y="153828"/>
                </a:lnTo>
                <a:lnTo>
                  <a:pt x="575894" y="169418"/>
                </a:lnTo>
                <a:lnTo>
                  <a:pt x="575727" y="180990"/>
                </a:lnTo>
                <a:lnTo>
                  <a:pt x="574985" y="195212"/>
                </a:lnTo>
                <a:lnTo>
                  <a:pt x="573649" y="208024"/>
                </a:lnTo>
                <a:lnTo>
                  <a:pt x="571721" y="219412"/>
                </a:lnTo>
                <a:lnTo>
                  <a:pt x="569201" y="229362"/>
                </a:lnTo>
                <a:lnTo>
                  <a:pt x="564901" y="241317"/>
                </a:lnTo>
                <a:lnTo>
                  <a:pt x="558885" y="252712"/>
                </a:lnTo>
                <a:lnTo>
                  <a:pt x="551903" y="260985"/>
                </a:lnTo>
                <a:lnTo>
                  <a:pt x="537873" y="270162"/>
                </a:lnTo>
                <a:lnTo>
                  <a:pt x="525221" y="274574"/>
                </a:lnTo>
                <a:lnTo>
                  <a:pt x="523961" y="274887"/>
                </a:lnTo>
                <a:lnTo>
                  <a:pt x="531064" y="330649"/>
                </a:lnTo>
                <a:lnTo>
                  <a:pt x="542557" y="328648"/>
                </a:lnTo>
                <a:lnTo>
                  <a:pt x="552678" y="326009"/>
                </a:lnTo>
                <a:lnTo>
                  <a:pt x="568373" y="320014"/>
                </a:lnTo>
                <a:lnTo>
                  <a:pt x="579988" y="314122"/>
                </a:lnTo>
                <a:lnTo>
                  <a:pt x="590234" y="307407"/>
                </a:lnTo>
                <a:lnTo>
                  <a:pt x="599109" y="299847"/>
                </a:lnTo>
                <a:lnTo>
                  <a:pt x="609778" y="288026"/>
                </a:lnTo>
                <a:lnTo>
                  <a:pt x="616987" y="277965"/>
                </a:lnTo>
                <a:lnTo>
                  <a:pt x="623455" y="266948"/>
                </a:lnTo>
                <a:lnTo>
                  <a:pt x="629179" y="254978"/>
                </a:lnTo>
                <a:lnTo>
                  <a:pt x="634161" y="242062"/>
                </a:lnTo>
                <a:lnTo>
                  <a:pt x="636043" y="236171"/>
                </a:lnTo>
                <a:lnTo>
                  <a:pt x="638981" y="224841"/>
                </a:lnTo>
                <a:lnTo>
                  <a:pt x="641267" y="212793"/>
                </a:lnTo>
                <a:lnTo>
                  <a:pt x="642900" y="200026"/>
                </a:lnTo>
                <a:lnTo>
                  <a:pt x="643880" y="186542"/>
                </a:lnTo>
                <a:lnTo>
                  <a:pt x="644207" y="172339"/>
                </a:lnTo>
                <a:close/>
              </a:path>
              <a:path w="4575810" h="338455">
                <a:moveTo>
                  <a:pt x="531064" y="330649"/>
                </a:moveTo>
                <a:lnTo>
                  <a:pt x="523961" y="274887"/>
                </a:lnTo>
                <a:lnTo>
                  <a:pt x="514151" y="276493"/>
                </a:lnTo>
                <a:lnTo>
                  <a:pt x="501251" y="277439"/>
                </a:lnTo>
                <a:lnTo>
                  <a:pt x="485254" y="277749"/>
                </a:lnTo>
                <a:lnTo>
                  <a:pt x="435927" y="277749"/>
                </a:lnTo>
                <a:lnTo>
                  <a:pt x="494195" y="332867"/>
                </a:lnTo>
                <a:lnTo>
                  <a:pt x="503966" y="332737"/>
                </a:lnTo>
                <a:lnTo>
                  <a:pt x="518199" y="332012"/>
                </a:lnTo>
                <a:lnTo>
                  <a:pt x="531064" y="330649"/>
                </a:lnTo>
                <a:close/>
              </a:path>
              <a:path w="4575810" h="338455">
                <a:moveTo>
                  <a:pt x="3599939" y="321714"/>
                </a:moveTo>
                <a:lnTo>
                  <a:pt x="3600447" y="235216"/>
                </a:lnTo>
                <a:lnTo>
                  <a:pt x="3595641" y="224233"/>
                </a:lnTo>
                <a:lnTo>
                  <a:pt x="3591907" y="212123"/>
                </a:lnTo>
                <a:lnTo>
                  <a:pt x="3589243" y="198887"/>
                </a:lnTo>
                <a:lnTo>
                  <a:pt x="3589082" y="315668"/>
                </a:lnTo>
                <a:lnTo>
                  <a:pt x="3599939" y="321714"/>
                </a:lnTo>
                <a:close/>
              </a:path>
              <a:path w="4575810" h="338455">
                <a:moveTo>
                  <a:pt x="3518916" y="171196"/>
                </a:moveTo>
                <a:lnTo>
                  <a:pt x="3519553" y="189631"/>
                </a:lnTo>
                <a:lnTo>
                  <a:pt x="3520992" y="203772"/>
                </a:lnTo>
                <a:lnTo>
                  <a:pt x="3523257" y="217273"/>
                </a:lnTo>
                <a:lnTo>
                  <a:pt x="3526346" y="230134"/>
                </a:lnTo>
                <a:lnTo>
                  <a:pt x="3530257" y="242357"/>
                </a:lnTo>
                <a:lnTo>
                  <a:pt x="3534988" y="253940"/>
                </a:lnTo>
                <a:lnTo>
                  <a:pt x="3540540" y="264883"/>
                </a:lnTo>
                <a:lnTo>
                  <a:pt x="3546909" y="275187"/>
                </a:lnTo>
                <a:lnTo>
                  <a:pt x="3554095" y="284852"/>
                </a:lnTo>
                <a:lnTo>
                  <a:pt x="3562096" y="293878"/>
                </a:lnTo>
                <a:lnTo>
                  <a:pt x="3569247" y="300788"/>
                </a:lnTo>
                <a:lnTo>
                  <a:pt x="3578851" y="308693"/>
                </a:lnTo>
                <a:lnTo>
                  <a:pt x="3589082" y="315668"/>
                </a:lnTo>
                <a:lnTo>
                  <a:pt x="3589243" y="198887"/>
                </a:lnTo>
                <a:lnTo>
                  <a:pt x="3587646" y="184525"/>
                </a:lnTo>
                <a:lnTo>
                  <a:pt x="3587115" y="169037"/>
                </a:lnTo>
                <a:lnTo>
                  <a:pt x="3587571" y="154208"/>
                </a:lnTo>
                <a:lnTo>
                  <a:pt x="3589056" y="139635"/>
                </a:lnTo>
                <a:lnTo>
                  <a:pt x="3591573" y="126249"/>
                </a:lnTo>
                <a:lnTo>
                  <a:pt x="3595124" y="114046"/>
                </a:lnTo>
                <a:lnTo>
                  <a:pt x="3599712" y="103016"/>
                </a:lnTo>
                <a:lnTo>
                  <a:pt x="3605339" y="93155"/>
                </a:lnTo>
                <a:lnTo>
                  <a:pt x="3612007" y="84455"/>
                </a:lnTo>
                <a:lnTo>
                  <a:pt x="3617889" y="78485"/>
                </a:lnTo>
                <a:lnTo>
                  <a:pt x="3627929" y="70564"/>
                </a:lnTo>
                <a:lnTo>
                  <a:pt x="3638952" y="64411"/>
                </a:lnTo>
                <a:lnTo>
                  <a:pt x="3650958" y="60021"/>
                </a:lnTo>
                <a:lnTo>
                  <a:pt x="3663947" y="57390"/>
                </a:lnTo>
                <a:lnTo>
                  <a:pt x="3677920" y="56515"/>
                </a:lnTo>
                <a:lnTo>
                  <a:pt x="3686492" y="56831"/>
                </a:lnTo>
                <a:lnTo>
                  <a:pt x="3699923" y="58763"/>
                </a:lnTo>
                <a:lnTo>
                  <a:pt x="3712335" y="62457"/>
                </a:lnTo>
                <a:lnTo>
                  <a:pt x="3723727" y="67922"/>
                </a:lnTo>
                <a:lnTo>
                  <a:pt x="3734099" y="75167"/>
                </a:lnTo>
                <a:lnTo>
                  <a:pt x="3743452" y="84201"/>
                </a:lnTo>
                <a:lnTo>
                  <a:pt x="3749387" y="91804"/>
                </a:lnTo>
                <a:lnTo>
                  <a:pt x="3755092" y="101499"/>
                </a:lnTo>
                <a:lnTo>
                  <a:pt x="3759765" y="112402"/>
                </a:lnTo>
                <a:lnTo>
                  <a:pt x="3763403" y="124516"/>
                </a:lnTo>
                <a:lnTo>
                  <a:pt x="3766005" y="137843"/>
                </a:lnTo>
                <a:lnTo>
                  <a:pt x="3767568" y="152386"/>
                </a:lnTo>
                <a:lnTo>
                  <a:pt x="3768090" y="168148"/>
                </a:lnTo>
                <a:lnTo>
                  <a:pt x="3768089" y="168285"/>
                </a:lnTo>
                <a:lnTo>
                  <a:pt x="3767568" y="183948"/>
                </a:lnTo>
                <a:lnTo>
                  <a:pt x="3766021" y="198447"/>
                </a:lnTo>
                <a:lnTo>
                  <a:pt x="3763446" y="211783"/>
                </a:lnTo>
                <a:lnTo>
                  <a:pt x="3759840" y="223955"/>
                </a:lnTo>
                <a:lnTo>
                  <a:pt x="3755201" y="234964"/>
                </a:lnTo>
                <a:lnTo>
                  <a:pt x="3749527" y="244810"/>
                </a:lnTo>
                <a:lnTo>
                  <a:pt x="3742817" y="253492"/>
                </a:lnTo>
                <a:lnTo>
                  <a:pt x="3737398" y="259114"/>
                </a:lnTo>
                <a:lnTo>
                  <a:pt x="3727318" y="267355"/>
                </a:lnTo>
                <a:lnTo>
                  <a:pt x="3716321" y="273749"/>
                </a:lnTo>
                <a:lnTo>
                  <a:pt x="3704416" y="278305"/>
                </a:lnTo>
                <a:lnTo>
                  <a:pt x="3691613" y="281032"/>
                </a:lnTo>
                <a:lnTo>
                  <a:pt x="3677920" y="281940"/>
                </a:lnTo>
                <a:lnTo>
                  <a:pt x="3669553" y="281606"/>
                </a:lnTo>
                <a:lnTo>
                  <a:pt x="3656431" y="279592"/>
                </a:lnTo>
                <a:lnTo>
                  <a:pt x="3644179" y="275752"/>
                </a:lnTo>
                <a:lnTo>
                  <a:pt x="3632809" y="270083"/>
                </a:lnTo>
                <a:lnTo>
                  <a:pt x="3622334" y="262580"/>
                </a:lnTo>
                <a:lnTo>
                  <a:pt x="3612769" y="253238"/>
                </a:lnTo>
                <a:lnTo>
                  <a:pt x="3606327" y="245074"/>
                </a:lnTo>
                <a:lnTo>
                  <a:pt x="3600447" y="235216"/>
                </a:lnTo>
                <a:lnTo>
                  <a:pt x="3599939" y="321714"/>
                </a:lnTo>
                <a:lnTo>
                  <a:pt x="3611420" y="326829"/>
                </a:lnTo>
                <a:lnTo>
                  <a:pt x="3623526" y="331014"/>
                </a:lnTo>
                <a:lnTo>
                  <a:pt x="3636255" y="334269"/>
                </a:lnTo>
                <a:lnTo>
                  <a:pt x="3649606" y="336594"/>
                </a:lnTo>
                <a:lnTo>
                  <a:pt x="3663580" y="337989"/>
                </a:lnTo>
                <a:lnTo>
                  <a:pt x="3678174" y="338455"/>
                </a:lnTo>
                <a:lnTo>
                  <a:pt x="3688806" y="338202"/>
                </a:lnTo>
                <a:lnTo>
                  <a:pt x="3702865" y="337036"/>
                </a:lnTo>
                <a:lnTo>
                  <a:pt x="3716318" y="334923"/>
                </a:lnTo>
                <a:lnTo>
                  <a:pt x="3729162" y="331864"/>
                </a:lnTo>
                <a:lnTo>
                  <a:pt x="3741397" y="327861"/>
                </a:lnTo>
                <a:lnTo>
                  <a:pt x="3753020" y="322917"/>
                </a:lnTo>
                <a:lnTo>
                  <a:pt x="3764029" y="317032"/>
                </a:lnTo>
                <a:lnTo>
                  <a:pt x="3774424" y="310208"/>
                </a:lnTo>
                <a:lnTo>
                  <a:pt x="3784202" y="302447"/>
                </a:lnTo>
                <a:lnTo>
                  <a:pt x="3793363" y="293751"/>
                </a:lnTo>
                <a:lnTo>
                  <a:pt x="3803807" y="281554"/>
                </a:lnTo>
                <a:lnTo>
                  <a:pt x="3810651" y="271703"/>
                </a:lnTo>
                <a:lnTo>
                  <a:pt x="3816690" y="261205"/>
                </a:lnTo>
                <a:lnTo>
                  <a:pt x="3821923" y="250062"/>
                </a:lnTo>
                <a:lnTo>
                  <a:pt x="3826351" y="238273"/>
                </a:lnTo>
                <a:lnTo>
                  <a:pt x="3829974" y="225839"/>
                </a:lnTo>
                <a:lnTo>
                  <a:pt x="3832792" y="212762"/>
                </a:lnTo>
                <a:lnTo>
                  <a:pt x="3834805" y="199041"/>
                </a:lnTo>
                <a:lnTo>
                  <a:pt x="3836013" y="184677"/>
                </a:lnTo>
                <a:lnTo>
                  <a:pt x="3836416" y="169672"/>
                </a:lnTo>
                <a:lnTo>
                  <a:pt x="3836349" y="163468"/>
                </a:lnTo>
                <a:lnTo>
                  <a:pt x="3835621" y="148711"/>
                </a:lnTo>
                <a:lnTo>
                  <a:pt x="3834091" y="134595"/>
                </a:lnTo>
                <a:lnTo>
                  <a:pt x="3831759" y="121122"/>
                </a:lnTo>
                <a:lnTo>
                  <a:pt x="3828625" y="108290"/>
                </a:lnTo>
                <a:lnTo>
                  <a:pt x="3824689" y="96102"/>
                </a:lnTo>
                <a:lnTo>
                  <a:pt x="3819951" y="84557"/>
                </a:lnTo>
                <a:lnTo>
                  <a:pt x="3814412" y="73657"/>
                </a:lnTo>
                <a:lnTo>
                  <a:pt x="3808070" y="63402"/>
                </a:lnTo>
                <a:lnTo>
                  <a:pt x="3800927" y="53793"/>
                </a:lnTo>
                <a:lnTo>
                  <a:pt x="3792982" y="44831"/>
                </a:lnTo>
                <a:lnTo>
                  <a:pt x="3776294" y="30074"/>
                </a:lnTo>
                <a:lnTo>
                  <a:pt x="3766028" y="23032"/>
                </a:lnTo>
                <a:lnTo>
                  <a:pt x="3755157" y="16926"/>
                </a:lnTo>
                <a:lnTo>
                  <a:pt x="3743683" y="11757"/>
                </a:lnTo>
                <a:lnTo>
                  <a:pt x="3731605" y="7527"/>
                </a:lnTo>
                <a:lnTo>
                  <a:pt x="3718926" y="4235"/>
                </a:lnTo>
                <a:lnTo>
                  <a:pt x="3705646" y="1882"/>
                </a:lnTo>
                <a:lnTo>
                  <a:pt x="3691765" y="470"/>
                </a:lnTo>
                <a:lnTo>
                  <a:pt x="3677285" y="0"/>
                </a:lnTo>
                <a:lnTo>
                  <a:pt x="3668172" y="172"/>
                </a:lnTo>
                <a:lnTo>
                  <a:pt x="3654702" y="1107"/>
                </a:lnTo>
                <a:lnTo>
                  <a:pt x="3641821" y="2852"/>
                </a:lnTo>
                <a:lnTo>
                  <a:pt x="3629526" y="5409"/>
                </a:lnTo>
                <a:lnTo>
                  <a:pt x="3617811" y="8776"/>
                </a:lnTo>
                <a:lnTo>
                  <a:pt x="3606673" y="12954"/>
                </a:lnTo>
                <a:lnTo>
                  <a:pt x="3594982" y="18643"/>
                </a:lnTo>
                <a:lnTo>
                  <a:pt x="3584365" y="25327"/>
                </a:lnTo>
                <a:lnTo>
                  <a:pt x="3574165" y="33259"/>
                </a:lnTo>
                <a:lnTo>
                  <a:pt x="3564382" y="42418"/>
                </a:lnTo>
                <a:lnTo>
                  <a:pt x="3553652" y="54661"/>
                </a:lnTo>
                <a:lnTo>
                  <a:pt x="3546190" y="64964"/>
                </a:lnTo>
                <a:lnTo>
                  <a:pt x="3539607" y="75829"/>
                </a:lnTo>
                <a:lnTo>
                  <a:pt x="3533902" y="87249"/>
                </a:lnTo>
                <a:lnTo>
                  <a:pt x="3527261" y="105683"/>
                </a:lnTo>
                <a:lnTo>
                  <a:pt x="3524270" y="117381"/>
                </a:lnTo>
                <a:lnTo>
                  <a:pt x="3521935" y="129779"/>
                </a:lnTo>
                <a:lnTo>
                  <a:pt x="3520261" y="142879"/>
                </a:lnTo>
                <a:lnTo>
                  <a:pt x="3519253" y="156683"/>
                </a:lnTo>
                <a:lnTo>
                  <a:pt x="3518916" y="171196"/>
                </a:lnTo>
                <a:close/>
              </a:path>
              <a:path w="4575810" h="338455">
                <a:moveTo>
                  <a:pt x="1422143" y="321714"/>
                </a:moveTo>
                <a:lnTo>
                  <a:pt x="1422651" y="235216"/>
                </a:lnTo>
                <a:lnTo>
                  <a:pt x="1417845" y="224233"/>
                </a:lnTo>
                <a:lnTo>
                  <a:pt x="1414111" y="212123"/>
                </a:lnTo>
                <a:lnTo>
                  <a:pt x="1411447" y="198887"/>
                </a:lnTo>
                <a:lnTo>
                  <a:pt x="1411286" y="315668"/>
                </a:lnTo>
                <a:lnTo>
                  <a:pt x="1422143" y="321714"/>
                </a:lnTo>
                <a:close/>
              </a:path>
              <a:path w="4575810" h="338455">
                <a:moveTo>
                  <a:pt x="1341120" y="171196"/>
                </a:moveTo>
                <a:lnTo>
                  <a:pt x="1341757" y="189631"/>
                </a:lnTo>
                <a:lnTo>
                  <a:pt x="1343196" y="203772"/>
                </a:lnTo>
                <a:lnTo>
                  <a:pt x="1345461" y="217273"/>
                </a:lnTo>
                <a:lnTo>
                  <a:pt x="1348550" y="230134"/>
                </a:lnTo>
                <a:lnTo>
                  <a:pt x="1352461" y="242357"/>
                </a:lnTo>
                <a:lnTo>
                  <a:pt x="1357192" y="253940"/>
                </a:lnTo>
                <a:lnTo>
                  <a:pt x="1362744" y="264883"/>
                </a:lnTo>
                <a:lnTo>
                  <a:pt x="1369113" y="275187"/>
                </a:lnTo>
                <a:lnTo>
                  <a:pt x="1376299" y="284852"/>
                </a:lnTo>
                <a:lnTo>
                  <a:pt x="1384299" y="293878"/>
                </a:lnTo>
                <a:lnTo>
                  <a:pt x="1391451" y="300788"/>
                </a:lnTo>
                <a:lnTo>
                  <a:pt x="1401055" y="308693"/>
                </a:lnTo>
                <a:lnTo>
                  <a:pt x="1411286" y="315668"/>
                </a:lnTo>
                <a:lnTo>
                  <a:pt x="1411447" y="198887"/>
                </a:lnTo>
                <a:lnTo>
                  <a:pt x="1409850" y="184525"/>
                </a:lnTo>
                <a:lnTo>
                  <a:pt x="1409318" y="169037"/>
                </a:lnTo>
                <a:lnTo>
                  <a:pt x="1409775" y="154208"/>
                </a:lnTo>
                <a:lnTo>
                  <a:pt x="1411260" y="139635"/>
                </a:lnTo>
                <a:lnTo>
                  <a:pt x="1413777" y="126249"/>
                </a:lnTo>
                <a:lnTo>
                  <a:pt x="1417328" y="114046"/>
                </a:lnTo>
                <a:lnTo>
                  <a:pt x="1421916" y="103016"/>
                </a:lnTo>
                <a:lnTo>
                  <a:pt x="1427543" y="93155"/>
                </a:lnTo>
                <a:lnTo>
                  <a:pt x="1434211" y="84455"/>
                </a:lnTo>
                <a:lnTo>
                  <a:pt x="1440093" y="78485"/>
                </a:lnTo>
                <a:lnTo>
                  <a:pt x="1450133" y="70564"/>
                </a:lnTo>
                <a:lnTo>
                  <a:pt x="1461156" y="64411"/>
                </a:lnTo>
                <a:lnTo>
                  <a:pt x="1473162" y="60021"/>
                </a:lnTo>
                <a:lnTo>
                  <a:pt x="1486151" y="57390"/>
                </a:lnTo>
                <a:lnTo>
                  <a:pt x="1500123" y="56515"/>
                </a:lnTo>
                <a:lnTo>
                  <a:pt x="1508696" y="56831"/>
                </a:lnTo>
                <a:lnTo>
                  <a:pt x="1522127" y="58763"/>
                </a:lnTo>
                <a:lnTo>
                  <a:pt x="1534539" y="62457"/>
                </a:lnTo>
                <a:lnTo>
                  <a:pt x="1545931" y="67922"/>
                </a:lnTo>
                <a:lnTo>
                  <a:pt x="1556303" y="75167"/>
                </a:lnTo>
                <a:lnTo>
                  <a:pt x="1565655" y="84201"/>
                </a:lnTo>
                <a:lnTo>
                  <a:pt x="1571591" y="91804"/>
                </a:lnTo>
                <a:lnTo>
                  <a:pt x="1577296" y="101499"/>
                </a:lnTo>
                <a:lnTo>
                  <a:pt x="1581969" y="112402"/>
                </a:lnTo>
                <a:lnTo>
                  <a:pt x="1585607" y="124516"/>
                </a:lnTo>
                <a:lnTo>
                  <a:pt x="1588209" y="137843"/>
                </a:lnTo>
                <a:lnTo>
                  <a:pt x="1589772" y="152386"/>
                </a:lnTo>
                <a:lnTo>
                  <a:pt x="1590293" y="168148"/>
                </a:lnTo>
                <a:lnTo>
                  <a:pt x="1590293" y="168285"/>
                </a:lnTo>
                <a:lnTo>
                  <a:pt x="1589772" y="183948"/>
                </a:lnTo>
                <a:lnTo>
                  <a:pt x="1588225" y="198447"/>
                </a:lnTo>
                <a:lnTo>
                  <a:pt x="1585650" y="211783"/>
                </a:lnTo>
                <a:lnTo>
                  <a:pt x="1582044" y="223955"/>
                </a:lnTo>
                <a:lnTo>
                  <a:pt x="1577405" y="234964"/>
                </a:lnTo>
                <a:lnTo>
                  <a:pt x="1571731" y="244810"/>
                </a:lnTo>
                <a:lnTo>
                  <a:pt x="1565021" y="253492"/>
                </a:lnTo>
                <a:lnTo>
                  <a:pt x="1559602" y="259114"/>
                </a:lnTo>
                <a:lnTo>
                  <a:pt x="1549522" y="267355"/>
                </a:lnTo>
                <a:lnTo>
                  <a:pt x="1538525" y="273749"/>
                </a:lnTo>
                <a:lnTo>
                  <a:pt x="1526620" y="278305"/>
                </a:lnTo>
                <a:lnTo>
                  <a:pt x="1513817" y="281032"/>
                </a:lnTo>
                <a:lnTo>
                  <a:pt x="1500123" y="281940"/>
                </a:lnTo>
                <a:lnTo>
                  <a:pt x="1491757" y="281606"/>
                </a:lnTo>
                <a:lnTo>
                  <a:pt x="1478635" y="279592"/>
                </a:lnTo>
                <a:lnTo>
                  <a:pt x="1466383" y="275752"/>
                </a:lnTo>
                <a:lnTo>
                  <a:pt x="1455013" y="270083"/>
                </a:lnTo>
                <a:lnTo>
                  <a:pt x="1444538" y="262580"/>
                </a:lnTo>
                <a:lnTo>
                  <a:pt x="1434973" y="253238"/>
                </a:lnTo>
                <a:lnTo>
                  <a:pt x="1428531" y="245074"/>
                </a:lnTo>
                <a:lnTo>
                  <a:pt x="1422651" y="235216"/>
                </a:lnTo>
                <a:lnTo>
                  <a:pt x="1422143" y="321714"/>
                </a:lnTo>
                <a:lnTo>
                  <a:pt x="1433624" y="326829"/>
                </a:lnTo>
                <a:lnTo>
                  <a:pt x="1445730" y="331014"/>
                </a:lnTo>
                <a:lnTo>
                  <a:pt x="1458459" y="334269"/>
                </a:lnTo>
                <a:lnTo>
                  <a:pt x="1471810" y="336594"/>
                </a:lnTo>
                <a:lnTo>
                  <a:pt x="1485784" y="337989"/>
                </a:lnTo>
                <a:lnTo>
                  <a:pt x="1500378" y="338455"/>
                </a:lnTo>
                <a:lnTo>
                  <a:pt x="1511010" y="338202"/>
                </a:lnTo>
                <a:lnTo>
                  <a:pt x="1525069" y="337036"/>
                </a:lnTo>
                <a:lnTo>
                  <a:pt x="1538522" y="334923"/>
                </a:lnTo>
                <a:lnTo>
                  <a:pt x="1551366" y="331864"/>
                </a:lnTo>
                <a:lnTo>
                  <a:pt x="1563601" y="327861"/>
                </a:lnTo>
                <a:lnTo>
                  <a:pt x="1575224" y="322917"/>
                </a:lnTo>
                <a:lnTo>
                  <a:pt x="1586233" y="317032"/>
                </a:lnTo>
                <a:lnTo>
                  <a:pt x="1596628" y="310208"/>
                </a:lnTo>
                <a:lnTo>
                  <a:pt x="1606406" y="302447"/>
                </a:lnTo>
                <a:lnTo>
                  <a:pt x="1615567" y="293751"/>
                </a:lnTo>
                <a:lnTo>
                  <a:pt x="1626011" y="281554"/>
                </a:lnTo>
                <a:lnTo>
                  <a:pt x="1632855" y="271703"/>
                </a:lnTo>
                <a:lnTo>
                  <a:pt x="1638894" y="261205"/>
                </a:lnTo>
                <a:lnTo>
                  <a:pt x="1644127" y="250062"/>
                </a:lnTo>
                <a:lnTo>
                  <a:pt x="1648555" y="238273"/>
                </a:lnTo>
                <a:lnTo>
                  <a:pt x="1652178" y="225839"/>
                </a:lnTo>
                <a:lnTo>
                  <a:pt x="1654996" y="212762"/>
                </a:lnTo>
                <a:lnTo>
                  <a:pt x="1657009" y="199041"/>
                </a:lnTo>
                <a:lnTo>
                  <a:pt x="1658217" y="184677"/>
                </a:lnTo>
                <a:lnTo>
                  <a:pt x="1658620" y="169672"/>
                </a:lnTo>
                <a:lnTo>
                  <a:pt x="1658553" y="163468"/>
                </a:lnTo>
                <a:lnTo>
                  <a:pt x="1657825" y="148711"/>
                </a:lnTo>
                <a:lnTo>
                  <a:pt x="1656295" y="134595"/>
                </a:lnTo>
                <a:lnTo>
                  <a:pt x="1653963" y="121122"/>
                </a:lnTo>
                <a:lnTo>
                  <a:pt x="1650829" y="108290"/>
                </a:lnTo>
                <a:lnTo>
                  <a:pt x="1646893" y="96102"/>
                </a:lnTo>
                <a:lnTo>
                  <a:pt x="1642155" y="84557"/>
                </a:lnTo>
                <a:lnTo>
                  <a:pt x="1636616" y="73657"/>
                </a:lnTo>
                <a:lnTo>
                  <a:pt x="1630274" y="63402"/>
                </a:lnTo>
                <a:lnTo>
                  <a:pt x="1623131" y="53793"/>
                </a:lnTo>
                <a:lnTo>
                  <a:pt x="1615186" y="44831"/>
                </a:lnTo>
                <a:lnTo>
                  <a:pt x="1598498" y="30074"/>
                </a:lnTo>
                <a:lnTo>
                  <a:pt x="1588232" y="23032"/>
                </a:lnTo>
                <a:lnTo>
                  <a:pt x="1577361" y="16926"/>
                </a:lnTo>
                <a:lnTo>
                  <a:pt x="1565887" y="11757"/>
                </a:lnTo>
                <a:lnTo>
                  <a:pt x="1553809" y="7527"/>
                </a:lnTo>
                <a:lnTo>
                  <a:pt x="1541130" y="4235"/>
                </a:lnTo>
                <a:lnTo>
                  <a:pt x="1527850" y="1882"/>
                </a:lnTo>
                <a:lnTo>
                  <a:pt x="1513969" y="470"/>
                </a:lnTo>
                <a:lnTo>
                  <a:pt x="1499489" y="0"/>
                </a:lnTo>
                <a:lnTo>
                  <a:pt x="1490376" y="172"/>
                </a:lnTo>
                <a:lnTo>
                  <a:pt x="1476906" y="1107"/>
                </a:lnTo>
                <a:lnTo>
                  <a:pt x="1464025" y="2852"/>
                </a:lnTo>
                <a:lnTo>
                  <a:pt x="1451730" y="5409"/>
                </a:lnTo>
                <a:lnTo>
                  <a:pt x="1440015" y="8776"/>
                </a:lnTo>
                <a:lnTo>
                  <a:pt x="1428877" y="12954"/>
                </a:lnTo>
                <a:lnTo>
                  <a:pt x="1417186" y="18643"/>
                </a:lnTo>
                <a:lnTo>
                  <a:pt x="1406569" y="25327"/>
                </a:lnTo>
                <a:lnTo>
                  <a:pt x="1396369" y="33259"/>
                </a:lnTo>
                <a:lnTo>
                  <a:pt x="1386586" y="42418"/>
                </a:lnTo>
                <a:lnTo>
                  <a:pt x="1375856" y="54661"/>
                </a:lnTo>
                <a:lnTo>
                  <a:pt x="1368394" y="64964"/>
                </a:lnTo>
                <a:lnTo>
                  <a:pt x="1361811" y="75829"/>
                </a:lnTo>
                <a:lnTo>
                  <a:pt x="1356105" y="87249"/>
                </a:lnTo>
                <a:lnTo>
                  <a:pt x="1349465" y="105683"/>
                </a:lnTo>
                <a:lnTo>
                  <a:pt x="1346474" y="117381"/>
                </a:lnTo>
                <a:lnTo>
                  <a:pt x="1344139" y="129779"/>
                </a:lnTo>
                <a:lnTo>
                  <a:pt x="1342465" y="142879"/>
                </a:lnTo>
                <a:lnTo>
                  <a:pt x="1341457" y="156683"/>
                </a:lnTo>
                <a:lnTo>
                  <a:pt x="1341120" y="171196"/>
                </a:lnTo>
                <a:close/>
              </a:path>
              <a:path w="4575810" h="338455">
                <a:moveTo>
                  <a:pt x="4344543" y="258572"/>
                </a:moveTo>
                <a:lnTo>
                  <a:pt x="4364863" y="203327"/>
                </a:lnTo>
                <a:lnTo>
                  <a:pt x="4409059" y="81915"/>
                </a:lnTo>
                <a:lnTo>
                  <a:pt x="4454144" y="203327"/>
                </a:lnTo>
                <a:lnTo>
                  <a:pt x="4475353" y="258572"/>
                </a:lnTo>
                <a:lnTo>
                  <a:pt x="4503928" y="332867"/>
                </a:lnTo>
                <a:lnTo>
                  <a:pt x="4575810" y="332867"/>
                </a:lnTo>
                <a:lnTo>
                  <a:pt x="4444746" y="5588"/>
                </a:lnTo>
                <a:lnTo>
                  <a:pt x="4374896" y="5588"/>
                </a:lnTo>
                <a:lnTo>
                  <a:pt x="4247388" y="332867"/>
                </a:lnTo>
                <a:lnTo>
                  <a:pt x="4317492" y="332867"/>
                </a:lnTo>
                <a:lnTo>
                  <a:pt x="4344543" y="258572"/>
                </a:lnTo>
                <a:close/>
              </a:path>
              <a:path w="4575810" h="338455">
                <a:moveTo>
                  <a:pt x="4364863" y="203327"/>
                </a:moveTo>
                <a:lnTo>
                  <a:pt x="4344543" y="258572"/>
                </a:lnTo>
                <a:lnTo>
                  <a:pt x="4475353" y="258572"/>
                </a:lnTo>
                <a:lnTo>
                  <a:pt x="4454144" y="203327"/>
                </a:lnTo>
                <a:lnTo>
                  <a:pt x="4364863" y="203327"/>
                </a:lnTo>
                <a:close/>
              </a:path>
              <a:path w="4575810" h="338455">
                <a:moveTo>
                  <a:pt x="3892677" y="332867"/>
                </a:moveTo>
                <a:lnTo>
                  <a:pt x="3954018" y="332867"/>
                </a:lnTo>
                <a:lnTo>
                  <a:pt x="3954018" y="75184"/>
                </a:lnTo>
                <a:lnTo>
                  <a:pt x="4018788" y="332867"/>
                </a:lnTo>
                <a:lnTo>
                  <a:pt x="4082415" y="332867"/>
                </a:lnTo>
                <a:lnTo>
                  <a:pt x="4147439" y="75184"/>
                </a:lnTo>
                <a:lnTo>
                  <a:pt x="4147439" y="332867"/>
                </a:lnTo>
                <a:lnTo>
                  <a:pt x="4208780" y="332867"/>
                </a:lnTo>
                <a:lnTo>
                  <a:pt x="4208780" y="5588"/>
                </a:lnTo>
                <a:lnTo>
                  <a:pt x="4109593" y="5588"/>
                </a:lnTo>
                <a:lnTo>
                  <a:pt x="4050919" y="228854"/>
                </a:lnTo>
                <a:lnTo>
                  <a:pt x="3991610" y="5588"/>
                </a:lnTo>
                <a:lnTo>
                  <a:pt x="3892677" y="5588"/>
                </a:lnTo>
                <a:lnTo>
                  <a:pt x="3892677" y="332867"/>
                </a:lnTo>
                <a:close/>
              </a:path>
              <a:path w="4575810" h="338455">
                <a:moveTo>
                  <a:pt x="3196209" y="332867"/>
                </a:moveTo>
                <a:lnTo>
                  <a:pt x="3257677" y="332867"/>
                </a:lnTo>
                <a:lnTo>
                  <a:pt x="3257677" y="119507"/>
                </a:lnTo>
                <a:lnTo>
                  <a:pt x="3389503" y="332867"/>
                </a:lnTo>
                <a:lnTo>
                  <a:pt x="3455924" y="332867"/>
                </a:lnTo>
                <a:lnTo>
                  <a:pt x="3455924" y="5588"/>
                </a:lnTo>
                <a:lnTo>
                  <a:pt x="3394456" y="5588"/>
                </a:lnTo>
                <a:lnTo>
                  <a:pt x="3394456" y="224155"/>
                </a:lnTo>
                <a:lnTo>
                  <a:pt x="3260471" y="5588"/>
                </a:lnTo>
                <a:lnTo>
                  <a:pt x="3196209" y="5588"/>
                </a:lnTo>
                <a:lnTo>
                  <a:pt x="3196209" y="332867"/>
                </a:lnTo>
                <a:close/>
              </a:path>
              <a:path w="4575810" h="338455">
                <a:moveTo>
                  <a:pt x="3060954" y="5588"/>
                </a:moveTo>
                <a:lnTo>
                  <a:pt x="3060954" y="332867"/>
                </a:lnTo>
                <a:lnTo>
                  <a:pt x="3126994" y="332867"/>
                </a:lnTo>
                <a:lnTo>
                  <a:pt x="3126994" y="5588"/>
                </a:lnTo>
                <a:lnTo>
                  <a:pt x="3060954" y="5588"/>
                </a:lnTo>
                <a:close/>
              </a:path>
              <a:path w="4575810" h="338455">
                <a:moveTo>
                  <a:pt x="2389632" y="5588"/>
                </a:moveTo>
                <a:lnTo>
                  <a:pt x="2389632" y="332867"/>
                </a:lnTo>
                <a:lnTo>
                  <a:pt x="2455672" y="332867"/>
                </a:lnTo>
                <a:lnTo>
                  <a:pt x="2455672" y="196215"/>
                </a:lnTo>
                <a:lnTo>
                  <a:pt x="2469007" y="196215"/>
                </a:lnTo>
                <a:lnTo>
                  <a:pt x="2479307" y="196435"/>
                </a:lnTo>
                <a:lnTo>
                  <a:pt x="2492569" y="197652"/>
                </a:lnTo>
                <a:lnTo>
                  <a:pt x="2502280" y="199898"/>
                </a:lnTo>
                <a:lnTo>
                  <a:pt x="2509266" y="202438"/>
                </a:lnTo>
                <a:lnTo>
                  <a:pt x="2515997" y="206883"/>
                </a:lnTo>
                <a:lnTo>
                  <a:pt x="2522220" y="213487"/>
                </a:lnTo>
                <a:lnTo>
                  <a:pt x="2525256" y="216991"/>
                </a:lnTo>
                <a:lnTo>
                  <a:pt x="2530976" y="224307"/>
                </a:lnTo>
                <a:lnTo>
                  <a:pt x="2538171" y="234179"/>
                </a:lnTo>
                <a:lnTo>
                  <a:pt x="2546849" y="246614"/>
                </a:lnTo>
                <a:lnTo>
                  <a:pt x="2557017" y="261620"/>
                </a:lnTo>
                <a:lnTo>
                  <a:pt x="2604770" y="332867"/>
                </a:lnTo>
                <a:lnTo>
                  <a:pt x="2683764" y="332867"/>
                </a:lnTo>
                <a:lnTo>
                  <a:pt x="2643886" y="268986"/>
                </a:lnTo>
                <a:lnTo>
                  <a:pt x="2642766" y="267185"/>
                </a:lnTo>
                <a:lnTo>
                  <a:pt x="2633995" y="253394"/>
                </a:lnTo>
                <a:lnTo>
                  <a:pt x="2625957" y="241359"/>
                </a:lnTo>
                <a:lnTo>
                  <a:pt x="2618657" y="231090"/>
                </a:lnTo>
                <a:lnTo>
                  <a:pt x="2612100" y="222600"/>
                </a:lnTo>
                <a:lnTo>
                  <a:pt x="2606293" y="215900"/>
                </a:lnTo>
                <a:lnTo>
                  <a:pt x="2601916" y="211452"/>
                </a:lnTo>
                <a:lnTo>
                  <a:pt x="2592763" y="203362"/>
                </a:lnTo>
                <a:lnTo>
                  <a:pt x="2582428" y="195700"/>
                </a:lnTo>
                <a:lnTo>
                  <a:pt x="2570861" y="188468"/>
                </a:lnTo>
                <a:lnTo>
                  <a:pt x="2580203" y="186842"/>
                </a:lnTo>
                <a:lnTo>
                  <a:pt x="2582417" y="126111"/>
                </a:lnTo>
                <a:lnTo>
                  <a:pt x="2577973" y="132715"/>
                </a:lnTo>
                <a:lnTo>
                  <a:pt x="2571877" y="137287"/>
                </a:lnTo>
                <a:lnTo>
                  <a:pt x="2564003" y="139954"/>
                </a:lnTo>
                <a:lnTo>
                  <a:pt x="2559705" y="141049"/>
                </a:lnTo>
                <a:lnTo>
                  <a:pt x="2550778" y="142337"/>
                </a:lnTo>
                <a:lnTo>
                  <a:pt x="2538627" y="143266"/>
                </a:lnTo>
                <a:lnTo>
                  <a:pt x="2523230" y="143828"/>
                </a:lnTo>
                <a:lnTo>
                  <a:pt x="2504566" y="144018"/>
                </a:lnTo>
                <a:lnTo>
                  <a:pt x="2455672" y="144018"/>
                </a:lnTo>
                <a:lnTo>
                  <a:pt x="2455672" y="60960"/>
                </a:lnTo>
                <a:lnTo>
                  <a:pt x="2507234" y="60960"/>
                </a:lnTo>
                <a:lnTo>
                  <a:pt x="2528697" y="5588"/>
                </a:lnTo>
                <a:lnTo>
                  <a:pt x="2389632" y="5588"/>
                </a:lnTo>
                <a:close/>
              </a:path>
              <a:path w="4575810" h="338455">
                <a:moveTo>
                  <a:pt x="2555493" y="62103"/>
                </a:moveTo>
                <a:lnTo>
                  <a:pt x="2558406" y="62664"/>
                </a:lnTo>
                <a:lnTo>
                  <a:pt x="2570842" y="67272"/>
                </a:lnTo>
                <a:lnTo>
                  <a:pt x="2580386" y="74930"/>
                </a:lnTo>
                <a:lnTo>
                  <a:pt x="2581975" y="76911"/>
                </a:lnTo>
                <a:lnTo>
                  <a:pt x="2587355" y="87930"/>
                </a:lnTo>
                <a:lnTo>
                  <a:pt x="2589149" y="101600"/>
                </a:lnTo>
                <a:lnTo>
                  <a:pt x="2587495" y="115102"/>
                </a:lnTo>
                <a:lnTo>
                  <a:pt x="2582417" y="126111"/>
                </a:lnTo>
                <a:lnTo>
                  <a:pt x="2580203" y="186842"/>
                </a:lnTo>
                <a:lnTo>
                  <a:pt x="2593983" y="183338"/>
                </a:lnTo>
                <a:lnTo>
                  <a:pt x="2606416" y="178718"/>
                </a:lnTo>
                <a:lnTo>
                  <a:pt x="2617501" y="172989"/>
                </a:lnTo>
                <a:lnTo>
                  <a:pt x="2627239" y="166161"/>
                </a:lnTo>
                <a:lnTo>
                  <a:pt x="2635630" y="158242"/>
                </a:lnTo>
                <a:lnTo>
                  <a:pt x="2643832" y="147429"/>
                </a:lnTo>
                <a:lnTo>
                  <a:pt x="2649681" y="136404"/>
                </a:lnTo>
                <a:lnTo>
                  <a:pt x="2653866" y="124389"/>
                </a:lnTo>
                <a:lnTo>
                  <a:pt x="2656381" y="111388"/>
                </a:lnTo>
                <a:lnTo>
                  <a:pt x="2657221" y="97409"/>
                </a:lnTo>
                <a:lnTo>
                  <a:pt x="2657182" y="94371"/>
                </a:lnTo>
                <a:lnTo>
                  <a:pt x="2656037" y="81111"/>
                </a:lnTo>
                <a:lnTo>
                  <a:pt x="2653299" y="68596"/>
                </a:lnTo>
                <a:lnTo>
                  <a:pt x="2648955" y="56806"/>
                </a:lnTo>
                <a:lnTo>
                  <a:pt x="2642997" y="45720"/>
                </a:lnTo>
                <a:lnTo>
                  <a:pt x="2635986" y="36181"/>
                </a:lnTo>
                <a:lnTo>
                  <a:pt x="2626885" y="27116"/>
                </a:lnTo>
                <a:lnTo>
                  <a:pt x="2616521" y="19844"/>
                </a:lnTo>
                <a:lnTo>
                  <a:pt x="2604897" y="14351"/>
                </a:lnTo>
                <a:lnTo>
                  <a:pt x="2595853" y="11593"/>
                </a:lnTo>
                <a:lnTo>
                  <a:pt x="2585555" y="9431"/>
                </a:lnTo>
                <a:lnTo>
                  <a:pt x="2573690" y="7750"/>
                </a:lnTo>
                <a:lnTo>
                  <a:pt x="2560259" y="6548"/>
                </a:lnTo>
                <a:lnTo>
                  <a:pt x="2545261" y="5828"/>
                </a:lnTo>
                <a:lnTo>
                  <a:pt x="2528697" y="5588"/>
                </a:lnTo>
                <a:lnTo>
                  <a:pt x="2507234" y="60960"/>
                </a:lnTo>
                <a:lnTo>
                  <a:pt x="2522753" y="61010"/>
                </a:lnTo>
                <a:lnTo>
                  <a:pt x="2538126" y="61216"/>
                </a:lnTo>
                <a:lnTo>
                  <a:pt x="2549044" y="61580"/>
                </a:lnTo>
                <a:lnTo>
                  <a:pt x="2555493" y="62103"/>
                </a:lnTo>
                <a:close/>
              </a:path>
              <a:path w="4575810" h="338455">
                <a:moveTo>
                  <a:pt x="2116454" y="258572"/>
                </a:moveTo>
                <a:lnTo>
                  <a:pt x="2136775" y="203327"/>
                </a:lnTo>
                <a:lnTo>
                  <a:pt x="2180971" y="81915"/>
                </a:lnTo>
                <a:lnTo>
                  <a:pt x="2226055" y="203327"/>
                </a:lnTo>
                <a:lnTo>
                  <a:pt x="2247265" y="258572"/>
                </a:lnTo>
                <a:lnTo>
                  <a:pt x="2275840" y="332867"/>
                </a:lnTo>
                <a:lnTo>
                  <a:pt x="2347722" y="332867"/>
                </a:lnTo>
                <a:lnTo>
                  <a:pt x="2216658" y="5588"/>
                </a:lnTo>
                <a:lnTo>
                  <a:pt x="2146808" y="5588"/>
                </a:lnTo>
                <a:lnTo>
                  <a:pt x="2019300" y="332867"/>
                </a:lnTo>
                <a:lnTo>
                  <a:pt x="2089403" y="332867"/>
                </a:lnTo>
                <a:lnTo>
                  <a:pt x="2116454" y="258572"/>
                </a:lnTo>
                <a:close/>
              </a:path>
              <a:path w="4575810" h="338455">
                <a:moveTo>
                  <a:pt x="2136775" y="203327"/>
                </a:moveTo>
                <a:lnTo>
                  <a:pt x="2116454" y="258572"/>
                </a:lnTo>
                <a:lnTo>
                  <a:pt x="2247265" y="258572"/>
                </a:lnTo>
                <a:lnTo>
                  <a:pt x="2226055" y="203327"/>
                </a:lnTo>
                <a:lnTo>
                  <a:pt x="2136775" y="2033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13503" y="742696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6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85415" y="742696"/>
            <a:ext cx="89281" cy="121412"/>
          </a:xfrm>
          <a:custGeom>
            <a:avLst/>
            <a:gdLst/>
            <a:ahLst/>
            <a:cxnLst/>
            <a:rect l="l" t="t" r="r" b="b"/>
            <a:pathLst>
              <a:path w="89281" h="121412">
                <a:moveTo>
                  <a:pt x="44196" y="0"/>
                </a:moveTo>
                <a:lnTo>
                  <a:pt x="0" y="121412"/>
                </a:lnTo>
                <a:lnTo>
                  <a:pt x="89281" y="121412"/>
                </a:lnTo>
                <a:lnTo>
                  <a:pt x="44196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6064" y="742696"/>
            <a:ext cx="89293" cy="121412"/>
          </a:xfrm>
          <a:custGeom>
            <a:avLst/>
            <a:gdLst/>
            <a:ahLst/>
            <a:cxnLst/>
            <a:rect l="l" t="t" r="r" b="b"/>
            <a:pathLst>
              <a:path w="89293" h="121412">
                <a:moveTo>
                  <a:pt x="44208" y="0"/>
                </a:moveTo>
                <a:lnTo>
                  <a:pt x="0" y="121412"/>
                </a:lnTo>
                <a:lnTo>
                  <a:pt x="89293" y="121412"/>
                </a:lnTo>
                <a:lnTo>
                  <a:pt x="442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04312" y="721740"/>
            <a:ext cx="133476" cy="83058"/>
          </a:xfrm>
          <a:custGeom>
            <a:avLst/>
            <a:gdLst/>
            <a:ahLst/>
            <a:cxnLst/>
            <a:rect l="l" t="t" r="r" b="b"/>
            <a:pathLst>
              <a:path w="133476" h="83058">
                <a:moveTo>
                  <a:pt x="0" y="0"/>
                </a:moveTo>
                <a:lnTo>
                  <a:pt x="0" y="83058"/>
                </a:lnTo>
                <a:lnTo>
                  <a:pt x="48894" y="83058"/>
                </a:lnTo>
                <a:lnTo>
                  <a:pt x="67558" y="82868"/>
                </a:lnTo>
                <a:lnTo>
                  <a:pt x="82955" y="82306"/>
                </a:lnTo>
                <a:lnTo>
                  <a:pt x="95106" y="81377"/>
                </a:lnTo>
                <a:lnTo>
                  <a:pt x="104033" y="80089"/>
                </a:lnTo>
                <a:lnTo>
                  <a:pt x="116205" y="76326"/>
                </a:lnTo>
                <a:lnTo>
                  <a:pt x="122300" y="71755"/>
                </a:lnTo>
                <a:lnTo>
                  <a:pt x="126745" y="65150"/>
                </a:lnTo>
                <a:lnTo>
                  <a:pt x="131823" y="54142"/>
                </a:lnTo>
                <a:lnTo>
                  <a:pt x="133476" y="40639"/>
                </a:lnTo>
                <a:lnTo>
                  <a:pt x="131683" y="26970"/>
                </a:lnTo>
                <a:lnTo>
                  <a:pt x="126303" y="15951"/>
                </a:lnTo>
                <a:lnTo>
                  <a:pt x="115170" y="6312"/>
                </a:lnTo>
                <a:lnTo>
                  <a:pt x="102734" y="1704"/>
                </a:lnTo>
                <a:lnTo>
                  <a:pt x="93372" y="620"/>
                </a:lnTo>
                <a:lnTo>
                  <a:pt x="82454" y="256"/>
                </a:lnTo>
                <a:lnTo>
                  <a:pt x="67081" y="50"/>
                </a:lnTo>
                <a:lnTo>
                  <a:pt x="5156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4567" y="721740"/>
            <a:ext cx="139966" cy="216788"/>
          </a:xfrm>
          <a:custGeom>
            <a:avLst/>
            <a:gdLst/>
            <a:ahLst/>
            <a:cxnLst/>
            <a:rect l="l" t="t" r="r" b="b"/>
            <a:pathLst>
              <a:path w="139966" h="216788">
                <a:moveTo>
                  <a:pt x="0" y="0"/>
                </a:moveTo>
                <a:lnTo>
                  <a:pt x="0" y="216788"/>
                </a:lnTo>
                <a:lnTo>
                  <a:pt x="49326" y="216788"/>
                </a:lnTo>
                <a:lnTo>
                  <a:pt x="65323" y="216479"/>
                </a:lnTo>
                <a:lnTo>
                  <a:pt x="78223" y="215533"/>
                </a:lnTo>
                <a:lnTo>
                  <a:pt x="88034" y="213927"/>
                </a:lnTo>
                <a:lnTo>
                  <a:pt x="101946" y="209202"/>
                </a:lnTo>
                <a:lnTo>
                  <a:pt x="112630" y="202792"/>
                </a:lnTo>
                <a:lnTo>
                  <a:pt x="122957" y="191752"/>
                </a:lnTo>
                <a:lnTo>
                  <a:pt x="128974" y="180357"/>
                </a:lnTo>
                <a:lnTo>
                  <a:pt x="133273" y="168401"/>
                </a:lnTo>
                <a:lnTo>
                  <a:pt x="135793" y="158452"/>
                </a:lnTo>
                <a:lnTo>
                  <a:pt x="137722" y="147064"/>
                </a:lnTo>
                <a:lnTo>
                  <a:pt x="139057" y="134252"/>
                </a:lnTo>
                <a:lnTo>
                  <a:pt x="139799" y="120030"/>
                </a:lnTo>
                <a:lnTo>
                  <a:pt x="139966" y="108458"/>
                </a:lnTo>
                <a:lnTo>
                  <a:pt x="139652" y="92868"/>
                </a:lnTo>
                <a:lnTo>
                  <a:pt x="138711" y="78921"/>
                </a:lnTo>
                <a:lnTo>
                  <a:pt x="137142" y="66615"/>
                </a:lnTo>
                <a:lnTo>
                  <a:pt x="134948" y="55952"/>
                </a:lnTo>
                <a:lnTo>
                  <a:pt x="128004" y="37260"/>
                </a:lnTo>
                <a:lnTo>
                  <a:pt x="121459" y="26447"/>
                </a:lnTo>
                <a:lnTo>
                  <a:pt x="114515" y="18542"/>
                </a:lnTo>
                <a:lnTo>
                  <a:pt x="104678" y="11102"/>
                </a:lnTo>
                <a:lnTo>
                  <a:pt x="93060" y="5721"/>
                </a:lnTo>
                <a:lnTo>
                  <a:pt x="83934" y="3175"/>
                </a:lnTo>
                <a:lnTo>
                  <a:pt x="76016" y="1846"/>
                </a:lnTo>
                <a:lnTo>
                  <a:pt x="65193" y="883"/>
                </a:lnTo>
                <a:lnTo>
                  <a:pt x="51466" y="275"/>
                </a:lnTo>
                <a:lnTo>
                  <a:pt x="34837" y="12"/>
                </a:lnTo>
                <a:lnTo>
                  <a:pt x="29692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35754" y="717296"/>
            <a:ext cx="180975" cy="225425"/>
          </a:xfrm>
          <a:custGeom>
            <a:avLst/>
            <a:gdLst/>
            <a:ahLst/>
            <a:cxnLst/>
            <a:rect l="l" t="t" r="r" b="b"/>
            <a:pathLst>
              <a:path w="180975" h="225425">
                <a:moveTo>
                  <a:pt x="90805" y="0"/>
                </a:moveTo>
                <a:lnTo>
                  <a:pt x="76832" y="875"/>
                </a:lnTo>
                <a:lnTo>
                  <a:pt x="63843" y="3506"/>
                </a:lnTo>
                <a:lnTo>
                  <a:pt x="51837" y="7896"/>
                </a:lnTo>
                <a:lnTo>
                  <a:pt x="40814" y="14049"/>
                </a:lnTo>
                <a:lnTo>
                  <a:pt x="30774" y="21970"/>
                </a:lnTo>
                <a:lnTo>
                  <a:pt x="24892" y="27939"/>
                </a:lnTo>
                <a:lnTo>
                  <a:pt x="18224" y="36640"/>
                </a:lnTo>
                <a:lnTo>
                  <a:pt x="12597" y="46501"/>
                </a:lnTo>
                <a:lnTo>
                  <a:pt x="8009" y="57531"/>
                </a:lnTo>
                <a:lnTo>
                  <a:pt x="4458" y="69734"/>
                </a:lnTo>
                <a:lnTo>
                  <a:pt x="1941" y="83120"/>
                </a:lnTo>
                <a:lnTo>
                  <a:pt x="456" y="97693"/>
                </a:lnTo>
                <a:lnTo>
                  <a:pt x="0" y="112521"/>
                </a:lnTo>
                <a:lnTo>
                  <a:pt x="531" y="128010"/>
                </a:lnTo>
                <a:lnTo>
                  <a:pt x="2128" y="142372"/>
                </a:lnTo>
                <a:lnTo>
                  <a:pt x="4792" y="155608"/>
                </a:lnTo>
                <a:lnTo>
                  <a:pt x="8526" y="167718"/>
                </a:lnTo>
                <a:lnTo>
                  <a:pt x="13332" y="178701"/>
                </a:lnTo>
                <a:lnTo>
                  <a:pt x="19212" y="188559"/>
                </a:lnTo>
                <a:lnTo>
                  <a:pt x="25654" y="196723"/>
                </a:lnTo>
                <a:lnTo>
                  <a:pt x="35219" y="206065"/>
                </a:lnTo>
                <a:lnTo>
                  <a:pt x="45694" y="213568"/>
                </a:lnTo>
                <a:lnTo>
                  <a:pt x="57064" y="219237"/>
                </a:lnTo>
                <a:lnTo>
                  <a:pt x="69316" y="223077"/>
                </a:lnTo>
                <a:lnTo>
                  <a:pt x="82438" y="225091"/>
                </a:lnTo>
                <a:lnTo>
                  <a:pt x="90805" y="225425"/>
                </a:lnTo>
                <a:lnTo>
                  <a:pt x="104498" y="224517"/>
                </a:lnTo>
                <a:lnTo>
                  <a:pt x="117301" y="221790"/>
                </a:lnTo>
                <a:lnTo>
                  <a:pt x="129206" y="217234"/>
                </a:lnTo>
                <a:lnTo>
                  <a:pt x="140203" y="210840"/>
                </a:lnTo>
                <a:lnTo>
                  <a:pt x="150283" y="202599"/>
                </a:lnTo>
                <a:lnTo>
                  <a:pt x="155702" y="196976"/>
                </a:lnTo>
                <a:lnTo>
                  <a:pt x="162412" y="188295"/>
                </a:lnTo>
                <a:lnTo>
                  <a:pt x="168086" y="178449"/>
                </a:lnTo>
                <a:lnTo>
                  <a:pt x="172725" y="167440"/>
                </a:lnTo>
                <a:lnTo>
                  <a:pt x="176331" y="155268"/>
                </a:lnTo>
                <a:lnTo>
                  <a:pt x="178906" y="141932"/>
                </a:lnTo>
                <a:lnTo>
                  <a:pt x="180453" y="127433"/>
                </a:lnTo>
                <a:lnTo>
                  <a:pt x="180974" y="111770"/>
                </a:lnTo>
                <a:lnTo>
                  <a:pt x="180975" y="111632"/>
                </a:lnTo>
                <a:lnTo>
                  <a:pt x="180453" y="95871"/>
                </a:lnTo>
                <a:lnTo>
                  <a:pt x="178890" y="81328"/>
                </a:lnTo>
                <a:lnTo>
                  <a:pt x="176288" y="68001"/>
                </a:lnTo>
                <a:lnTo>
                  <a:pt x="172650" y="55887"/>
                </a:lnTo>
                <a:lnTo>
                  <a:pt x="167977" y="44984"/>
                </a:lnTo>
                <a:lnTo>
                  <a:pt x="162272" y="35289"/>
                </a:lnTo>
                <a:lnTo>
                  <a:pt x="156337" y="27686"/>
                </a:lnTo>
                <a:lnTo>
                  <a:pt x="146984" y="18652"/>
                </a:lnTo>
                <a:lnTo>
                  <a:pt x="136612" y="11407"/>
                </a:lnTo>
                <a:lnTo>
                  <a:pt x="125220" y="5942"/>
                </a:lnTo>
                <a:lnTo>
                  <a:pt x="112808" y="2248"/>
                </a:lnTo>
                <a:lnTo>
                  <a:pt x="99377" y="316"/>
                </a:lnTo>
                <a:lnTo>
                  <a:pt x="908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7958" y="717296"/>
            <a:ext cx="180975" cy="225425"/>
          </a:xfrm>
          <a:custGeom>
            <a:avLst/>
            <a:gdLst/>
            <a:ahLst/>
            <a:cxnLst/>
            <a:rect l="l" t="t" r="r" b="b"/>
            <a:pathLst>
              <a:path w="180975" h="225425">
                <a:moveTo>
                  <a:pt x="90805" y="0"/>
                </a:moveTo>
                <a:lnTo>
                  <a:pt x="76832" y="875"/>
                </a:lnTo>
                <a:lnTo>
                  <a:pt x="63843" y="3506"/>
                </a:lnTo>
                <a:lnTo>
                  <a:pt x="51837" y="7896"/>
                </a:lnTo>
                <a:lnTo>
                  <a:pt x="40814" y="14049"/>
                </a:lnTo>
                <a:lnTo>
                  <a:pt x="30774" y="21970"/>
                </a:lnTo>
                <a:lnTo>
                  <a:pt x="24892" y="27939"/>
                </a:lnTo>
                <a:lnTo>
                  <a:pt x="18224" y="36640"/>
                </a:lnTo>
                <a:lnTo>
                  <a:pt x="12597" y="46501"/>
                </a:lnTo>
                <a:lnTo>
                  <a:pt x="8009" y="57531"/>
                </a:lnTo>
                <a:lnTo>
                  <a:pt x="4458" y="69734"/>
                </a:lnTo>
                <a:lnTo>
                  <a:pt x="1941" y="83120"/>
                </a:lnTo>
                <a:lnTo>
                  <a:pt x="456" y="97693"/>
                </a:lnTo>
                <a:lnTo>
                  <a:pt x="0" y="112521"/>
                </a:lnTo>
                <a:lnTo>
                  <a:pt x="531" y="128010"/>
                </a:lnTo>
                <a:lnTo>
                  <a:pt x="2128" y="142372"/>
                </a:lnTo>
                <a:lnTo>
                  <a:pt x="4792" y="155608"/>
                </a:lnTo>
                <a:lnTo>
                  <a:pt x="8526" y="167718"/>
                </a:lnTo>
                <a:lnTo>
                  <a:pt x="13332" y="178701"/>
                </a:lnTo>
                <a:lnTo>
                  <a:pt x="19212" y="188559"/>
                </a:lnTo>
                <a:lnTo>
                  <a:pt x="25654" y="196723"/>
                </a:lnTo>
                <a:lnTo>
                  <a:pt x="35219" y="206065"/>
                </a:lnTo>
                <a:lnTo>
                  <a:pt x="45694" y="213568"/>
                </a:lnTo>
                <a:lnTo>
                  <a:pt x="57064" y="219237"/>
                </a:lnTo>
                <a:lnTo>
                  <a:pt x="69316" y="223077"/>
                </a:lnTo>
                <a:lnTo>
                  <a:pt x="82438" y="225091"/>
                </a:lnTo>
                <a:lnTo>
                  <a:pt x="90805" y="225425"/>
                </a:lnTo>
                <a:lnTo>
                  <a:pt x="104498" y="224517"/>
                </a:lnTo>
                <a:lnTo>
                  <a:pt x="117301" y="221790"/>
                </a:lnTo>
                <a:lnTo>
                  <a:pt x="129206" y="217234"/>
                </a:lnTo>
                <a:lnTo>
                  <a:pt x="140203" y="210840"/>
                </a:lnTo>
                <a:lnTo>
                  <a:pt x="150283" y="202599"/>
                </a:lnTo>
                <a:lnTo>
                  <a:pt x="155702" y="196976"/>
                </a:lnTo>
                <a:lnTo>
                  <a:pt x="162412" y="188295"/>
                </a:lnTo>
                <a:lnTo>
                  <a:pt x="168086" y="178449"/>
                </a:lnTo>
                <a:lnTo>
                  <a:pt x="172725" y="167440"/>
                </a:lnTo>
                <a:lnTo>
                  <a:pt x="176331" y="155268"/>
                </a:lnTo>
                <a:lnTo>
                  <a:pt x="178906" y="141932"/>
                </a:lnTo>
                <a:lnTo>
                  <a:pt x="180453" y="127433"/>
                </a:lnTo>
                <a:lnTo>
                  <a:pt x="180974" y="111770"/>
                </a:lnTo>
                <a:lnTo>
                  <a:pt x="180975" y="111632"/>
                </a:lnTo>
                <a:lnTo>
                  <a:pt x="180453" y="95871"/>
                </a:lnTo>
                <a:lnTo>
                  <a:pt x="178890" y="81328"/>
                </a:lnTo>
                <a:lnTo>
                  <a:pt x="176288" y="68001"/>
                </a:lnTo>
                <a:lnTo>
                  <a:pt x="172650" y="55887"/>
                </a:lnTo>
                <a:lnTo>
                  <a:pt x="167977" y="44984"/>
                </a:lnTo>
                <a:lnTo>
                  <a:pt x="162272" y="35289"/>
                </a:lnTo>
                <a:lnTo>
                  <a:pt x="156337" y="27686"/>
                </a:lnTo>
                <a:lnTo>
                  <a:pt x="146984" y="18652"/>
                </a:lnTo>
                <a:lnTo>
                  <a:pt x="136612" y="11407"/>
                </a:lnTo>
                <a:lnTo>
                  <a:pt x="125220" y="5942"/>
                </a:lnTo>
                <a:lnTo>
                  <a:pt x="112808" y="2248"/>
                </a:lnTo>
                <a:lnTo>
                  <a:pt x="99377" y="316"/>
                </a:lnTo>
                <a:lnTo>
                  <a:pt x="908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96028" y="666369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39" y="327278"/>
                </a:lnTo>
                <a:lnTo>
                  <a:pt x="227964" y="252983"/>
                </a:lnTo>
                <a:lnTo>
                  <a:pt x="97155" y="252983"/>
                </a:lnTo>
                <a:lnTo>
                  <a:pt x="70104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1317" y="666369"/>
            <a:ext cx="316103" cy="327278"/>
          </a:xfrm>
          <a:custGeom>
            <a:avLst/>
            <a:gdLst/>
            <a:ahLst/>
            <a:cxnLst/>
            <a:rect l="l" t="t" r="r" b="b"/>
            <a:pathLst>
              <a:path w="316103" h="327278">
                <a:moveTo>
                  <a:pt x="0" y="0"/>
                </a:moveTo>
                <a:lnTo>
                  <a:pt x="98933" y="0"/>
                </a:lnTo>
                <a:lnTo>
                  <a:pt x="158242" y="223265"/>
                </a:lnTo>
                <a:lnTo>
                  <a:pt x="216916" y="0"/>
                </a:lnTo>
                <a:lnTo>
                  <a:pt x="316103" y="0"/>
                </a:lnTo>
                <a:lnTo>
                  <a:pt x="316103" y="327278"/>
                </a:lnTo>
                <a:lnTo>
                  <a:pt x="254762" y="327278"/>
                </a:lnTo>
                <a:lnTo>
                  <a:pt x="254762" y="69595"/>
                </a:lnTo>
                <a:lnTo>
                  <a:pt x="189737" y="327278"/>
                </a:lnTo>
                <a:lnTo>
                  <a:pt x="126111" y="327278"/>
                </a:lnTo>
                <a:lnTo>
                  <a:pt x="61341" y="69595"/>
                </a:lnTo>
                <a:lnTo>
                  <a:pt x="61341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4849" y="666369"/>
            <a:ext cx="259714" cy="327278"/>
          </a:xfrm>
          <a:custGeom>
            <a:avLst/>
            <a:gdLst/>
            <a:ahLst/>
            <a:cxnLst/>
            <a:rect l="l" t="t" r="r" b="b"/>
            <a:pathLst>
              <a:path w="259714" h="327278">
                <a:moveTo>
                  <a:pt x="0" y="0"/>
                </a:moveTo>
                <a:lnTo>
                  <a:pt x="64262" y="0"/>
                </a:lnTo>
                <a:lnTo>
                  <a:pt x="198247" y="218566"/>
                </a:lnTo>
                <a:lnTo>
                  <a:pt x="198247" y="0"/>
                </a:lnTo>
                <a:lnTo>
                  <a:pt x="259714" y="0"/>
                </a:lnTo>
                <a:lnTo>
                  <a:pt x="259714" y="327278"/>
                </a:lnTo>
                <a:lnTo>
                  <a:pt x="193293" y="327278"/>
                </a:lnTo>
                <a:lnTo>
                  <a:pt x="61467" y="113918"/>
                </a:lnTo>
                <a:lnTo>
                  <a:pt x="6146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9594" y="666369"/>
            <a:ext cx="66039" cy="327278"/>
          </a:xfrm>
          <a:custGeom>
            <a:avLst/>
            <a:gdLst/>
            <a:ahLst/>
            <a:cxnLst/>
            <a:rect l="l" t="t" r="r" b="b"/>
            <a:pathLst>
              <a:path w="66039" h="327278">
                <a:moveTo>
                  <a:pt x="0" y="0"/>
                </a:moveTo>
                <a:lnTo>
                  <a:pt x="66039" y="0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38272" y="666369"/>
            <a:ext cx="294131" cy="327278"/>
          </a:xfrm>
          <a:custGeom>
            <a:avLst/>
            <a:gdLst/>
            <a:ahLst/>
            <a:cxnLst/>
            <a:rect l="l" t="t" r="r" b="b"/>
            <a:pathLst>
              <a:path w="294131" h="327278">
                <a:moveTo>
                  <a:pt x="0" y="0"/>
                </a:moveTo>
                <a:lnTo>
                  <a:pt x="139064" y="0"/>
                </a:lnTo>
                <a:lnTo>
                  <a:pt x="155629" y="240"/>
                </a:lnTo>
                <a:lnTo>
                  <a:pt x="170627" y="960"/>
                </a:lnTo>
                <a:lnTo>
                  <a:pt x="184058" y="2162"/>
                </a:lnTo>
                <a:lnTo>
                  <a:pt x="195923" y="3843"/>
                </a:lnTo>
                <a:lnTo>
                  <a:pt x="206221" y="6005"/>
                </a:lnTo>
                <a:lnTo>
                  <a:pt x="214951" y="8648"/>
                </a:lnTo>
                <a:lnTo>
                  <a:pt x="226889" y="14256"/>
                </a:lnTo>
                <a:lnTo>
                  <a:pt x="237253" y="21528"/>
                </a:lnTo>
                <a:lnTo>
                  <a:pt x="246354" y="30593"/>
                </a:lnTo>
                <a:lnTo>
                  <a:pt x="253364" y="40131"/>
                </a:lnTo>
                <a:lnTo>
                  <a:pt x="259323" y="51218"/>
                </a:lnTo>
                <a:lnTo>
                  <a:pt x="263667" y="63008"/>
                </a:lnTo>
                <a:lnTo>
                  <a:pt x="266405" y="75523"/>
                </a:lnTo>
                <a:lnTo>
                  <a:pt x="267550" y="88783"/>
                </a:lnTo>
                <a:lnTo>
                  <a:pt x="267588" y="91820"/>
                </a:lnTo>
                <a:lnTo>
                  <a:pt x="266749" y="105800"/>
                </a:lnTo>
                <a:lnTo>
                  <a:pt x="264234" y="118801"/>
                </a:lnTo>
                <a:lnTo>
                  <a:pt x="260049" y="130816"/>
                </a:lnTo>
                <a:lnTo>
                  <a:pt x="254200" y="141841"/>
                </a:lnTo>
                <a:lnTo>
                  <a:pt x="246694" y="151869"/>
                </a:lnTo>
                <a:lnTo>
                  <a:pt x="237607" y="160573"/>
                </a:lnTo>
                <a:lnTo>
                  <a:pt x="227869" y="167401"/>
                </a:lnTo>
                <a:lnTo>
                  <a:pt x="216784" y="173130"/>
                </a:lnTo>
                <a:lnTo>
                  <a:pt x="204351" y="177750"/>
                </a:lnTo>
                <a:lnTo>
                  <a:pt x="190571" y="181254"/>
                </a:lnTo>
                <a:lnTo>
                  <a:pt x="181228" y="182879"/>
                </a:lnTo>
                <a:lnTo>
                  <a:pt x="192796" y="190112"/>
                </a:lnTo>
                <a:lnTo>
                  <a:pt x="203131" y="197774"/>
                </a:lnTo>
                <a:lnTo>
                  <a:pt x="212284" y="205864"/>
                </a:lnTo>
                <a:lnTo>
                  <a:pt x="216661" y="210311"/>
                </a:lnTo>
                <a:lnTo>
                  <a:pt x="222468" y="217012"/>
                </a:lnTo>
                <a:lnTo>
                  <a:pt x="229025" y="225502"/>
                </a:lnTo>
                <a:lnTo>
                  <a:pt x="236325" y="235771"/>
                </a:lnTo>
                <a:lnTo>
                  <a:pt x="244363" y="247806"/>
                </a:lnTo>
                <a:lnTo>
                  <a:pt x="253134" y="261597"/>
                </a:lnTo>
                <a:lnTo>
                  <a:pt x="254253" y="263397"/>
                </a:lnTo>
                <a:lnTo>
                  <a:pt x="294131" y="327278"/>
                </a:lnTo>
                <a:lnTo>
                  <a:pt x="215137" y="327278"/>
                </a:lnTo>
                <a:lnTo>
                  <a:pt x="167385" y="256031"/>
                </a:lnTo>
                <a:lnTo>
                  <a:pt x="157217" y="241026"/>
                </a:lnTo>
                <a:lnTo>
                  <a:pt x="148539" y="228591"/>
                </a:lnTo>
                <a:lnTo>
                  <a:pt x="141344" y="218719"/>
                </a:lnTo>
                <a:lnTo>
                  <a:pt x="135624" y="211403"/>
                </a:lnTo>
                <a:lnTo>
                  <a:pt x="132587" y="207898"/>
                </a:lnTo>
                <a:lnTo>
                  <a:pt x="126364" y="201294"/>
                </a:lnTo>
                <a:lnTo>
                  <a:pt x="119633" y="196850"/>
                </a:lnTo>
                <a:lnTo>
                  <a:pt x="112648" y="194309"/>
                </a:lnTo>
                <a:lnTo>
                  <a:pt x="102937" y="192064"/>
                </a:lnTo>
                <a:lnTo>
                  <a:pt x="89675" y="190847"/>
                </a:lnTo>
                <a:lnTo>
                  <a:pt x="79375" y="190626"/>
                </a:lnTo>
                <a:lnTo>
                  <a:pt x="66039" y="190626"/>
                </a:lnTo>
                <a:lnTo>
                  <a:pt x="6603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67940" y="666369"/>
            <a:ext cx="328422" cy="327278"/>
          </a:xfrm>
          <a:custGeom>
            <a:avLst/>
            <a:gdLst/>
            <a:ahLst/>
            <a:cxnLst/>
            <a:rect l="l" t="t" r="r" b="b"/>
            <a:pathLst>
              <a:path w="328422" h="327278">
                <a:moveTo>
                  <a:pt x="127508" y="0"/>
                </a:moveTo>
                <a:lnTo>
                  <a:pt x="197358" y="0"/>
                </a:lnTo>
                <a:lnTo>
                  <a:pt x="328422" y="327278"/>
                </a:lnTo>
                <a:lnTo>
                  <a:pt x="256540" y="327278"/>
                </a:lnTo>
                <a:lnTo>
                  <a:pt x="227965" y="252983"/>
                </a:lnTo>
                <a:lnTo>
                  <a:pt x="97155" y="252983"/>
                </a:lnTo>
                <a:lnTo>
                  <a:pt x="70104" y="327278"/>
                </a:lnTo>
                <a:lnTo>
                  <a:pt x="0" y="327278"/>
                </a:lnTo>
                <a:lnTo>
                  <a:pt x="127508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7053" y="666369"/>
            <a:ext cx="259715" cy="327278"/>
          </a:xfrm>
          <a:custGeom>
            <a:avLst/>
            <a:gdLst/>
            <a:ahLst/>
            <a:cxnLst/>
            <a:rect l="l" t="t" r="r" b="b"/>
            <a:pathLst>
              <a:path w="259715" h="327278">
                <a:moveTo>
                  <a:pt x="0" y="0"/>
                </a:moveTo>
                <a:lnTo>
                  <a:pt x="64261" y="0"/>
                </a:lnTo>
                <a:lnTo>
                  <a:pt x="198247" y="218566"/>
                </a:lnTo>
                <a:lnTo>
                  <a:pt x="198247" y="0"/>
                </a:lnTo>
                <a:lnTo>
                  <a:pt x="259715" y="0"/>
                </a:lnTo>
                <a:lnTo>
                  <a:pt x="259715" y="327278"/>
                </a:lnTo>
                <a:lnTo>
                  <a:pt x="193294" y="327278"/>
                </a:lnTo>
                <a:lnTo>
                  <a:pt x="61467" y="113918"/>
                </a:lnTo>
                <a:lnTo>
                  <a:pt x="61467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5509" y="666369"/>
            <a:ext cx="248932" cy="327278"/>
          </a:xfrm>
          <a:custGeom>
            <a:avLst/>
            <a:gdLst/>
            <a:ahLst/>
            <a:cxnLst/>
            <a:rect l="l" t="t" r="r" b="b"/>
            <a:pathLst>
              <a:path w="248932" h="327278">
                <a:moveTo>
                  <a:pt x="0" y="0"/>
                </a:moveTo>
                <a:lnTo>
                  <a:pt x="242709" y="0"/>
                </a:lnTo>
                <a:lnTo>
                  <a:pt x="242709" y="55371"/>
                </a:lnTo>
                <a:lnTo>
                  <a:pt x="66052" y="55371"/>
                </a:lnTo>
                <a:lnTo>
                  <a:pt x="66052" y="127888"/>
                </a:lnTo>
                <a:lnTo>
                  <a:pt x="230390" y="127888"/>
                </a:lnTo>
                <a:lnTo>
                  <a:pt x="230390" y="183006"/>
                </a:lnTo>
                <a:lnTo>
                  <a:pt x="66052" y="183006"/>
                </a:lnTo>
                <a:lnTo>
                  <a:pt x="66052" y="272160"/>
                </a:lnTo>
                <a:lnTo>
                  <a:pt x="248932" y="272160"/>
                </a:lnTo>
                <a:lnTo>
                  <a:pt x="24893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8489" y="666369"/>
            <a:ext cx="274358" cy="327278"/>
          </a:xfrm>
          <a:custGeom>
            <a:avLst/>
            <a:gdLst/>
            <a:ahLst/>
            <a:cxnLst/>
            <a:rect l="l" t="t" r="r" b="b"/>
            <a:pathLst>
              <a:path w="274358" h="327278">
                <a:moveTo>
                  <a:pt x="0" y="0"/>
                </a:moveTo>
                <a:lnTo>
                  <a:pt x="120764" y="0"/>
                </a:lnTo>
                <a:lnTo>
                  <a:pt x="136543" y="251"/>
                </a:lnTo>
                <a:lnTo>
                  <a:pt x="150723" y="1011"/>
                </a:lnTo>
                <a:lnTo>
                  <a:pt x="163304" y="2286"/>
                </a:lnTo>
                <a:lnTo>
                  <a:pt x="174285" y="4081"/>
                </a:lnTo>
                <a:lnTo>
                  <a:pt x="195299" y="10612"/>
                </a:lnTo>
                <a:lnTo>
                  <a:pt x="206746" y="16258"/>
                </a:lnTo>
                <a:lnTo>
                  <a:pt x="217398" y="23169"/>
                </a:lnTo>
                <a:lnTo>
                  <a:pt x="227255" y="31353"/>
                </a:lnTo>
                <a:lnTo>
                  <a:pt x="240454" y="45763"/>
                </a:lnTo>
                <a:lnTo>
                  <a:pt x="247682" y="55922"/>
                </a:lnTo>
                <a:lnTo>
                  <a:pt x="254070" y="66926"/>
                </a:lnTo>
                <a:lnTo>
                  <a:pt x="259618" y="78775"/>
                </a:lnTo>
                <a:lnTo>
                  <a:pt x="263639" y="89407"/>
                </a:lnTo>
                <a:lnTo>
                  <a:pt x="266843" y="100015"/>
                </a:lnTo>
                <a:lnTo>
                  <a:pt x="269480" y="111389"/>
                </a:lnTo>
                <a:lnTo>
                  <a:pt x="271549" y="123529"/>
                </a:lnTo>
                <a:lnTo>
                  <a:pt x="273050" y="136435"/>
                </a:lnTo>
                <a:lnTo>
                  <a:pt x="273984" y="150107"/>
                </a:lnTo>
                <a:lnTo>
                  <a:pt x="274351" y="164546"/>
                </a:lnTo>
                <a:lnTo>
                  <a:pt x="274358" y="166750"/>
                </a:lnTo>
                <a:lnTo>
                  <a:pt x="274031" y="180954"/>
                </a:lnTo>
                <a:lnTo>
                  <a:pt x="273050" y="194438"/>
                </a:lnTo>
                <a:lnTo>
                  <a:pt x="271417" y="207205"/>
                </a:lnTo>
                <a:lnTo>
                  <a:pt x="269131" y="219253"/>
                </a:lnTo>
                <a:lnTo>
                  <a:pt x="266194" y="230583"/>
                </a:lnTo>
                <a:lnTo>
                  <a:pt x="259330" y="249390"/>
                </a:lnTo>
                <a:lnTo>
                  <a:pt x="253605" y="261360"/>
                </a:lnTo>
                <a:lnTo>
                  <a:pt x="247138" y="272377"/>
                </a:lnTo>
                <a:lnTo>
                  <a:pt x="239928" y="282438"/>
                </a:lnTo>
                <a:lnTo>
                  <a:pt x="231976" y="291537"/>
                </a:lnTo>
                <a:lnTo>
                  <a:pt x="220385" y="301819"/>
                </a:lnTo>
                <a:lnTo>
                  <a:pt x="210139" y="308534"/>
                </a:lnTo>
                <a:lnTo>
                  <a:pt x="198524" y="314426"/>
                </a:lnTo>
                <a:lnTo>
                  <a:pt x="185540" y="319514"/>
                </a:lnTo>
                <a:lnTo>
                  <a:pt x="172708" y="323060"/>
                </a:lnTo>
                <a:lnTo>
                  <a:pt x="161214" y="325061"/>
                </a:lnTo>
                <a:lnTo>
                  <a:pt x="148350" y="326424"/>
                </a:lnTo>
                <a:lnTo>
                  <a:pt x="134117" y="327149"/>
                </a:lnTo>
                <a:lnTo>
                  <a:pt x="124345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8640" y="666369"/>
            <a:ext cx="328383" cy="327278"/>
          </a:xfrm>
          <a:custGeom>
            <a:avLst/>
            <a:gdLst/>
            <a:ahLst/>
            <a:cxnLst/>
            <a:rect l="l" t="t" r="r" b="b"/>
            <a:pathLst>
              <a:path w="328383" h="327278">
                <a:moveTo>
                  <a:pt x="127469" y="0"/>
                </a:moveTo>
                <a:lnTo>
                  <a:pt x="197345" y="0"/>
                </a:lnTo>
                <a:lnTo>
                  <a:pt x="328383" y="327278"/>
                </a:lnTo>
                <a:lnTo>
                  <a:pt x="256501" y="327278"/>
                </a:lnTo>
                <a:lnTo>
                  <a:pt x="227926" y="252983"/>
                </a:lnTo>
                <a:lnTo>
                  <a:pt x="97104" y="252983"/>
                </a:lnTo>
                <a:lnTo>
                  <a:pt x="70103" y="327278"/>
                </a:lnTo>
                <a:lnTo>
                  <a:pt x="0" y="327278"/>
                </a:lnTo>
                <a:lnTo>
                  <a:pt x="127469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7555" y="660780"/>
            <a:ext cx="317500" cy="338455"/>
          </a:xfrm>
          <a:custGeom>
            <a:avLst/>
            <a:gdLst/>
            <a:ahLst/>
            <a:cxnLst/>
            <a:rect l="l" t="t" r="r" b="b"/>
            <a:pathLst>
              <a:path w="317500" h="338455">
                <a:moveTo>
                  <a:pt x="158369" y="0"/>
                </a:moveTo>
                <a:lnTo>
                  <a:pt x="172849" y="470"/>
                </a:lnTo>
                <a:lnTo>
                  <a:pt x="186730" y="1882"/>
                </a:lnTo>
                <a:lnTo>
                  <a:pt x="200010" y="4235"/>
                </a:lnTo>
                <a:lnTo>
                  <a:pt x="212689" y="7527"/>
                </a:lnTo>
                <a:lnTo>
                  <a:pt x="224767" y="11757"/>
                </a:lnTo>
                <a:lnTo>
                  <a:pt x="236241" y="16926"/>
                </a:lnTo>
                <a:lnTo>
                  <a:pt x="247112" y="23032"/>
                </a:lnTo>
                <a:lnTo>
                  <a:pt x="257378" y="30074"/>
                </a:lnTo>
                <a:lnTo>
                  <a:pt x="267039" y="38051"/>
                </a:lnTo>
                <a:lnTo>
                  <a:pt x="282011" y="53793"/>
                </a:lnTo>
                <a:lnTo>
                  <a:pt x="289154" y="63402"/>
                </a:lnTo>
                <a:lnTo>
                  <a:pt x="295496" y="73657"/>
                </a:lnTo>
                <a:lnTo>
                  <a:pt x="301035" y="84557"/>
                </a:lnTo>
                <a:lnTo>
                  <a:pt x="305773" y="96102"/>
                </a:lnTo>
                <a:lnTo>
                  <a:pt x="309709" y="108290"/>
                </a:lnTo>
                <a:lnTo>
                  <a:pt x="312843" y="121122"/>
                </a:lnTo>
                <a:lnTo>
                  <a:pt x="315175" y="134595"/>
                </a:lnTo>
                <a:lnTo>
                  <a:pt x="316705" y="148711"/>
                </a:lnTo>
                <a:lnTo>
                  <a:pt x="317433" y="163468"/>
                </a:lnTo>
                <a:lnTo>
                  <a:pt x="317500" y="169672"/>
                </a:lnTo>
                <a:lnTo>
                  <a:pt x="317097" y="184677"/>
                </a:lnTo>
                <a:lnTo>
                  <a:pt x="315889" y="199041"/>
                </a:lnTo>
                <a:lnTo>
                  <a:pt x="313876" y="212762"/>
                </a:lnTo>
                <a:lnTo>
                  <a:pt x="311058" y="225839"/>
                </a:lnTo>
                <a:lnTo>
                  <a:pt x="307435" y="238273"/>
                </a:lnTo>
                <a:lnTo>
                  <a:pt x="303007" y="250062"/>
                </a:lnTo>
                <a:lnTo>
                  <a:pt x="297774" y="261205"/>
                </a:lnTo>
                <a:lnTo>
                  <a:pt x="291735" y="271703"/>
                </a:lnTo>
                <a:lnTo>
                  <a:pt x="284891" y="281554"/>
                </a:lnTo>
                <a:lnTo>
                  <a:pt x="277242" y="290757"/>
                </a:lnTo>
                <a:lnTo>
                  <a:pt x="265286" y="302447"/>
                </a:lnTo>
                <a:lnTo>
                  <a:pt x="255508" y="310208"/>
                </a:lnTo>
                <a:lnTo>
                  <a:pt x="245113" y="317032"/>
                </a:lnTo>
                <a:lnTo>
                  <a:pt x="234104" y="322917"/>
                </a:lnTo>
                <a:lnTo>
                  <a:pt x="222481" y="327861"/>
                </a:lnTo>
                <a:lnTo>
                  <a:pt x="210246" y="331864"/>
                </a:lnTo>
                <a:lnTo>
                  <a:pt x="197402" y="334923"/>
                </a:lnTo>
                <a:lnTo>
                  <a:pt x="183949" y="337036"/>
                </a:lnTo>
                <a:lnTo>
                  <a:pt x="169890" y="338202"/>
                </a:lnTo>
                <a:lnTo>
                  <a:pt x="159258" y="338455"/>
                </a:lnTo>
                <a:lnTo>
                  <a:pt x="144664" y="337989"/>
                </a:lnTo>
                <a:lnTo>
                  <a:pt x="130690" y="336594"/>
                </a:lnTo>
                <a:lnTo>
                  <a:pt x="117339" y="334269"/>
                </a:lnTo>
                <a:lnTo>
                  <a:pt x="104610" y="331014"/>
                </a:lnTo>
                <a:lnTo>
                  <a:pt x="92504" y="326829"/>
                </a:lnTo>
                <a:lnTo>
                  <a:pt x="81023" y="321714"/>
                </a:lnTo>
                <a:lnTo>
                  <a:pt x="70166" y="315668"/>
                </a:lnTo>
                <a:lnTo>
                  <a:pt x="59935" y="308693"/>
                </a:lnTo>
                <a:lnTo>
                  <a:pt x="50331" y="300788"/>
                </a:lnTo>
                <a:lnTo>
                  <a:pt x="35179" y="284852"/>
                </a:lnTo>
                <a:lnTo>
                  <a:pt x="27993" y="275187"/>
                </a:lnTo>
                <a:lnTo>
                  <a:pt x="21624" y="264883"/>
                </a:lnTo>
                <a:lnTo>
                  <a:pt x="16072" y="253940"/>
                </a:lnTo>
                <a:lnTo>
                  <a:pt x="11341" y="242357"/>
                </a:lnTo>
                <a:lnTo>
                  <a:pt x="7430" y="230134"/>
                </a:lnTo>
                <a:lnTo>
                  <a:pt x="4341" y="217273"/>
                </a:lnTo>
                <a:lnTo>
                  <a:pt x="2076" y="203772"/>
                </a:lnTo>
                <a:lnTo>
                  <a:pt x="637" y="189631"/>
                </a:lnTo>
                <a:lnTo>
                  <a:pt x="24" y="174851"/>
                </a:lnTo>
                <a:lnTo>
                  <a:pt x="0" y="171196"/>
                </a:lnTo>
                <a:lnTo>
                  <a:pt x="337" y="156683"/>
                </a:lnTo>
                <a:lnTo>
                  <a:pt x="1345" y="142879"/>
                </a:lnTo>
                <a:lnTo>
                  <a:pt x="3019" y="129779"/>
                </a:lnTo>
                <a:lnTo>
                  <a:pt x="5354" y="117381"/>
                </a:lnTo>
                <a:lnTo>
                  <a:pt x="8345" y="105683"/>
                </a:lnTo>
                <a:lnTo>
                  <a:pt x="11987" y="94683"/>
                </a:lnTo>
                <a:lnTo>
                  <a:pt x="20691" y="75829"/>
                </a:lnTo>
                <a:lnTo>
                  <a:pt x="27274" y="64964"/>
                </a:lnTo>
                <a:lnTo>
                  <a:pt x="34736" y="54661"/>
                </a:lnTo>
                <a:lnTo>
                  <a:pt x="43076" y="44932"/>
                </a:lnTo>
                <a:lnTo>
                  <a:pt x="55249" y="33259"/>
                </a:lnTo>
                <a:lnTo>
                  <a:pt x="65449" y="25327"/>
                </a:lnTo>
                <a:lnTo>
                  <a:pt x="76066" y="18643"/>
                </a:lnTo>
                <a:lnTo>
                  <a:pt x="87098" y="13230"/>
                </a:lnTo>
                <a:lnTo>
                  <a:pt x="98895" y="8776"/>
                </a:lnTo>
                <a:lnTo>
                  <a:pt x="110610" y="5409"/>
                </a:lnTo>
                <a:lnTo>
                  <a:pt x="122905" y="2852"/>
                </a:lnTo>
                <a:lnTo>
                  <a:pt x="135786" y="1107"/>
                </a:lnTo>
                <a:lnTo>
                  <a:pt x="149256" y="172"/>
                </a:lnTo>
                <a:lnTo>
                  <a:pt x="1583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63265" y="660780"/>
            <a:ext cx="284988" cy="338455"/>
          </a:xfrm>
          <a:custGeom>
            <a:avLst/>
            <a:gdLst/>
            <a:ahLst/>
            <a:cxnLst/>
            <a:rect l="l" t="t" r="r" b="b"/>
            <a:pathLst>
              <a:path w="284988" h="338455">
                <a:moveTo>
                  <a:pt x="153035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7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3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6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80" y="212598"/>
                </a:lnTo>
                <a:lnTo>
                  <a:pt x="284988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52853" y="660780"/>
            <a:ext cx="284988" cy="338455"/>
          </a:xfrm>
          <a:custGeom>
            <a:avLst/>
            <a:gdLst/>
            <a:ahLst/>
            <a:cxnLst/>
            <a:rect l="l" t="t" r="r" b="b"/>
            <a:pathLst>
              <a:path w="284988" h="338455">
                <a:moveTo>
                  <a:pt x="153035" y="0"/>
                </a:moveTo>
                <a:lnTo>
                  <a:pt x="167405" y="529"/>
                </a:lnTo>
                <a:lnTo>
                  <a:pt x="181094" y="2118"/>
                </a:lnTo>
                <a:lnTo>
                  <a:pt x="194103" y="4767"/>
                </a:lnTo>
                <a:lnTo>
                  <a:pt x="206434" y="8479"/>
                </a:lnTo>
                <a:lnTo>
                  <a:pt x="218087" y="13254"/>
                </a:lnTo>
                <a:lnTo>
                  <a:pt x="229065" y="19095"/>
                </a:lnTo>
                <a:lnTo>
                  <a:pt x="239369" y="26002"/>
                </a:lnTo>
                <a:lnTo>
                  <a:pt x="249000" y="33977"/>
                </a:lnTo>
                <a:lnTo>
                  <a:pt x="258544" y="43913"/>
                </a:lnTo>
                <a:lnTo>
                  <a:pt x="265634" y="53512"/>
                </a:lnTo>
                <a:lnTo>
                  <a:pt x="271962" y="64355"/>
                </a:lnTo>
                <a:lnTo>
                  <a:pt x="277524" y="76443"/>
                </a:lnTo>
                <a:lnTo>
                  <a:pt x="282314" y="89776"/>
                </a:lnTo>
                <a:lnTo>
                  <a:pt x="284099" y="95758"/>
                </a:lnTo>
                <a:lnTo>
                  <a:pt x="218694" y="111379"/>
                </a:lnTo>
                <a:lnTo>
                  <a:pt x="214650" y="98414"/>
                </a:lnTo>
                <a:lnTo>
                  <a:pt x="208722" y="86990"/>
                </a:lnTo>
                <a:lnTo>
                  <a:pt x="200924" y="77135"/>
                </a:lnTo>
                <a:lnTo>
                  <a:pt x="194437" y="71247"/>
                </a:lnTo>
                <a:lnTo>
                  <a:pt x="183962" y="64333"/>
                </a:lnTo>
                <a:lnTo>
                  <a:pt x="172298" y="59608"/>
                </a:lnTo>
                <a:lnTo>
                  <a:pt x="159473" y="57042"/>
                </a:lnTo>
                <a:lnTo>
                  <a:pt x="149733" y="56515"/>
                </a:lnTo>
                <a:lnTo>
                  <a:pt x="135944" y="57519"/>
                </a:lnTo>
                <a:lnTo>
                  <a:pt x="123217" y="60535"/>
                </a:lnTo>
                <a:lnTo>
                  <a:pt x="111553" y="65570"/>
                </a:lnTo>
                <a:lnTo>
                  <a:pt x="100951" y="72628"/>
                </a:lnTo>
                <a:lnTo>
                  <a:pt x="91411" y="81716"/>
                </a:lnTo>
                <a:lnTo>
                  <a:pt x="84589" y="90838"/>
                </a:lnTo>
                <a:lnTo>
                  <a:pt x="79458" y="100471"/>
                </a:lnTo>
                <a:lnTo>
                  <a:pt x="75281" y="111452"/>
                </a:lnTo>
                <a:lnTo>
                  <a:pt x="72057" y="123784"/>
                </a:lnTo>
                <a:lnTo>
                  <a:pt x="69783" y="137467"/>
                </a:lnTo>
                <a:lnTo>
                  <a:pt x="68457" y="152506"/>
                </a:lnTo>
                <a:lnTo>
                  <a:pt x="68072" y="167259"/>
                </a:lnTo>
                <a:lnTo>
                  <a:pt x="68501" y="183831"/>
                </a:lnTo>
                <a:lnTo>
                  <a:pt x="69790" y="199036"/>
                </a:lnTo>
                <a:lnTo>
                  <a:pt x="71942" y="212867"/>
                </a:lnTo>
                <a:lnTo>
                  <a:pt x="74958" y="225319"/>
                </a:lnTo>
                <a:lnTo>
                  <a:pt x="78841" y="236385"/>
                </a:lnTo>
                <a:lnTo>
                  <a:pt x="83592" y="246059"/>
                </a:lnTo>
                <a:lnTo>
                  <a:pt x="89213" y="254334"/>
                </a:lnTo>
                <a:lnTo>
                  <a:pt x="99773" y="265086"/>
                </a:lnTo>
                <a:lnTo>
                  <a:pt x="110286" y="272433"/>
                </a:lnTo>
                <a:lnTo>
                  <a:pt x="121839" y="277691"/>
                </a:lnTo>
                <a:lnTo>
                  <a:pt x="134440" y="280859"/>
                </a:lnTo>
                <a:lnTo>
                  <a:pt x="148095" y="281939"/>
                </a:lnTo>
                <a:lnTo>
                  <a:pt x="148336" y="281940"/>
                </a:lnTo>
                <a:lnTo>
                  <a:pt x="161723" y="280782"/>
                </a:lnTo>
                <a:lnTo>
                  <a:pt x="174059" y="277311"/>
                </a:lnTo>
                <a:lnTo>
                  <a:pt x="185343" y="271525"/>
                </a:lnTo>
                <a:lnTo>
                  <a:pt x="193675" y="265176"/>
                </a:lnTo>
                <a:lnTo>
                  <a:pt x="201337" y="257113"/>
                </a:lnTo>
                <a:lnTo>
                  <a:pt x="207998" y="247300"/>
                </a:lnTo>
                <a:lnTo>
                  <a:pt x="213674" y="235736"/>
                </a:lnTo>
                <a:lnTo>
                  <a:pt x="218380" y="222421"/>
                </a:lnTo>
                <a:lnTo>
                  <a:pt x="220980" y="212598"/>
                </a:lnTo>
                <a:lnTo>
                  <a:pt x="284988" y="232791"/>
                </a:lnTo>
                <a:lnTo>
                  <a:pt x="280638" y="246870"/>
                </a:lnTo>
                <a:lnTo>
                  <a:pt x="275559" y="259923"/>
                </a:lnTo>
                <a:lnTo>
                  <a:pt x="269754" y="271950"/>
                </a:lnTo>
                <a:lnTo>
                  <a:pt x="263223" y="282951"/>
                </a:lnTo>
                <a:lnTo>
                  <a:pt x="255969" y="292926"/>
                </a:lnTo>
                <a:lnTo>
                  <a:pt x="247993" y="301875"/>
                </a:lnTo>
                <a:lnTo>
                  <a:pt x="239299" y="309798"/>
                </a:lnTo>
                <a:lnTo>
                  <a:pt x="226042" y="319214"/>
                </a:lnTo>
                <a:lnTo>
                  <a:pt x="215378" y="324980"/>
                </a:lnTo>
                <a:lnTo>
                  <a:pt x="203979" y="329718"/>
                </a:lnTo>
                <a:lnTo>
                  <a:pt x="191851" y="333432"/>
                </a:lnTo>
                <a:lnTo>
                  <a:pt x="179001" y="336123"/>
                </a:lnTo>
                <a:lnTo>
                  <a:pt x="165436" y="337793"/>
                </a:lnTo>
                <a:lnTo>
                  <a:pt x="151161" y="338444"/>
                </a:lnTo>
                <a:lnTo>
                  <a:pt x="149098" y="338455"/>
                </a:lnTo>
                <a:lnTo>
                  <a:pt x="135116" y="337921"/>
                </a:lnTo>
                <a:lnTo>
                  <a:pt x="121684" y="336320"/>
                </a:lnTo>
                <a:lnTo>
                  <a:pt x="108804" y="333653"/>
                </a:lnTo>
                <a:lnTo>
                  <a:pt x="96476" y="329918"/>
                </a:lnTo>
                <a:lnTo>
                  <a:pt x="84704" y="325117"/>
                </a:lnTo>
                <a:lnTo>
                  <a:pt x="73489" y="319248"/>
                </a:lnTo>
                <a:lnTo>
                  <a:pt x="62833" y="312312"/>
                </a:lnTo>
                <a:lnTo>
                  <a:pt x="52738" y="304310"/>
                </a:lnTo>
                <a:lnTo>
                  <a:pt x="43206" y="295240"/>
                </a:lnTo>
                <a:lnTo>
                  <a:pt x="34052" y="284772"/>
                </a:lnTo>
                <a:lnTo>
                  <a:pt x="27010" y="275035"/>
                </a:lnTo>
                <a:lnTo>
                  <a:pt x="20782" y="264665"/>
                </a:lnTo>
                <a:lnTo>
                  <a:pt x="15370" y="253662"/>
                </a:lnTo>
                <a:lnTo>
                  <a:pt x="10772" y="242022"/>
                </a:lnTo>
                <a:lnTo>
                  <a:pt x="6990" y="229746"/>
                </a:lnTo>
                <a:lnTo>
                  <a:pt x="4022" y="216832"/>
                </a:lnTo>
                <a:lnTo>
                  <a:pt x="1869" y="203277"/>
                </a:lnTo>
                <a:lnTo>
                  <a:pt x="531" y="189081"/>
                </a:lnTo>
                <a:lnTo>
                  <a:pt x="8" y="174242"/>
                </a:lnTo>
                <a:lnTo>
                  <a:pt x="0" y="172085"/>
                </a:lnTo>
                <a:lnTo>
                  <a:pt x="378" y="156888"/>
                </a:lnTo>
                <a:lnTo>
                  <a:pt x="1514" y="142352"/>
                </a:lnTo>
                <a:lnTo>
                  <a:pt x="3409" y="128476"/>
                </a:lnTo>
                <a:lnTo>
                  <a:pt x="6064" y="115260"/>
                </a:lnTo>
                <a:lnTo>
                  <a:pt x="9481" y="102704"/>
                </a:lnTo>
                <a:lnTo>
                  <a:pt x="13661" y="90808"/>
                </a:lnTo>
                <a:lnTo>
                  <a:pt x="18605" y="79572"/>
                </a:lnTo>
                <a:lnTo>
                  <a:pt x="24314" y="68997"/>
                </a:lnTo>
                <a:lnTo>
                  <a:pt x="30790" y="59081"/>
                </a:lnTo>
                <a:lnTo>
                  <a:pt x="38034" y="49826"/>
                </a:lnTo>
                <a:lnTo>
                  <a:pt x="51395" y="36140"/>
                </a:lnTo>
                <a:lnTo>
                  <a:pt x="61226" y="28081"/>
                </a:lnTo>
                <a:lnTo>
                  <a:pt x="71657" y="21035"/>
                </a:lnTo>
                <a:lnTo>
                  <a:pt x="82688" y="15004"/>
                </a:lnTo>
                <a:lnTo>
                  <a:pt x="94320" y="9987"/>
                </a:lnTo>
                <a:lnTo>
                  <a:pt x="106551" y="5987"/>
                </a:lnTo>
                <a:lnTo>
                  <a:pt x="119383" y="3004"/>
                </a:lnTo>
                <a:lnTo>
                  <a:pt x="132814" y="1039"/>
                </a:lnTo>
                <a:lnTo>
                  <a:pt x="146846" y="93"/>
                </a:lnTo>
                <a:lnTo>
                  <a:pt x="15303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9760" y="660780"/>
            <a:ext cx="317500" cy="338455"/>
          </a:xfrm>
          <a:custGeom>
            <a:avLst/>
            <a:gdLst/>
            <a:ahLst/>
            <a:cxnLst/>
            <a:rect l="l" t="t" r="r" b="b"/>
            <a:pathLst>
              <a:path w="317500" h="338455">
                <a:moveTo>
                  <a:pt x="158369" y="0"/>
                </a:moveTo>
                <a:lnTo>
                  <a:pt x="172849" y="470"/>
                </a:lnTo>
                <a:lnTo>
                  <a:pt x="186730" y="1882"/>
                </a:lnTo>
                <a:lnTo>
                  <a:pt x="200010" y="4235"/>
                </a:lnTo>
                <a:lnTo>
                  <a:pt x="212689" y="7527"/>
                </a:lnTo>
                <a:lnTo>
                  <a:pt x="224767" y="11757"/>
                </a:lnTo>
                <a:lnTo>
                  <a:pt x="236241" y="16926"/>
                </a:lnTo>
                <a:lnTo>
                  <a:pt x="247112" y="23032"/>
                </a:lnTo>
                <a:lnTo>
                  <a:pt x="257378" y="30074"/>
                </a:lnTo>
                <a:lnTo>
                  <a:pt x="267039" y="38051"/>
                </a:lnTo>
                <a:lnTo>
                  <a:pt x="282011" y="53793"/>
                </a:lnTo>
                <a:lnTo>
                  <a:pt x="289154" y="63402"/>
                </a:lnTo>
                <a:lnTo>
                  <a:pt x="295496" y="73657"/>
                </a:lnTo>
                <a:lnTo>
                  <a:pt x="301035" y="84557"/>
                </a:lnTo>
                <a:lnTo>
                  <a:pt x="305773" y="96102"/>
                </a:lnTo>
                <a:lnTo>
                  <a:pt x="309709" y="108290"/>
                </a:lnTo>
                <a:lnTo>
                  <a:pt x="312843" y="121122"/>
                </a:lnTo>
                <a:lnTo>
                  <a:pt x="315175" y="134595"/>
                </a:lnTo>
                <a:lnTo>
                  <a:pt x="316705" y="148711"/>
                </a:lnTo>
                <a:lnTo>
                  <a:pt x="317433" y="163468"/>
                </a:lnTo>
                <a:lnTo>
                  <a:pt x="317500" y="169672"/>
                </a:lnTo>
                <a:lnTo>
                  <a:pt x="317097" y="184677"/>
                </a:lnTo>
                <a:lnTo>
                  <a:pt x="315889" y="199041"/>
                </a:lnTo>
                <a:lnTo>
                  <a:pt x="313876" y="212762"/>
                </a:lnTo>
                <a:lnTo>
                  <a:pt x="311058" y="225839"/>
                </a:lnTo>
                <a:lnTo>
                  <a:pt x="307435" y="238273"/>
                </a:lnTo>
                <a:lnTo>
                  <a:pt x="303007" y="250062"/>
                </a:lnTo>
                <a:lnTo>
                  <a:pt x="297774" y="261205"/>
                </a:lnTo>
                <a:lnTo>
                  <a:pt x="291735" y="271703"/>
                </a:lnTo>
                <a:lnTo>
                  <a:pt x="284891" y="281554"/>
                </a:lnTo>
                <a:lnTo>
                  <a:pt x="277242" y="290757"/>
                </a:lnTo>
                <a:lnTo>
                  <a:pt x="265286" y="302447"/>
                </a:lnTo>
                <a:lnTo>
                  <a:pt x="255508" y="310208"/>
                </a:lnTo>
                <a:lnTo>
                  <a:pt x="245113" y="317032"/>
                </a:lnTo>
                <a:lnTo>
                  <a:pt x="234104" y="322917"/>
                </a:lnTo>
                <a:lnTo>
                  <a:pt x="222481" y="327861"/>
                </a:lnTo>
                <a:lnTo>
                  <a:pt x="210246" y="331864"/>
                </a:lnTo>
                <a:lnTo>
                  <a:pt x="197402" y="334923"/>
                </a:lnTo>
                <a:lnTo>
                  <a:pt x="183949" y="337036"/>
                </a:lnTo>
                <a:lnTo>
                  <a:pt x="169890" y="338202"/>
                </a:lnTo>
                <a:lnTo>
                  <a:pt x="159257" y="338455"/>
                </a:lnTo>
                <a:lnTo>
                  <a:pt x="144664" y="337989"/>
                </a:lnTo>
                <a:lnTo>
                  <a:pt x="130690" y="336594"/>
                </a:lnTo>
                <a:lnTo>
                  <a:pt x="117339" y="334269"/>
                </a:lnTo>
                <a:lnTo>
                  <a:pt x="104610" y="331014"/>
                </a:lnTo>
                <a:lnTo>
                  <a:pt x="92504" y="326829"/>
                </a:lnTo>
                <a:lnTo>
                  <a:pt x="81023" y="321714"/>
                </a:lnTo>
                <a:lnTo>
                  <a:pt x="70166" y="315668"/>
                </a:lnTo>
                <a:lnTo>
                  <a:pt x="59935" y="308693"/>
                </a:lnTo>
                <a:lnTo>
                  <a:pt x="50331" y="300788"/>
                </a:lnTo>
                <a:lnTo>
                  <a:pt x="35179" y="284852"/>
                </a:lnTo>
                <a:lnTo>
                  <a:pt x="27993" y="275187"/>
                </a:lnTo>
                <a:lnTo>
                  <a:pt x="21624" y="264883"/>
                </a:lnTo>
                <a:lnTo>
                  <a:pt x="16072" y="253940"/>
                </a:lnTo>
                <a:lnTo>
                  <a:pt x="11341" y="242357"/>
                </a:lnTo>
                <a:lnTo>
                  <a:pt x="7430" y="230134"/>
                </a:lnTo>
                <a:lnTo>
                  <a:pt x="4341" y="217273"/>
                </a:lnTo>
                <a:lnTo>
                  <a:pt x="2076" y="203772"/>
                </a:lnTo>
                <a:lnTo>
                  <a:pt x="637" y="189631"/>
                </a:lnTo>
                <a:lnTo>
                  <a:pt x="24" y="174851"/>
                </a:lnTo>
                <a:lnTo>
                  <a:pt x="0" y="171196"/>
                </a:lnTo>
                <a:lnTo>
                  <a:pt x="337" y="156683"/>
                </a:lnTo>
                <a:lnTo>
                  <a:pt x="1345" y="142879"/>
                </a:lnTo>
                <a:lnTo>
                  <a:pt x="3019" y="129779"/>
                </a:lnTo>
                <a:lnTo>
                  <a:pt x="5354" y="117381"/>
                </a:lnTo>
                <a:lnTo>
                  <a:pt x="8345" y="105683"/>
                </a:lnTo>
                <a:lnTo>
                  <a:pt x="11987" y="94683"/>
                </a:lnTo>
                <a:lnTo>
                  <a:pt x="20691" y="75829"/>
                </a:lnTo>
                <a:lnTo>
                  <a:pt x="27274" y="64964"/>
                </a:lnTo>
                <a:lnTo>
                  <a:pt x="34736" y="54661"/>
                </a:lnTo>
                <a:lnTo>
                  <a:pt x="43076" y="44932"/>
                </a:lnTo>
                <a:lnTo>
                  <a:pt x="55249" y="33259"/>
                </a:lnTo>
                <a:lnTo>
                  <a:pt x="65449" y="25327"/>
                </a:lnTo>
                <a:lnTo>
                  <a:pt x="76066" y="18643"/>
                </a:lnTo>
                <a:lnTo>
                  <a:pt x="87098" y="13230"/>
                </a:lnTo>
                <a:lnTo>
                  <a:pt x="98895" y="8776"/>
                </a:lnTo>
                <a:lnTo>
                  <a:pt x="110610" y="5409"/>
                </a:lnTo>
                <a:lnTo>
                  <a:pt x="122905" y="2852"/>
                </a:lnTo>
                <a:lnTo>
                  <a:pt x="135786" y="1107"/>
                </a:lnTo>
                <a:lnTo>
                  <a:pt x="149256" y="172"/>
                </a:lnTo>
                <a:lnTo>
                  <a:pt x="158369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09594" y="666369"/>
            <a:ext cx="66039" cy="327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255509" y="666369"/>
            <a:ext cx="242709" cy="5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5509" y="721740"/>
            <a:ext cx="66052" cy="7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1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1321562" y="721740"/>
            <a:ext cx="176656" cy="7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1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1255509" y="794258"/>
            <a:ext cx="230390" cy="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5509" y="849376"/>
            <a:ext cx="66052" cy="89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"/>
              </a:spcBef>
            </a:pPr>
            <a:endParaRPr sz="700"/>
          </a:p>
        </p:txBody>
      </p:sp>
      <p:sp>
        <p:nvSpPr>
          <p:cNvPr id="4" name="object 4"/>
          <p:cNvSpPr txBox="1"/>
          <p:nvPr/>
        </p:nvSpPr>
        <p:spPr>
          <a:xfrm>
            <a:off x="1321562" y="849376"/>
            <a:ext cx="164337" cy="89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"/>
              </a:spcBef>
            </a:pPr>
            <a:endParaRPr sz="700"/>
          </a:p>
        </p:txBody>
      </p:sp>
      <p:sp>
        <p:nvSpPr>
          <p:cNvPr id="3" name="object 3"/>
          <p:cNvSpPr txBox="1"/>
          <p:nvPr/>
        </p:nvSpPr>
        <p:spPr>
          <a:xfrm>
            <a:off x="1255509" y="938529"/>
            <a:ext cx="248932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0114" y="137922"/>
            <a:ext cx="8869680" cy="6583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4"/>
              </a:spcBef>
            </a:pPr>
            <a:endParaRPr sz="800" dirty="0"/>
          </a:p>
          <a:p>
            <a:pPr marL="398526" marR="1153012">
              <a:lnSpc>
                <a:spcPct val="239583"/>
              </a:lnSpc>
              <a:spcBef>
                <a:spcPts val="4672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lang="en-IN" sz="2400" dirty="0" smtClean="0">
                <a:solidFill>
                  <a:srgbClr val="DFE6D0"/>
                </a:solidFill>
                <a:latin typeface="Arial"/>
                <a:cs typeface="Arial"/>
              </a:rPr>
              <a:t>common in western countries. It arises from                     sub mucosal glands/ Barrett's oesophagus</a:t>
            </a:r>
            <a:r>
              <a:rPr lang="en-US" sz="2400" spc="0" dirty="0" smtClean="0">
                <a:solidFill>
                  <a:srgbClr val="DFE6D0"/>
                </a:solidFill>
                <a:latin typeface="Arial"/>
                <a:cs typeface="Arial"/>
              </a:rPr>
              <a:t>                  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Eti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gy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23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Inc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eas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ng</a:t>
            </a:r>
            <a:r>
              <a:rPr sz="2400" spc="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ence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 obesity…..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 GE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…BARRETT’S oesophagus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4154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stolog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cally</a:t>
            </a:r>
            <a:r>
              <a:rPr sz="2400" spc="5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it is f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om</a:t>
            </a:r>
            <a:r>
              <a:rPr sz="2400" spc="-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bmucosal</a:t>
            </a:r>
            <a:r>
              <a:rPr sz="2400" spc="2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the 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9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otopic</a:t>
            </a:r>
            <a:r>
              <a:rPr sz="2400" spc="1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is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an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c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mnar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um</a:t>
            </a:r>
            <a:r>
              <a:rPr lang="en-IN" sz="2400" spc="0" dirty="0" smtClean="0">
                <a:solidFill>
                  <a:srgbClr val="DFE6D0"/>
                </a:solidFill>
                <a:latin typeface="Arial"/>
                <a:cs typeface="Arial"/>
              </a:rPr>
              <a:t>…goblet cells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5"/>
              </a:spcBef>
            </a:pPr>
            <a:r>
              <a:rPr sz="2400" spc="0" dirty="0" smtClean="0">
                <a:solidFill>
                  <a:srgbClr val="ACC2C8"/>
                </a:solidFill>
                <a:latin typeface="Arial"/>
                <a:cs typeface="Arial"/>
              </a:rPr>
              <a:t>•</a:t>
            </a:r>
            <a:r>
              <a:rPr sz="2400" spc="654" dirty="0" smtClean="0">
                <a:solidFill>
                  <a:srgbClr val="ACC2C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Mali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na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rgbClr val="DFE6D0"/>
                </a:solidFill>
                <a:latin typeface="Arial"/>
                <a:cs typeface="Arial"/>
              </a:rPr>
              <a:t>change</a:t>
            </a:r>
            <a:r>
              <a:rPr sz="2400" spc="3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of me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astic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col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mnar</a:t>
            </a:r>
            <a:r>
              <a:rPr sz="2400" spc="1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thel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um</a:t>
            </a:r>
            <a:r>
              <a:rPr lang="en-GB" sz="2400" spc="0" dirty="0" smtClean="0">
                <a:solidFill>
                  <a:srgbClr val="DFE6D0"/>
                </a:solidFill>
                <a:latin typeface="Arial"/>
                <a:cs typeface="Arial"/>
              </a:rPr>
              <a:t>, goblet cells in Barrette’s </a:t>
            </a:r>
            <a:r>
              <a:rPr lang="en-GB" sz="2400" spc="0" dirty="0" err="1" smtClean="0">
                <a:solidFill>
                  <a:srgbClr val="DFE6D0"/>
                </a:solidFill>
                <a:latin typeface="Arial"/>
                <a:cs typeface="Arial"/>
              </a:rPr>
              <a:t>esophagus</a:t>
            </a:r>
            <a:endParaRPr sz="2400" dirty="0">
              <a:latin typeface="Arial"/>
              <a:cs typeface="Arial"/>
            </a:endParaRPr>
          </a:p>
          <a:p>
            <a:pPr marL="398526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(Bar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et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t</a:t>
            </a:r>
            <a:r>
              <a:rPr sz="2400" spc="-54" dirty="0" smtClean="0">
                <a:solidFill>
                  <a:srgbClr val="DFE6D0"/>
                </a:solidFill>
                <a:latin typeface="Arial"/>
                <a:cs typeface="Arial"/>
              </a:rPr>
              <a:t>’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s esop</a:t>
            </a:r>
            <a:r>
              <a:rPr sz="2400" spc="-9" dirty="0" smtClean="0">
                <a:solidFill>
                  <a:srgbClr val="DFE6D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ag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DFE6D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)</a:t>
            </a:r>
            <a:r>
              <a:rPr sz="2400" spc="34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– 40 fold i</a:t>
            </a:r>
            <a:r>
              <a:rPr sz="2400" spc="-4" dirty="0" smtClean="0">
                <a:solidFill>
                  <a:srgbClr val="DFE6D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cresed</a:t>
            </a:r>
            <a:r>
              <a:rPr sz="2400" spc="29" dirty="0" smtClean="0">
                <a:solidFill>
                  <a:srgbClr val="DFE6D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DFE6D0"/>
                </a:solidFill>
                <a:latin typeface="Arial"/>
                <a:cs typeface="Arial"/>
              </a:rPr>
              <a:t>risk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4" y="3809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047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492" y="6096"/>
            <a:ext cx="1786127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640" y="21335"/>
            <a:ext cx="1703832" cy="1702308"/>
          </a:xfrm>
          <a:custGeom>
            <a:avLst/>
            <a:gdLst/>
            <a:ahLst/>
            <a:cxnLst/>
            <a:rect l="l" t="t" r="r" b="b"/>
            <a:pathLst>
              <a:path w="1703832" h="1702308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212" y="1045464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587" y="1615652"/>
            <a:ext cx="179299" cy="5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7587" y="1050711"/>
            <a:ext cx="1116275" cy="1111317"/>
          </a:xfrm>
          <a:custGeom>
            <a:avLst/>
            <a:gdLst/>
            <a:ahLst/>
            <a:cxnLst/>
            <a:rect l="l" t="t" r="r" b="b"/>
            <a:pathLst>
              <a:path w="1116275" h="1111317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958" y="1181143"/>
            <a:ext cx="855565" cy="850558"/>
          </a:xfrm>
          <a:custGeom>
            <a:avLst/>
            <a:gdLst/>
            <a:ahLst/>
            <a:cxnLst/>
            <a:rect l="l" t="t" r="r" b="b"/>
            <a:pathLst>
              <a:path w="855565" h="850558">
                <a:moveTo>
                  <a:pt x="89838" y="155531"/>
                </a:moveTo>
                <a:lnTo>
                  <a:pt x="69428" y="183395"/>
                </a:lnTo>
                <a:lnTo>
                  <a:pt x="51680" y="212403"/>
                </a:lnTo>
                <a:lnTo>
                  <a:pt x="36574" y="242399"/>
                </a:lnTo>
                <a:lnTo>
                  <a:pt x="24090" y="273230"/>
                </a:lnTo>
                <a:lnTo>
                  <a:pt x="14211" y="304742"/>
                </a:lnTo>
                <a:lnTo>
                  <a:pt x="6915" y="336780"/>
                </a:lnTo>
                <a:lnTo>
                  <a:pt x="2185" y="369190"/>
                </a:lnTo>
                <a:lnTo>
                  <a:pt x="0" y="401817"/>
                </a:lnTo>
                <a:lnTo>
                  <a:pt x="340" y="434509"/>
                </a:lnTo>
                <a:lnTo>
                  <a:pt x="3188" y="467109"/>
                </a:lnTo>
                <a:lnTo>
                  <a:pt x="8522" y="499465"/>
                </a:lnTo>
                <a:lnTo>
                  <a:pt x="16325" y="531422"/>
                </a:lnTo>
                <a:lnTo>
                  <a:pt x="26576" y="562826"/>
                </a:lnTo>
                <a:lnTo>
                  <a:pt x="39256" y="593522"/>
                </a:lnTo>
                <a:lnTo>
                  <a:pt x="54346" y="623357"/>
                </a:lnTo>
                <a:lnTo>
                  <a:pt x="71827" y="652176"/>
                </a:lnTo>
                <a:lnTo>
                  <a:pt x="91678" y="679825"/>
                </a:lnTo>
                <a:lnTo>
                  <a:pt x="113881" y="706149"/>
                </a:lnTo>
                <a:lnTo>
                  <a:pt x="138416" y="730995"/>
                </a:lnTo>
                <a:lnTo>
                  <a:pt x="165264" y="754209"/>
                </a:lnTo>
                <a:lnTo>
                  <a:pt x="193850" y="775241"/>
                </a:lnTo>
                <a:lnTo>
                  <a:pt x="223515" y="793655"/>
                </a:lnTo>
                <a:lnTo>
                  <a:pt x="254104" y="809468"/>
                </a:lnTo>
                <a:lnTo>
                  <a:pt x="285462" y="822693"/>
                </a:lnTo>
                <a:lnTo>
                  <a:pt x="317435" y="833348"/>
                </a:lnTo>
                <a:lnTo>
                  <a:pt x="349868" y="841446"/>
                </a:lnTo>
                <a:lnTo>
                  <a:pt x="382607" y="847004"/>
                </a:lnTo>
                <a:lnTo>
                  <a:pt x="415497" y="850036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13529" y="844134"/>
                </a:lnTo>
                <a:lnTo>
                  <a:pt x="545478" y="837218"/>
                </a:lnTo>
                <a:lnTo>
                  <a:pt x="576806" y="827854"/>
                </a:lnTo>
                <a:lnTo>
                  <a:pt x="607358" y="816056"/>
                </a:lnTo>
                <a:lnTo>
                  <a:pt x="636980" y="801840"/>
                </a:lnTo>
                <a:lnTo>
                  <a:pt x="665516" y="785221"/>
                </a:lnTo>
                <a:lnTo>
                  <a:pt x="692813" y="766215"/>
                </a:lnTo>
                <a:lnTo>
                  <a:pt x="718715" y="744837"/>
                </a:lnTo>
                <a:lnTo>
                  <a:pt x="743069" y="721103"/>
                </a:lnTo>
                <a:lnTo>
                  <a:pt x="765720" y="695027"/>
                </a:lnTo>
                <a:lnTo>
                  <a:pt x="786131" y="667145"/>
                </a:lnTo>
                <a:lnTo>
                  <a:pt x="803881" y="638124"/>
                </a:lnTo>
                <a:lnTo>
                  <a:pt x="818988" y="608117"/>
                </a:lnTo>
                <a:lnTo>
                  <a:pt x="831472" y="577279"/>
                </a:lnTo>
                <a:lnTo>
                  <a:pt x="841353" y="545762"/>
                </a:lnTo>
                <a:lnTo>
                  <a:pt x="848648" y="513722"/>
                </a:lnTo>
                <a:lnTo>
                  <a:pt x="853379" y="48131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52376" y="383401"/>
                </a:lnTo>
                <a:lnTo>
                  <a:pt x="847042" y="351050"/>
                </a:lnTo>
                <a:lnTo>
                  <a:pt x="839239" y="319099"/>
                </a:lnTo>
                <a:lnTo>
                  <a:pt x="828988" y="287701"/>
                </a:lnTo>
                <a:lnTo>
                  <a:pt x="816308" y="257011"/>
                </a:lnTo>
                <a:lnTo>
                  <a:pt x="801219" y="227183"/>
                </a:lnTo>
                <a:lnTo>
                  <a:pt x="783739" y="198369"/>
                </a:lnTo>
                <a:lnTo>
                  <a:pt x="763889" y="170726"/>
                </a:lnTo>
                <a:lnTo>
                  <a:pt x="741687" y="144405"/>
                </a:lnTo>
                <a:lnTo>
                  <a:pt x="717153" y="119561"/>
                </a:lnTo>
                <a:lnTo>
                  <a:pt x="690307" y="96349"/>
                </a:lnTo>
                <a:lnTo>
                  <a:pt x="661719" y="75317"/>
                </a:lnTo>
                <a:lnTo>
                  <a:pt x="632052" y="56903"/>
                </a:lnTo>
                <a:lnTo>
                  <a:pt x="601462" y="41090"/>
                </a:lnTo>
                <a:lnTo>
                  <a:pt x="570102" y="27864"/>
                </a:lnTo>
                <a:lnTo>
                  <a:pt x="538128" y="17210"/>
                </a:lnTo>
                <a:lnTo>
                  <a:pt x="505694" y="9112"/>
                </a:lnTo>
                <a:lnTo>
                  <a:pt x="472954" y="3554"/>
                </a:lnTo>
                <a:lnTo>
                  <a:pt x="440064" y="522"/>
                </a:lnTo>
                <a:lnTo>
                  <a:pt x="407176" y="0"/>
                </a:lnTo>
                <a:lnTo>
                  <a:pt x="374447" y="1972"/>
                </a:lnTo>
                <a:lnTo>
                  <a:pt x="342030" y="6424"/>
                </a:lnTo>
                <a:lnTo>
                  <a:pt x="310080" y="13340"/>
                </a:lnTo>
                <a:lnTo>
                  <a:pt x="278752" y="22704"/>
                </a:lnTo>
                <a:lnTo>
                  <a:pt x="248200" y="34502"/>
                </a:lnTo>
                <a:lnTo>
                  <a:pt x="218578" y="48718"/>
                </a:lnTo>
                <a:lnTo>
                  <a:pt x="190042" y="65336"/>
                </a:lnTo>
                <a:lnTo>
                  <a:pt x="162745" y="84342"/>
                </a:lnTo>
                <a:lnTo>
                  <a:pt x="136843" y="105720"/>
                </a:lnTo>
                <a:lnTo>
                  <a:pt x="112489" y="129455"/>
                </a:lnTo>
                <a:lnTo>
                  <a:pt x="89838" y="15553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8136" y="0"/>
            <a:ext cx="8055863" cy="6857998"/>
          </a:xfrm>
          <a:custGeom>
            <a:avLst/>
            <a:gdLst/>
            <a:ahLst/>
            <a:cxnLst/>
            <a:rect l="l" t="t" r="r" b="b"/>
            <a:pathLst>
              <a:path w="8055863" h="6857998">
                <a:moveTo>
                  <a:pt x="0" y="6857998"/>
                </a:moveTo>
                <a:lnTo>
                  <a:pt x="8055863" y="6857998"/>
                </a:lnTo>
                <a:lnTo>
                  <a:pt x="805586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3460" y="0"/>
            <a:ext cx="1524" cy="6857998"/>
          </a:xfrm>
          <a:custGeom>
            <a:avLst/>
            <a:gdLst/>
            <a:ahLst/>
            <a:cxnLst/>
            <a:rect l="l" t="t" r="r" b="b"/>
            <a:pathLst>
              <a:path w="1524" h="6857998">
                <a:moveTo>
                  <a:pt x="0" y="6857998"/>
                </a:moveTo>
                <a:lnTo>
                  <a:pt x="1524" y="6857998"/>
                </a:lnTo>
                <a:lnTo>
                  <a:pt x="15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5736" y="-39625"/>
            <a:ext cx="155447" cy="6937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4984" y="0"/>
            <a:ext cx="73152" cy="6858000"/>
          </a:xfrm>
          <a:custGeom>
            <a:avLst/>
            <a:gdLst/>
            <a:ahLst/>
            <a:cxnLst/>
            <a:rect l="l" t="t" r="r" b="b"/>
            <a:pathLst>
              <a:path w="73152" h="6858000">
                <a:moveTo>
                  <a:pt x="73152" y="0"/>
                </a:moveTo>
                <a:lnTo>
                  <a:pt x="0" y="0"/>
                </a:lnTo>
                <a:lnTo>
                  <a:pt x="0" y="6857999"/>
                </a:lnTo>
                <a:lnTo>
                  <a:pt x="73152" y="6857999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2312" y="914400"/>
            <a:ext cx="3962400" cy="567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8694" y="173965"/>
            <a:ext cx="139648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9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y</a:t>
            </a:r>
            <a:r>
              <a:rPr sz="3200" b="1" spc="-14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9052" y="173965"/>
            <a:ext cx="47089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4223" y="173965"/>
            <a:ext cx="69730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4989" y="173965"/>
            <a:ext cx="227810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Es</a:t>
            </a:r>
            <a:r>
              <a:rPr sz="3200" b="1" spc="-14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ph</a:t>
            </a:r>
            <a:r>
              <a:rPr sz="3200" b="1" spc="-14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gus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3673" y="1023040"/>
            <a:ext cx="27745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g. St</a:t>
            </a:r>
            <a:r>
              <a:rPr sz="1800" spc="4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atifi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4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4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5832" y="1589460"/>
            <a:ext cx="2268438" cy="640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002" marR="34335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f. Muc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mem</a:t>
            </a:r>
            <a:r>
              <a:rPr sz="1800" spc="-9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73"/>
              </a:spcBef>
            </a:pP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sc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ris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2375" y="2436804"/>
            <a:ext cx="148341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d. </a:t>
            </a:r>
            <a:r>
              <a:rPr sz="1800" spc="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ubmucosa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7135" y="3537774"/>
            <a:ext cx="2219223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c.</a:t>
            </a:r>
            <a:r>
              <a:rPr sz="1800" spc="-29" dirty="0" smtClean="0">
                <a:latin typeface="Arial"/>
                <a:cs typeface="Arial"/>
              </a:rPr>
              <a:t> </a:t>
            </a:r>
            <a:r>
              <a:rPr sz="1800" spc="-5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4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sv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rse mu</a:t>
            </a:r>
            <a:r>
              <a:rPr sz="1800" spc="-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7135" y="5100128"/>
            <a:ext cx="2332760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Long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-4" dirty="0" smtClean="0">
                <a:latin typeface="Arial"/>
                <a:cs typeface="Arial"/>
              </a:rPr>
              <a:t>ud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3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sc</a:t>
            </a:r>
            <a:r>
              <a:rPr sz="1800" spc="-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17135" y="6264126"/>
            <a:ext cx="200027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a. </a:t>
            </a:r>
            <a:r>
              <a:rPr sz="1800" spc="4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9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ro</a:t>
            </a:r>
            <a:r>
              <a:rPr sz="1800" spc="-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cov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57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1910</Words>
  <Application>Microsoft Office PowerPoint</Application>
  <PresentationFormat>On-screen Show (4:3)</PresentationFormat>
  <Paragraphs>401</Paragraphs>
  <Slides>81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GROSS TYPES</vt:lpstr>
      <vt:lpstr>PowerPoint Presentation</vt:lpstr>
      <vt:lpstr>PowerPoint Presentation</vt:lpstr>
      <vt:lpstr>Spread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Apple core appearance</vt:lpstr>
      <vt:lpstr>Dilated proximal esophagus</vt:lpstr>
      <vt:lpstr>PowerPoint Presentation</vt:lpstr>
      <vt:lpstr>PowerPoint Presentation</vt:lpstr>
      <vt:lpstr>PowerPoint Presentation</vt:lpstr>
      <vt:lpstr>CT abdomen  –secondaries in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Staging   TNM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Souttar’s tube  self expanding mesh</vt:lpstr>
      <vt:lpstr>PowerPoint Presentation</vt:lpstr>
      <vt:lpstr>MCQ  1</vt:lpstr>
      <vt:lpstr>2</vt:lpstr>
      <vt:lpstr>3</vt:lpstr>
      <vt:lpstr>4</vt:lpstr>
      <vt:lpstr>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jadish</cp:lastModifiedBy>
  <cp:revision>53</cp:revision>
  <dcterms:modified xsi:type="dcterms:W3CDTF">2020-04-10T11:30:34Z</dcterms:modified>
</cp:coreProperties>
</file>