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32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>
        <p:scale>
          <a:sx n="60" d="100"/>
          <a:sy n="60" d="100"/>
        </p:scale>
        <p:origin x="2098" y="8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73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0FBE7E-A704-4847-B6D8-2592A6792355}"/>
              </a:ext>
            </a:extLst>
          </p:cNvPr>
          <p:cNvSpPr/>
          <p:nvPr/>
        </p:nvSpPr>
        <p:spPr>
          <a:xfrm>
            <a:off x="3070760" y="941685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SHOCK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3085F-D5E2-4EA1-AF75-B29E9C070E7E}"/>
              </a:ext>
            </a:extLst>
          </p:cNvPr>
          <p:cNvSpPr txBox="1"/>
          <p:nvPr/>
        </p:nvSpPr>
        <p:spPr>
          <a:xfrm>
            <a:off x="3340100" y="2844800"/>
            <a:ext cx="543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BY</a:t>
            </a:r>
          </a:p>
          <a:p>
            <a:pPr algn="r"/>
            <a:r>
              <a:rPr lang="en-US" sz="3200" dirty="0"/>
              <a:t>DR PRATIK SHAPARIA</a:t>
            </a:r>
          </a:p>
        </p:txBody>
      </p:sp>
    </p:spTree>
    <p:extLst>
      <p:ext uri="{BB962C8B-B14F-4D97-AF65-F5344CB8AC3E}">
        <p14:creationId xmlns:p14="http://schemas.microsoft.com/office/powerpoint/2010/main" val="4275438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84300" y="-28575"/>
            <a:ext cx="68961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86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11300" y="0"/>
            <a:ext cx="6731000" cy="50482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85900" y="0"/>
            <a:ext cx="6832600" cy="51244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12900" y="-28575"/>
            <a:ext cx="68961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3500" y="0"/>
            <a:ext cx="6819900" cy="51149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11300" y="0"/>
            <a:ext cx="6858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60500" y="28575"/>
            <a:ext cx="6819900" cy="51149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4750" y="0"/>
            <a:ext cx="6794500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85900" y="0"/>
            <a:ext cx="6731000" cy="50482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0300" y="0"/>
            <a:ext cx="6883400" cy="51625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93800" y="0"/>
            <a:ext cx="6756400" cy="5067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46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32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25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9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6000" y="0"/>
            <a:ext cx="6781800" cy="50863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0300" y="-19050"/>
            <a:ext cx="6883400" cy="51625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5200" y="23812"/>
            <a:ext cx="6794500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22400" y="0"/>
            <a:ext cx="6769100" cy="50768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1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6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2466" y="0"/>
            <a:ext cx="6671733" cy="5003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97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4750" y="47625"/>
            <a:ext cx="6794500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13932" y="82550"/>
            <a:ext cx="6637867" cy="4978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3066" y="165100"/>
            <a:ext cx="6637867" cy="49784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86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79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0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55700" y="0"/>
            <a:ext cx="6832600" cy="512445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97000" y="95250"/>
            <a:ext cx="660400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2200" y="0"/>
            <a:ext cx="6756400" cy="50673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3812"/>
            <a:ext cx="9144000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06500" y="0"/>
            <a:ext cx="6731000" cy="504825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900" y="0"/>
            <a:ext cx="6870700" cy="515302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46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27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716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46200" y="0"/>
            <a:ext cx="6781800" cy="508635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35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0666" y="101600"/>
            <a:ext cx="6722533" cy="50419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56266" y="0"/>
            <a:ext cx="6671733" cy="50038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DA9E18-1CBD-434E-B8DC-C3FEEED7419C}"/>
              </a:ext>
            </a:extLst>
          </p:cNvPr>
          <p:cNvSpPr txBox="1"/>
          <p:nvPr/>
        </p:nvSpPr>
        <p:spPr>
          <a:xfrm>
            <a:off x="914400" y="812800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1.Shock is clinically best assessed by: </a:t>
            </a:r>
          </a:p>
          <a:p>
            <a:r>
              <a:rPr lang="en-US" sz="3200" dirty="0"/>
              <a:t>  a.  Urine output</a:t>
            </a:r>
          </a:p>
          <a:p>
            <a:r>
              <a:rPr lang="en-US" sz="3200" dirty="0"/>
              <a:t>  b. BP  </a:t>
            </a:r>
          </a:p>
          <a:p>
            <a:r>
              <a:rPr lang="en-US" sz="3200" dirty="0"/>
              <a:t>  c. CVP</a:t>
            </a:r>
          </a:p>
          <a:p>
            <a:r>
              <a:rPr lang="en-US" sz="3200" dirty="0"/>
              <a:t> d.  Hydration</a:t>
            </a:r>
          </a:p>
        </p:txBody>
      </p:sp>
    </p:spTree>
    <p:extLst>
      <p:ext uri="{BB962C8B-B14F-4D97-AF65-F5344CB8AC3E}">
        <p14:creationId xmlns:p14="http://schemas.microsoft.com/office/powerpoint/2010/main" val="34339707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3DA04-A83D-4D97-A858-1E3593E8BB4D}"/>
              </a:ext>
            </a:extLst>
          </p:cNvPr>
          <p:cNvSpPr txBox="1"/>
          <p:nvPr/>
        </p:nvSpPr>
        <p:spPr>
          <a:xfrm>
            <a:off x="1333500" y="787400"/>
            <a:ext cx="6743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Blood loss in class II hemorrhagic shock is:</a:t>
            </a:r>
          </a:p>
          <a:p>
            <a:r>
              <a:rPr lang="en-US" sz="2800" dirty="0"/>
              <a:t>a.  &lt; 15% </a:t>
            </a:r>
          </a:p>
          <a:p>
            <a:pPr marL="342900" indent="-342900">
              <a:buAutoNum type="alphaLcPeriod" startAt="2"/>
            </a:pPr>
            <a:r>
              <a:rPr lang="en-US" sz="2800" dirty="0"/>
              <a:t>15-30% </a:t>
            </a:r>
          </a:p>
          <a:p>
            <a:pPr marL="342900" indent="-342900">
              <a:buAutoNum type="alphaLcPeriod" startAt="2"/>
            </a:pPr>
            <a:r>
              <a:rPr lang="en-US" sz="2800" dirty="0"/>
              <a:t> 30-40%</a:t>
            </a:r>
          </a:p>
          <a:p>
            <a:r>
              <a:rPr lang="en-US" sz="2800" dirty="0"/>
              <a:t> d.  &gt;40%</a:t>
            </a:r>
          </a:p>
        </p:txBody>
      </p:sp>
    </p:spTree>
    <p:extLst>
      <p:ext uri="{BB962C8B-B14F-4D97-AF65-F5344CB8AC3E}">
        <p14:creationId xmlns:p14="http://schemas.microsoft.com/office/powerpoint/2010/main" val="40128856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38D88-DDA4-47BF-B6E4-CD47D43DE3C2}"/>
              </a:ext>
            </a:extLst>
          </p:cNvPr>
          <p:cNvSpPr txBox="1"/>
          <p:nvPr/>
        </p:nvSpPr>
        <p:spPr>
          <a:xfrm>
            <a:off x="1085850" y="990600"/>
            <a:ext cx="6972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In traumatic cases, shock is most likely due to:</a:t>
            </a:r>
          </a:p>
          <a:p>
            <a:pPr marL="342900" indent="-342900">
              <a:buAutoNum type="alphaLcPeriod"/>
            </a:pPr>
            <a:r>
              <a:rPr lang="en-US" sz="2800" dirty="0"/>
              <a:t>Injury to intra abdominal solid organ </a:t>
            </a:r>
          </a:p>
          <a:p>
            <a:pPr marL="342900" indent="-342900">
              <a:buAutoNum type="alphaLcPeriod"/>
            </a:pPr>
            <a:r>
              <a:rPr lang="en-US" sz="2800" dirty="0"/>
              <a:t>Head injury  </a:t>
            </a:r>
          </a:p>
          <a:p>
            <a:pPr marL="342900" indent="-342900">
              <a:buAutoNum type="alphaLcPeriod"/>
            </a:pPr>
            <a:r>
              <a:rPr lang="en-US" sz="2800" dirty="0"/>
              <a:t>Septicemia</a:t>
            </a:r>
          </a:p>
          <a:p>
            <a:pPr marL="342900" indent="-342900">
              <a:buAutoNum type="alphaLcPeriod"/>
            </a:pPr>
            <a:r>
              <a:rPr lang="en-US" sz="2800" dirty="0"/>
              <a:t>Cardiac failure</a:t>
            </a:r>
          </a:p>
        </p:txBody>
      </p:sp>
    </p:spTree>
    <p:extLst>
      <p:ext uri="{BB962C8B-B14F-4D97-AF65-F5344CB8AC3E}">
        <p14:creationId xmlns:p14="http://schemas.microsoft.com/office/powerpoint/2010/main" val="968714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760F1C-833E-4FA3-B510-7DD03454DB2E}"/>
              </a:ext>
            </a:extLst>
          </p:cNvPr>
          <p:cNvSpPr txBox="1"/>
          <p:nvPr/>
        </p:nvSpPr>
        <p:spPr>
          <a:xfrm>
            <a:off x="863600" y="622300"/>
            <a:ext cx="7277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4.A patient  with  spine,  chest  and  abdominal  injury  in  road  traffic  accident  developed  hypotension  and  bradycardia.  Most likely reason is:  </a:t>
            </a:r>
          </a:p>
          <a:p>
            <a:pPr marL="457200" indent="-457200">
              <a:buAutoNum type="alphaLcPeriod"/>
            </a:pPr>
            <a:r>
              <a:rPr lang="en-US" sz="2400" dirty="0"/>
              <a:t>Hypovolemic shock </a:t>
            </a:r>
          </a:p>
          <a:p>
            <a:pPr marL="457200" indent="-457200">
              <a:buAutoNum type="alphaLcPeriod"/>
            </a:pPr>
            <a:r>
              <a:rPr lang="en-US" sz="2400" dirty="0"/>
              <a:t>Hypovolemic + neurogenic shock </a:t>
            </a:r>
          </a:p>
          <a:p>
            <a:pPr marL="457200" indent="-457200">
              <a:buAutoNum type="alphaLcPeriod"/>
            </a:pPr>
            <a:r>
              <a:rPr lang="en-US" sz="2400" dirty="0"/>
              <a:t>Hypovolemic + septicemic shock </a:t>
            </a:r>
          </a:p>
          <a:p>
            <a:pPr marL="457200" indent="-457200">
              <a:buAutoNum type="alphaLcPeriod"/>
            </a:pPr>
            <a:r>
              <a:rPr lang="en-US" sz="2400" dirty="0"/>
              <a:t>Neurogenic shock</a:t>
            </a:r>
          </a:p>
        </p:txBody>
      </p:sp>
    </p:spTree>
    <p:extLst>
      <p:ext uri="{BB962C8B-B14F-4D97-AF65-F5344CB8AC3E}">
        <p14:creationId xmlns:p14="http://schemas.microsoft.com/office/powerpoint/2010/main" val="22685230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927542-4318-479D-ADEA-0C1EC712A207}"/>
              </a:ext>
            </a:extLst>
          </p:cNvPr>
          <p:cNvSpPr txBox="1"/>
          <p:nvPr/>
        </p:nvSpPr>
        <p:spPr>
          <a:xfrm>
            <a:off x="1244600" y="762000"/>
            <a:ext cx="586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</a:t>
            </a:r>
          </a:p>
          <a:p>
            <a:r>
              <a:rPr lang="en-US" dirty="0"/>
              <a:t>1 a</a:t>
            </a:r>
          </a:p>
          <a:p>
            <a:r>
              <a:rPr lang="en-US" dirty="0"/>
              <a:t>2 b</a:t>
            </a:r>
          </a:p>
          <a:p>
            <a:r>
              <a:rPr lang="en-US" dirty="0"/>
              <a:t>3 a</a:t>
            </a:r>
          </a:p>
          <a:p>
            <a:r>
              <a:rPr lang="en-US" dirty="0"/>
              <a:t>4 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7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08100" y="47625"/>
            <a:ext cx="6731000" cy="50482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3500" y="14287"/>
            <a:ext cx="6819900" cy="51149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190</Words>
  <Application>Microsoft Office PowerPoint</Application>
  <PresentationFormat>On-screen Show (16:9)</PresentationFormat>
  <Paragraphs>90</Paragraphs>
  <Slides>68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pavan kumar tungala</cp:lastModifiedBy>
  <cp:revision>4</cp:revision>
  <dcterms:created xsi:type="dcterms:W3CDTF">2020-04-16T10:04:05Z</dcterms:created>
  <dcterms:modified xsi:type="dcterms:W3CDTF">2020-04-16T10:23:59Z</dcterms:modified>
</cp:coreProperties>
</file>