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9" r:id="rId14"/>
    <p:sldId id="267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F2CE-6DD1-42BB-B024-C0EA7791B4A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CE7B-341E-44DF-9E4C-167308D1403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Surgical complications of typhoid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Ohang </a:t>
            </a:r>
            <a:r>
              <a:rPr lang="en-US" dirty="0"/>
              <a:t>C</a:t>
            </a:r>
            <a:r>
              <a:rPr lang="en-US" dirty="0" smtClean="0"/>
              <a:t>haudhari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under right diaphragm</a:t>
            </a:r>
            <a:endParaRPr lang="en-US" dirty="0"/>
          </a:p>
        </p:txBody>
      </p:sp>
      <p:pic>
        <p:nvPicPr>
          <p:cNvPr id="4098" name="Picture 2" descr="C:\Users\ohang chaudhari\Documents\My Bluetooth\Screenshot_2019-04-11-22-03-02-783_com.android.chrom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371600"/>
            <a:ext cx="5229438" cy="5070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NBM</a:t>
            </a:r>
          </a:p>
          <a:p>
            <a:r>
              <a:rPr lang="en-US" dirty="0" smtClean="0"/>
              <a:t>IV FLUIDS</a:t>
            </a:r>
          </a:p>
          <a:p>
            <a:r>
              <a:rPr lang="en-US" dirty="0" smtClean="0"/>
              <a:t>IV antibiotics (quinolones,chloramphenicol,ceftriaxone)</a:t>
            </a:r>
          </a:p>
          <a:p>
            <a:r>
              <a:rPr lang="en-US" dirty="0" smtClean="0"/>
              <a:t>Post for exploratory laparotomy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closure after taking biopsy from edge of ulcer</a:t>
            </a:r>
          </a:p>
          <a:p>
            <a:r>
              <a:rPr lang="en-US" dirty="0" smtClean="0"/>
              <a:t>If multiple perforations– resection anastomosis, or ileostomy</a:t>
            </a:r>
          </a:p>
          <a:p>
            <a:r>
              <a:rPr lang="en-US" dirty="0" smtClean="0"/>
              <a:t>Once patient recover after 6-12 weeks…closure of ileostomy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pic>
        <p:nvPicPr>
          <p:cNvPr id="6146" name="Picture 2" descr="C:\Users\ohang chaudhari\Documents\My Bluetooth\download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295400"/>
            <a:ext cx="5257800" cy="4874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ileostomy</a:t>
            </a:r>
            <a:endParaRPr lang="en-US" dirty="0"/>
          </a:p>
        </p:txBody>
      </p:sp>
      <p:pic>
        <p:nvPicPr>
          <p:cNvPr id="5122" name="Picture 2" descr="C:\Users\ohang chaudhari\Documents\My Bluetooth\Screenshot_2019-04-11-22-06-19-875_com.android.chrom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3664" y="1600200"/>
            <a:ext cx="78966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Salmonella typhi spread by												1. feco oral  						2. blood							3.lymphatic						4.local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Closure of ileostomy done after											1. 1-2 week						2. 3-4 week						3.6-12 week						4. 16-18 week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Ileal perforation in case of typhoid occur at									1. 1 week							2. 2 week  							3. 3 week 							4. 4 week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are complications of TYPHOID ULCER except																1. DVT							2. choleycystitis						3. cystitis							4. pancreatitis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test is positive in typhoid??												1.mantoux test						2. widal test						3. sereny test						4.tuberculin test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Typhoid/enteric fever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Organism-</a:t>
            </a:r>
            <a:r>
              <a:rPr lang="en-US" dirty="0" smtClean="0">
                <a:solidFill>
                  <a:srgbClr val="FF0000"/>
                </a:solidFill>
              </a:rPr>
              <a:t>Salmonella typhi</a:t>
            </a:r>
            <a:r>
              <a:rPr lang="en-US" dirty="0" smtClean="0"/>
              <a:t>, Gram neg.</a:t>
            </a:r>
          </a:p>
          <a:p>
            <a:r>
              <a:rPr lang="en-US" dirty="0" smtClean="0"/>
              <a:t>Mode of transmission-  faecooral route</a:t>
            </a:r>
          </a:p>
          <a:p>
            <a:r>
              <a:rPr lang="en-US" dirty="0" smtClean="0"/>
              <a:t>Initial presentation- fever,  chills, abdo.pain</a:t>
            </a:r>
          </a:p>
          <a:p>
            <a:r>
              <a:rPr lang="en-US" dirty="0" smtClean="0"/>
              <a:t>Asymptomatic human carriers are most important reservoirs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Paralytic ileus most common</a:t>
            </a:r>
          </a:p>
          <a:p>
            <a:r>
              <a:rPr lang="en-US" dirty="0" smtClean="0"/>
              <a:t>Intestinal haemorrhage due to ulcer</a:t>
            </a:r>
          </a:p>
          <a:p>
            <a:r>
              <a:rPr lang="en-US" dirty="0" smtClean="0"/>
              <a:t>Perforation- </a:t>
            </a:r>
            <a:r>
              <a:rPr lang="en-US" dirty="0" smtClean="0">
                <a:solidFill>
                  <a:srgbClr val="FF0000"/>
                </a:solidFill>
              </a:rPr>
              <a:t>at 3</a:t>
            </a:r>
            <a:r>
              <a:rPr lang="en-US" baseline="30000" dirty="0" smtClean="0">
                <a:solidFill>
                  <a:srgbClr val="FF0000"/>
                </a:solidFill>
              </a:rPr>
              <a:t>rd</a:t>
            </a:r>
            <a:r>
              <a:rPr lang="en-US" dirty="0" smtClean="0">
                <a:solidFill>
                  <a:srgbClr val="FF0000"/>
                </a:solidFill>
              </a:rPr>
              <a:t> week</a:t>
            </a:r>
          </a:p>
          <a:p>
            <a:r>
              <a:rPr lang="en-US" dirty="0" smtClean="0"/>
              <a:t>Cholecystitis</a:t>
            </a:r>
          </a:p>
          <a:p>
            <a:r>
              <a:rPr lang="en-US" dirty="0" smtClean="0"/>
              <a:t>DVT</a:t>
            </a:r>
          </a:p>
          <a:p>
            <a:r>
              <a:rPr lang="en-US" dirty="0" smtClean="0"/>
              <a:t>Cystitis</a:t>
            </a:r>
          </a:p>
          <a:p>
            <a:r>
              <a:rPr lang="en-US" dirty="0" smtClean="0"/>
              <a:t>Typhoid abscess in liver ,spleen, brain, parotid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Enteric perforation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ulcers arranged in parallel and in antimesenteric border of ileum</a:t>
            </a:r>
          </a:p>
          <a:p>
            <a:r>
              <a:rPr lang="en-US" dirty="0" smtClean="0"/>
              <a:t>One or more ulcers might perforate</a:t>
            </a:r>
          </a:p>
          <a:p>
            <a:r>
              <a:rPr lang="en-US" dirty="0" smtClean="0"/>
              <a:t>Many ulcers may be on impending perforation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0n table view</a:t>
            </a:r>
            <a:endParaRPr lang="en-US" dirty="0"/>
          </a:p>
        </p:txBody>
      </p:sp>
      <p:pic>
        <p:nvPicPr>
          <p:cNvPr id="1026" name="Picture 2" descr="C:\Users\ohang chaudhari\Documents\My Bluetooth\images (14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346709"/>
            <a:ext cx="7467600" cy="4968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Users\ohang chaudhari\Documents\My Bluetooth\Ileal perforation due to Typhoid fev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52400"/>
            <a:ext cx="3886200" cy="64812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 descr="C:\Users\ohang chaudhari\Documents\My Bluetooth\images (13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09600"/>
            <a:ext cx="60198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diarrhoea</a:t>
            </a:r>
          </a:p>
          <a:p>
            <a:r>
              <a:rPr lang="en-US" dirty="0" smtClean="0"/>
              <a:t>Bradycardia</a:t>
            </a:r>
          </a:p>
          <a:p>
            <a:r>
              <a:rPr lang="en-US" dirty="0" smtClean="0"/>
              <a:t>Soft abdomen</a:t>
            </a:r>
          </a:p>
          <a:p>
            <a:r>
              <a:rPr lang="en-US" dirty="0" smtClean="0"/>
              <a:t>Abdomen without guarding and rigidity</a:t>
            </a:r>
          </a:p>
          <a:p>
            <a:r>
              <a:rPr lang="en-US" dirty="0" smtClean="0"/>
              <a:t>Initial history of fever then abd pain with progressive tenderness.</a:t>
            </a:r>
          </a:p>
          <a:p>
            <a:r>
              <a:rPr lang="en-US" dirty="0" smtClean="0"/>
              <a:t>With spleenomegaly, headache, rose spots on skin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X ray abdomen standing-gas under right dome of diaphragm</a:t>
            </a:r>
          </a:p>
          <a:p>
            <a:r>
              <a:rPr lang="en-US" dirty="0" smtClean="0"/>
              <a:t>Widal test</a:t>
            </a:r>
          </a:p>
          <a:p>
            <a:r>
              <a:rPr lang="en-US" dirty="0" smtClean="0"/>
              <a:t>Neutropenia</a:t>
            </a:r>
          </a:p>
          <a:p>
            <a:r>
              <a:rPr lang="en-US" dirty="0" smtClean="0"/>
              <a:t>Blood and stool culture</a:t>
            </a:r>
          </a:p>
          <a:p>
            <a:r>
              <a:rPr lang="en-US" dirty="0" smtClean="0"/>
              <a:t>IgG\IgM STUDY</a:t>
            </a:r>
          </a:p>
          <a:p>
            <a:r>
              <a:rPr lang="en-US" dirty="0" smtClean="0"/>
              <a:t>CT SCAN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233</Words>
  <Application>Microsoft Office PowerPoint</Application>
  <PresentationFormat>On-screen Show (4:3)</PresentationFormat>
  <Paragraphs>58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Surgical complications of typhoid  </vt:lpstr>
      <vt:lpstr>Typhoid/enteric fever</vt:lpstr>
      <vt:lpstr>complications</vt:lpstr>
      <vt:lpstr>Enteric perforation</vt:lpstr>
      <vt:lpstr>0n table view</vt:lpstr>
      <vt:lpstr>.</vt:lpstr>
      <vt:lpstr>.</vt:lpstr>
      <vt:lpstr>presentation</vt:lpstr>
      <vt:lpstr>investigations</vt:lpstr>
      <vt:lpstr>Gas under right diaphragm</vt:lpstr>
      <vt:lpstr>MANAGEMENT </vt:lpstr>
      <vt:lpstr>surgery</vt:lpstr>
      <vt:lpstr>closure</vt:lpstr>
      <vt:lpstr>ileostomy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complications of typhoid  &amp; round worm</dc:title>
  <dc:creator>drohang chaudhari</dc:creator>
  <cp:lastModifiedBy>drohang chaudhari</cp:lastModifiedBy>
  <cp:revision>50</cp:revision>
  <dcterms:created xsi:type="dcterms:W3CDTF">2019-04-11T03:37:40Z</dcterms:created>
  <dcterms:modified xsi:type="dcterms:W3CDTF">2020-04-16T20:33:46Z</dcterms:modified>
</cp:coreProperties>
</file>