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3" r:id="rId3"/>
    <p:sldId id="263" r:id="rId4"/>
    <p:sldId id="264" r:id="rId5"/>
    <p:sldId id="294" r:id="rId6"/>
    <p:sldId id="260" r:id="rId7"/>
    <p:sldId id="261" r:id="rId8"/>
    <p:sldId id="262" r:id="rId9"/>
    <p:sldId id="257" r:id="rId10"/>
    <p:sldId id="266" r:id="rId11"/>
    <p:sldId id="295" r:id="rId12"/>
    <p:sldId id="296" r:id="rId13"/>
    <p:sldId id="267" r:id="rId14"/>
    <p:sldId id="279" r:id="rId15"/>
    <p:sldId id="268" r:id="rId16"/>
    <p:sldId id="269" r:id="rId17"/>
    <p:sldId id="270" r:id="rId18"/>
    <p:sldId id="271" r:id="rId19"/>
    <p:sldId id="272" r:id="rId20"/>
    <p:sldId id="280" r:id="rId21"/>
    <p:sldId id="282" r:id="rId22"/>
    <p:sldId id="283" r:id="rId23"/>
    <p:sldId id="284" r:id="rId24"/>
    <p:sldId id="286" r:id="rId25"/>
    <p:sldId id="287" r:id="rId26"/>
    <p:sldId id="288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599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F2874-86AE-403F-9867-5E756900422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BA9367-A3E9-459D-9851-FBDD26DA61C2}">
      <dgm:prSet phldrT="[Text]"/>
      <dgm:spPr/>
      <dgm:t>
        <a:bodyPr/>
        <a:lstStyle/>
        <a:p>
          <a:r>
            <a:rPr lang="en-US" dirty="0" smtClean="0"/>
            <a:t>COMMON CAROTID</a:t>
          </a:r>
          <a:endParaRPr lang="en-US" dirty="0"/>
        </a:p>
      </dgm:t>
    </dgm:pt>
    <dgm:pt modelId="{71BD29CC-46BA-46CF-AA9C-99BA27D96900}" type="parTrans" cxnId="{0D7730E1-FE24-4CAA-BF8C-9CB605AC8A8A}">
      <dgm:prSet/>
      <dgm:spPr/>
      <dgm:t>
        <a:bodyPr/>
        <a:lstStyle/>
        <a:p>
          <a:endParaRPr lang="en-US"/>
        </a:p>
      </dgm:t>
    </dgm:pt>
    <dgm:pt modelId="{8B01A6E8-CA28-4369-B862-6A73868F8C6A}" type="sibTrans" cxnId="{0D7730E1-FE24-4CAA-BF8C-9CB605AC8A8A}">
      <dgm:prSet/>
      <dgm:spPr/>
      <dgm:t>
        <a:bodyPr/>
        <a:lstStyle/>
        <a:p>
          <a:endParaRPr lang="en-US"/>
        </a:p>
      </dgm:t>
    </dgm:pt>
    <dgm:pt modelId="{8DF67938-54CA-4A45-A64F-66D31284374E}">
      <dgm:prSet phldrT="[Text]"/>
      <dgm:spPr/>
      <dgm:t>
        <a:bodyPr/>
        <a:lstStyle/>
        <a:p>
          <a:r>
            <a:rPr lang="en-US" dirty="0" smtClean="0"/>
            <a:t>EXTERNAL </a:t>
          </a:r>
          <a:endParaRPr lang="en-US" dirty="0"/>
        </a:p>
      </dgm:t>
    </dgm:pt>
    <dgm:pt modelId="{112B7D6C-11B8-4983-B773-4ABDB7492BC7}" type="parTrans" cxnId="{67673B1D-4F88-4FAB-B6E7-4D7F657052E6}">
      <dgm:prSet/>
      <dgm:spPr/>
      <dgm:t>
        <a:bodyPr/>
        <a:lstStyle/>
        <a:p>
          <a:endParaRPr lang="en-US"/>
        </a:p>
      </dgm:t>
    </dgm:pt>
    <dgm:pt modelId="{4A01CC15-E26B-478F-BC08-9FB0C13AB575}" type="sibTrans" cxnId="{67673B1D-4F88-4FAB-B6E7-4D7F657052E6}">
      <dgm:prSet/>
      <dgm:spPr/>
      <dgm:t>
        <a:bodyPr/>
        <a:lstStyle/>
        <a:p>
          <a:endParaRPr lang="en-US"/>
        </a:p>
      </dgm:t>
    </dgm:pt>
    <dgm:pt modelId="{44B9928C-313F-4007-8C99-A3EC9824B5BF}">
      <dgm:prSet phldrT="[Text]"/>
      <dgm:spPr/>
      <dgm:t>
        <a:bodyPr/>
        <a:lstStyle/>
        <a:p>
          <a:r>
            <a:rPr lang="en-US" dirty="0" smtClean="0"/>
            <a:t>FACIAL</a:t>
          </a:r>
          <a:endParaRPr lang="en-US" dirty="0"/>
        </a:p>
      </dgm:t>
    </dgm:pt>
    <dgm:pt modelId="{45294366-EC3F-4BA3-B07A-0E50A20499B8}" type="parTrans" cxnId="{20A660C9-0E03-4442-84AC-E9C618E0A004}">
      <dgm:prSet/>
      <dgm:spPr/>
      <dgm:t>
        <a:bodyPr/>
        <a:lstStyle/>
        <a:p>
          <a:endParaRPr lang="en-US"/>
        </a:p>
      </dgm:t>
    </dgm:pt>
    <dgm:pt modelId="{D7008FE5-9EE2-4BC5-9FE5-F50C95F39ECD}" type="sibTrans" cxnId="{20A660C9-0E03-4442-84AC-E9C618E0A004}">
      <dgm:prSet/>
      <dgm:spPr/>
      <dgm:t>
        <a:bodyPr/>
        <a:lstStyle/>
        <a:p>
          <a:endParaRPr lang="en-US"/>
        </a:p>
      </dgm:t>
    </dgm:pt>
    <dgm:pt modelId="{67415988-F46D-43FF-810D-9B672D631BC0}">
      <dgm:prSet phldrT="[Text]"/>
      <dgm:spPr/>
      <dgm:t>
        <a:bodyPr/>
        <a:lstStyle/>
        <a:p>
          <a:r>
            <a:rPr lang="en-US" dirty="0" smtClean="0"/>
            <a:t>MAXILLARY</a:t>
          </a:r>
          <a:endParaRPr lang="en-US" dirty="0"/>
        </a:p>
      </dgm:t>
    </dgm:pt>
    <dgm:pt modelId="{E0471AEC-9F94-46F6-BB80-6A9BF8B35E13}" type="parTrans" cxnId="{296F4556-AC21-4954-8912-DC5CF15132AC}">
      <dgm:prSet/>
      <dgm:spPr/>
      <dgm:t>
        <a:bodyPr/>
        <a:lstStyle/>
        <a:p>
          <a:endParaRPr lang="en-US"/>
        </a:p>
      </dgm:t>
    </dgm:pt>
    <dgm:pt modelId="{CAA4B92C-26C3-45BD-9EC5-ADCD33FC9424}" type="sibTrans" cxnId="{296F4556-AC21-4954-8912-DC5CF15132AC}">
      <dgm:prSet/>
      <dgm:spPr/>
      <dgm:t>
        <a:bodyPr/>
        <a:lstStyle/>
        <a:p>
          <a:endParaRPr lang="en-US"/>
        </a:p>
      </dgm:t>
    </dgm:pt>
    <dgm:pt modelId="{344A5547-24B5-4A4A-9FC9-02D3484431D1}">
      <dgm:prSet phldrT="[Text]"/>
      <dgm:spPr/>
      <dgm:t>
        <a:bodyPr/>
        <a:lstStyle/>
        <a:p>
          <a:r>
            <a:rPr lang="en-US" dirty="0" smtClean="0"/>
            <a:t>INTERNAL</a:t>
          </a:r>
          <a:endParaRPr lang="en-US" dirty="0"/>
        </a:p>
      </dgm:t>
    </dgm:pt>
    <dgm:pt modelId="{F0DB6687-4CD7-4FE7-9F33-D3E82144DBF0}" type="parTrans" cxnId="{C7A056B6-3410-45E8-B0DD-B0B48123287D}">
      <dgm:prSet/>
      <dgm:spPr/>
      <dgm:t>
        <a:bodyPr/>
        <a:lstStyle/>
        <a:p>
          <a:endParaRPr lang="en-US"/>
        </a:p>
      </dgm:t>
    </dgm:pt>
    <dgm:pt modelId="{1AE284FB-8B7F-470D-98E1-AD936CADDD09}" type="sibTrans" cxnId="{C7A056B6-3410-45E8-B0DD-B0B48123287D}">
      <dgm:prSet/>
      <dgm:spPr/>
      <dgm:t>
        <a:bodyPr/>
        <a:lstStyle/>
        <a:p>
          <a:endParaRPr lang="en-US"/>
        </a:p>
      </dgm:t>
    </dgm:pt>
    <dgm:pt modelId="{15D92435-067A-4294-B2C5-4EC90539ACD0}">
      <dgm:prSet phldrT="[Text]"/>
      <dgm:spPr/>
      <dgm:t>
        <a:bodyPr/>
        <a:lstStyle/>
        <a:p>
          <a:r>
            <a:rPr lang="en-US" dirty="0" smtClean="0"/>
            <a:t>OPHTHALMIC</a:t>
          </a:r>
          <a:endParaRPr lang="en-US" dirty="0"/>
        </a:p>
      </dgm:t>
    </dgm:pt>
    <dgm:pt modelId="{DEAF90FD-0820-4BB4-BF14-40A899BCE19F}" type="parTrans" cxnId="{B4CB6FD6-39D9-4D20-BB6F-7D7CF36F43C1}">
      <dgm:prSet/>
      <dgm:spPr/>
      <dgm:t>
        <a:bodyPr/>
        <a:lstStyle/>
        <a:p>
          <a:endParaRPr lang="en-US"/>
        </a:p>
      </dgm:t>
    </dgm:pt>
    <dgm:pt modelId="{28A1C717-78B1-499E-8945-F490FFDEC4FA}" type="sibTrans" cxnId="{B4CB6FD6-39D9-4D20-BB6F-7D7CF36F43C1}">
      <dgm:prSet/>
      <dgm:spPr/>
      <dgm:t>
        <a:bodyPr/>
        <a:lstStyle/>
        <a:p>
          <a:endParaRPr lang="en-US"/>
        </a:p>
      </dgm:t>
    </dgm:pt>
    <dgm:pt modelId="{9119C4C1-5342-460A-8DD8-0AC64829F3C7}" type="pres">
      <dgm:prSet presAssocID="{0E5F2874-86AE-403F-9867-5E756900422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6E6AC-F064-4EF8-AD01-16F716586F9B}" type="pres">
      <dgm:prSet presAssocID="{CCBA9367-A3E9-459D-9851-FBDD26DA61C2}" presName="root1" presStyleCnt="0"/>
      <dgm:spPr/>
    </dgm:pt>
    <dgm:pt modelId="{73235DE1-673F-4514-B979-B498D7DA58CD}" type="pres">
      <dgm:prSet presAssocID="{CCBA9367-A3E9-459D-9851-FBDD26DA61C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858A32-73DD-4B42-8B8D-23E88D1B25DF}" type="pres">
      <dgm:prSet presAssocID="{CCBA9367-A3E9-459D-9851-FBDD26DA61C2}" presName="level2hierChild" presStyleCnt="0"/>
      <dgm:spPr/>
    </dgm:pt>
    <dgm:pt modelId="{EE8ABF49-7FF1-44DF-9884-47CB57BC4356}" type="pres">
      <dgm:prSet presAssocID="{112B7D6C-11B8-4983-B773-4ABDB7492BC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BF6AF8F-6C2F-479A-89F5-3C0E4A6E239B}" type="pres">
      <dgm:prSet presAssocID="{112B7D6C-11B8-4983-B773-4ABDB7492BC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40F1AE1-288F-4256-9D99-8A744E5494C4}" type="pres">
      <dgm:prSet presAssocID="{8DF67938-54CA-4A45-A64F-66D31284374E}" presName="root2" presStyleCnt="0"/>
      <dgm:spPr/>
    </dgm:pt>
    <dgm:pt modelId="{BE35276A-024D-4F88-BE83-017D5BA3B279}" type="pres">
      <dgm:prSet presAssocID="{8DF67938-54CA-4A45-A64F-66D31284374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50C7D8-6669-49AF-97D5-423EDC32C63E}" type="pres">
      <dgm:prSet presAssocID="{8DF67938-54CA-4A45-A64F-66D31284374E}" presName="level3hierChild" presStyleCnt="0"/>
      <dgm:spPr/>
    </dgm:pt>
    <dgm:pt modelId="{A3170010-7E3A-4078-80C6-70DDD371CEAA}" type="pres">
      <dgm:prSet presAssocID="{45294366-EC3F-4BA3-B07A-0E50A20499B8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0EFE546C-689E-43E3-B2E7-088C631873D8}" type="pres">
      <dgm:prSet presAssocID="{45294366-EC3F-4BA3-B07A-0E50A20499B8}" presName="connTx" presStyleLbl="parChTrans1D3" presStyleIdx="0" presStyleCnt="3"/>
      <dgm:spPr/>
      <dgm:t>
        <a:bodyPr/>
        <a:lstStyle/>
        <a:p>
          <a:endParaRPr lang="en-US"/>
        </a:p>
      </dgm:t>
    </dgm:pt>
    <dgm:pt modelId="{BE39683E-9087-4DF8-B23F-3C5BA545D9DF}" type="pres">
      <dgm:prSet presAssocID="{44B9928C-313F-4007-8C99-A3EC9824B5BF}" presName="root2" presStyleCnt="0"/>
      <dgm:spPr/>
    </dgm:pt>
    <dgm:pt modelId="{9DBB6B7B-A6F1-40D8-9466-C917C95F4DD7}" type="pres">
      <dgm:prSet presAssocID="{44B9928C-313F-4007-8C99-A3EC9824B5B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DE65D4-6723-444D-97B7-F6C85A7B4356}" type="pres">
      <dgm:prSet presAssocID="{44B9928C-313F-4007-8C99-A3EC9824B5BF}" presName="level3hierChild" presStyleCnt="0"/>
      <dgm:spPr/>
    </dgm:pt>
    <dgm:pt modelId="{75ACCE4D-999A-4D71-8647-2B115694AEFC}" type="pres">
      <dgm:prSet presAssocID="{E0471AEC-9F94-46F6-BB80-6A9BF8B35E1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DC881F96-B340-404F-9173-7D0792122B5B}" type="pres">
      <dgm:prSet presAssocID="{E0471AEC-9F94-46F6-BB80-6A9BF8B35E1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AD1BD8D-C837-4086-8CF0-DB99D0DDEC4F}" type="pres">
      <dgm:prSet presAssocID="{67415988-F46D-43FF-810D-9B672D631BC0}" presName="root2" presStyleCnt="0"/>
      <dgm:spPr/>
    </dgm:pt>
    <dgm:pt modelId="{CD345256-750A-44F0-B513-2508F0312F63}" type="pres">
      <dgm:prSet presAssocID="{67415988-F46D-43FF-810D-9B672D631BC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C611C4-2302-44D8-87C4-6ACBC668D965}" type="pres">
      <dgm:prSet presAssocID="{67415988-F46D-43FF-810D-9B672D631BC0}" presName="level3hierChild" presStyleCnt="0"/>
      <dgm:spPr/>
    </dgm:pt>
    <dgm:pt modelId="{22D8DAC1-3A66-4F8F-87E7-75C7F24174EF}" type="pres">
      <dgm:prSet presAssocID="{F0DB6687-4CD7-4FE7-9F33-D3E82144DBF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8F6C187-63B2-407D-B7CC-258D36694E17}" type="pres">
      <dgm:prSet presAssocID="{F0DB6687-4CD7-4FE7-9F33-D3E82144DBF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5EA226B-0EB3-4118-A4BD-CF9B11A38383}" type="pres">
      <dgm:prSet presAssocID="{344A5547-24B5-4A4A-9FC9-02D3484431D1}" presName="root2" presStyleCnt="0"/>
      <dgm:spPr/>
    </dgm:pt>
    <dgm:pt modelId="{D2D4AF5E-CE0C-4C2F-8973-C732BF76EE38}" type="pres">
      <dgm:prSet presAssocID="{344A5547-24B5-4A4A-9FC9-02D3484431D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FD1718-D8ED-4FE9-AC48-7ECF3F8F3F4E}" type="pres">
      <dgm:prSet presAssocID="{344A5547-24B5-4A4A-9FC9-02D3484431D1}" presName="level3hierChild" presStyleCnt="0"/>
      <dgm:spPr/>
    </dgm:pt>
    <dgm:pt modelId="{88EEF838-9943-4084-8E5C-E3D36D3A530F}" type="pres">
      <dgm:prSet presAssocID="{DEAF90FD-0820-4BB4-BF14-40A899BCE19F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E3AA32A8-6BE0-405E-90E8-09C71B0A65AC}" type="pres">
      <dgm:prSet presAssocID="{DEAF90FD-0820-4BB4-BF14-40A899BCE19F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881823B-73C5-4980-8A47-7437C0753B2E}" type="pres">
      <dgm:prSet presAssocID="{15D92435-067A-4294-B2C5-4EC90539ACD0}" presName="root2" presStyleCnt="0"/>
      <dgm:spPr/>
    </dgm:pt>
    <dgm:pt modelId="{CAB65279-5195-4430-B632-F14C95728264}" type="pres">
      <dgm:prSet presAssocID="{15D92435-067A-4294-B2C5-4EC90539ACD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0F8421-48F0-46EA-B911-17DDFB16FF1C}" type="pres">
      <dgm:prSet presAssocID="{15D92435-067A-4294-B2C5-4EC90539ACD0}" presName="level3hierChild" presStyleCnt="0"/>
      <dgm:spPr/>
    </dgm:pt>
  </dgm:ptLst>
  <dgm:cxnLst>
    <dgm:cxn modelId="{C7A056B6-3410-45E8-B0DD-B0B48123287D}" srcId="{CCBA9367-A3E9-459D-9851-FBDD26DA61C2}" destId="{344A5547-24B5-4A4A-9FC9-02D3484431D1}" srcOrd="1" destOrd="0" parTransId="{F0DB6687-4CD7-4FE7-9F33-D3E82144DBF0}" sibTransId="{1AE284FB-8B7F-470D-98E1-AD936CADDD09}"/>
    <dgm:cxn modelId="{66F35E0C-47DF-4614-89E7-B77106820214}" type="presOf" srcId="{0E5F2874-86AE-403F-9867-5E7569004220}" destId="{9119C4C1-5342-460A-8DD8-0AC64829F3C7}" srcOrd="0" destOrd="0" presId="urn:microsoft.com/office/officeart/2005/8/layout/hierarchy2"/>
    <dgm:cxn modelId="{B65AED22-E26B-4B2D-BC48-0E5E76B2EAD5}" type="presOf" srcId="{45294366-EC3F-4BA3-B07A-0E50A20499B8}" destId="{A3170010-7E3A-4078-80C6-70DDD371CEAA}" srcOrd="0" destOrd="0" presId="urn:microsoft.com/office/officeart/2005/8/layout/hierarchy2"/>
    <dgm:cxn modelId="{2B858109-8D16-4EA6-A3E2-73074E98E784}" type="presOf" srcId="{8DF67938-54CA-4A45-A64F-66D31284374E}" destId="{BE35276A-024D-4F88-BE83-017D5BA3B279}" srcOrd="0" destOrd="0" presId="urn:microsoft.com/office/officeart/2005/8/layout/hierarchy2"/>
    <dgm:cxn modelId="{9F806F50-4931-4283-8D05-847371611EED}" type="presOf" srcId="{E0471AEC-9F94-46F6-BB80-6A9BF8B35E13}" destId="{DC881F96-B340-404F-9173-7D0792122B5B}" srcOrd="1" destOrd="0" presId="urn:microsoft.com/office/officeart/2005/8/layout/hierarchy2"/>
    <dgm:cxn modelId="{1FD4FB52-2C68-4CCE-BD2C-32457AC65947}" type="presOf" srcId="{DEAF90FD-0820-4BB4-BF14-40A899BCE19F}" destId="{88EEF838-9943-4084-8E5C-E3D36D3A530F}" srcOrd="0" destOrd="0" presId="urn:microsoft.com/office/officeart/2005/8/layout/hierarchy2"/>
    <dgm:cxn modelId="{D2F0AC09-A9CD-4166-AF55-298195F53D70}" type="presOf" srcId="{44B9928C-313F-4007-8C99-A3EC9824B5BF}" destId="{9DBB6B7B-A6F1-40D8-9466-C917C95F4DD7}" srcOrd="0" destOrd="0" presId="urn:microsoft.com/office/officeart/2005/8/layout/hierarchy2"/>
    <dgm:cxn modelId="{47DBE13D-7409-4736-855C-9C04B5C52CF4}" type="presOf" srcId="{15D92435-067A-4294-B2C5-4EC90539ACD0}" destId="{CAB65279-5195-4430-B632-F14C95728264}" srcOrd="0" destOrd="0" presId="urn:microsoft.com/office/officeart/2005/8/layout/hierarchy2"/>
    <dgm:cxn modelId="{E06C50B0-9090-4FA5-AF11-C2983C006B60}" type="presOf" srcId="{DEAF90FD-0820-4BB4-BF14-40A899BCE19F}" destId="{E3AA32A8-6BE0-405E-90E8-09C71B0A65AC}" srcOrd="1" destOrd="0" presId="urn:microsoft.com/office/officeart/2005/8/layout/hierarchy2"/>
    <dgm:cxn modelId="{25402C1A-BA3B-46D7-8C3C-E47B58756390}" type="presOf" srcId="{F0DB6687-4CD7-4FE7-9F33-D3E82144DBF0}" destId="{22D8DAC1-3A66-4F8F-87E7-75C7F24174EF}" srcOrd="0" destOrd="0" presId="urn:microsoft.com/office/officeart/2005/8/layout/hierarchy2"/>
    <dgm:cxn modelId="{595612C1-F980-407C-8A58-36A1A3BD492D}" type="presOf" srcId="{112B7D6C-11B8-4983-B773-4ABDB7492BC7}" destId="{EE8ABF49-7FF1-44DF-9884-47CB57BC4356}" srcOrd="0" destOrd="0" presId="urn:microsoft.com/office/officeart/2005/8/layout/hierarchy2"/>
    <dgm:cxn modelId="{0E1E8307-1B2E-4021-B483-BBC7045F2F24}" type="presOf" srcId="{344A5547-24B5-4A4A-9FC9-02D3484431D1}" destId="{D2D4AF5E-CE0C-4C2F-8973-C732BF76EE38}" srcOrd="0" destOrd="0" presId="urn:microsoft.com/office/officeart/2005/8/layout/hierarchy2"/>
    <dgm:cxn modelId="{B4CB6FD6-39D9-4D20-BB6F-7D7CF36F43C1}" srcId="{344A5547-24B5-4A4A-9FC9-02D3484431D1}" destId="{15D92435-067A-4294-B2C5-4EC90539ACD0}" srcOrd="0" destOrd="0" parTransId="{DEAF90FD-0820-4BB4-BF14-40A899BCE19F}" sibTransId="{28A1C717-78B1-499E-8945-F490FFDEC4FA}"/>
    <dgm:cxn modelId="{20A660C9-0E03-4442-84AC-E9C618E0A004}" srcId="{8DF67938-54CA-4A45-A64F-66D31284374E}" destId="{44B9928C-313F-4007-8C99-A3EC9824B5BF}" srcOrd="0" destOrd="0" parTransId="{45294366-EC3F-4BA3-B07A-0E50A20499B8}" sibTransId="{D7008FE5-9EE2-4BC5-9FE5-F50C95F39ECD}"/>
    <dgm:cxn modelId="{86F1260E-3F4B-47D4-8DD6-1AE574AFB703}" type="presOf" srcId="{F0DB6687-4CD7-4FE7-9F33-D3E82144DBF0}" destId="{C8F6C187-63B2-407D-B7CC-258D36694E17}" srcOrd="1" destOrd="0" presId="urn:microsoft.com/office/officeart/2005/8/layout/hierarchy2"/>
    <dgm:cxn modelId="{DC007166-16F0-4761-88E8-71DBCB288B33}" type="presOf" srcId="{CCBA9367-A3E9-459D-9851-FBDD26DA61C2}" destId="{73235DE1-673F-4514-B979-B498D7DA58CD}" srcOrd="0" destOrd="0" presId="urn:microsoft.com/office/officeart/2005/8/layout/hierarchy2"/>
    <dgm:cxn modelId="{0D7730E1-FE24-4CAA-BF8C-9CB605AC8A8A}" srcId="{0E5F2874-86AE-403F-9867-5E7569004220}" destId="{CCBA9367-A3E9-459D-9851-FBDD26DA61C2}" srcOrd="0" destOrd="0" parTransId="{71BD29CC-46BA-46CF-AA9C-99BA27D96900}" sibTransId="{8B01A6E8-CA28-4369-B862-6A73868F8C6A}"/>
    <dgm:cxn modelId="{B99F85E3-175A-41B4-A15C-57F117EF15E6}" type="presOf" srcId="{67415988-F46D-43FF-810D-9B672D631BC0}" destId="{CD345256-750A-44F0-B513-2508F0312F63}" srcOrd="0" destOrd="0" presId="urn:microsoft.com/office/officeart/2005/8/layout/hierarchy2"/>
    <dgm:cxn modelId="{296F4556-AC21-4954-8912-DC5CF15132AC}" srcId="{8DF67938-54CA-4A45-A64F-66D31284374E}" destId="{67415988-F46D-43FF-810D-9B672D631BC0}" srcOrd="1" destOrd="0" parTransId="{E0471AEC-9F94-46F6-BB80-6A9BF8B35E13}" sibTransId="{CAA4B92C-26C3-45BD-9EC5-ADCD33FC9424}"/>
    <dgm:cxn modelId="{10AB7D24-3ADA-47F3-A522-6A5D83E64127}" type="presOf" srcId="{45294366-EC3F-4BA3-B07A-0E50A20499B8}" destId="{0EFE546C-689E-43E3-B2E7-088C631873D8}" srcOrd="1" destOrd="0" presId="urn:microsoft.com/office/officeart/2005/8/layout/hierarchy2"/>
    <dgm:cxn modelId="{F95C8F38-5A62-4E76-ADFE-454426300C74}" type="presOf" srcId="{E0471AEC-9F94-46F6-BB80-6A9BF8B35E13}" destId="{75ACCE4D-999A-4D71-8647-2B115694AEFC}" srcOrd="0" destOrd="0" presId="urn:microsoft.com/office/officeart/2005/8/layout/hierarchy2"/>
    <dgm:cxn modelId="{67673B1D-4F88-4FAB-B6E7-4D7F657052E6}" srcId="{CCBA9367-A3E9-459D-9851-FBDD26DA61C2}" destId="{8DF67938-54CA-4A45-A64F-66D31284374E}" srcOrd="0" destOrd="0" parTransId="{112B7D6C-11B8-4983-B773-4ABDB7492BC7}" sibTransId="{4A01CC15-E26B-478F-BC08-9FB0C13AB575}"/>
    <dgm:cxn modelId="{C66EE0E1-B9BA-4257-A44A-629F1470C946}" type="presOf" srcId="{112B7D6C-11B8-4983-B773-4ABDB7492BC7}" destId="{BBF6AF8F-6C2F-479A-89F5-3C0E4A6E239B}" srcOrd="1" destOrd="0" presId="urn:microsoft.com/office/officeart/2005/8/layout/hierarchy2"/>
    <dgm:cxn modelId="{8F03C736-5E3F-4655-9103-7A5C0C1CB2A6}" type="presParOf" srcId="{9119C4C1-5342-460A-8DD8-0AC64829F3C7}" destId="{C0D6E6AC-F064-4EF8-AD01-16F716586F9B}" srcOrd="0" destOrd="0" presId="urn:microsoft.com/office/officeart/2005/8/layout/hierarchy2"/>
    <dgm:cxn modelId="{E9667ABD-9DC7-4BC2-8C98-DD13B0CA416B}" type="presParOf" srcId="{C0D6E6AC-F064-4EF8-AD01-16F716586F9B}" destId="{73235DE1-673F-4514-B979-B498D7DA58CD}" srcOrd="0" destOrd="0" presId="urn:microsoft.com/office/officeart/2005/8/layout/hierarchy2"/>
    <dgm:cxn modelId="{47A9C271-E9C9-4349-8FBF-389178003A34}" type="presParOf" srcId="{C0D6E6AC-F064-4EF8-AD01-16F716586F9B}" destId="{97858A32-73DD-4B42-8B8D-23E88D1B25DF}" srcOrd="1" destOrd="0" presId="urn:microsoft.com/office/officeart/2005/8/layout/hierarchy2"/>
    <dgm:cxn modelId="{E630C34F-DC2D-4FE0-8F3E-D1C6DBF02CFD}" type="presParOf" srcId="{97858A32-73DD-4B42-8B8D-23E88D1B25DF}" destId="{EE8ABF49-7FF1-44DF-9884-47CB57BC4356}" srcOrd="0" destOrd="0" presId="urn:microsoft.com/office/officeart/2005/8/layout/hierarchy2"/>
    <dgm:cxn modelId="{D995F3D1-0452-4179-9FB8-273D66B112FE}" type="presParOf" srcId="{EE8ABF49-7FF1-44DF-9884-47CB57BC4356}" destId="{BBF6AF8F-6C2F-479A-89F5-3C0E4A6E239B}" srcOrd="0" destOrd="0" presId="urn:microsoft.com/office/officeart/2005/8/layout/hierarchy2"/>
    <dgm:cxn modelId="{E0D2385D-1256-4963-A71E-3004959DCF13}" type="presParOf" srcId="{97858A32-73DD-4B42-8B8D-23E88D1B25DF}" destId="{F40F1AE1-288F-4256-9D99-8A744E5494C4}" srcOrd="1" destOrd="0" presId="urn:microsoft.com/office/officeart/2005/8/layout/hierarchy2"/>
    <dgm:cxn modelId="{DE3786D9-E809-42FF-A47C-FB4E5558AC7B}" type="presParOf" srcId="{F40F1AE1-288F-4256-9D99-8A744E5494C4}" destId="{BE35276A-024D-4F88-BE83-017D5BA3B279}" srcOrd="0" destOrd="0" presId="urn:microsoft.com/office/officeart/2005/8/layout/hierarchy2"/>
    <dgm:cxn modelId="{06A6B3A3-2F94-4BAB-BBDD-1B4F745653F5}" type="presParOf" srcId="{F40F1AE1-288F-4256-9D99-8A744E5494C4}" destId="{ED50C7D8-6669-49AF-97D5-423EDC32C63E}" srcOrd="1" destOrd="0" presId="urn:microsoft.com/office/officeart/2005/8/layout/hierarchy2"/>
    <dgm:cxn modelId="{5DE779D8-303D-4EC5-A00F-D2C33665B2B4}" type="presParOf" srcId="{ED50C7D8-6669-49AF-97D5-423EDC32C63E}" destId="{A3170010-7E3A-4078-80C6-70DDD371CEAA}" srcOrd="0" destOrd="0" presId="urn:microsoft.com/office/officeart/2005/8/layout/hierarchy2"/>
    <dgm:cxn modelId="{B4CB8210-B443-424E-8FCB-21785C52AE7B}" type="presParOf" srcId="{A3170010-7E3A-4078-80C6-70DDD371CEAA}" destId="{0EFE546C-689E-43E3-B2E7-088C631873D8}" srcOrd="0" destOrd="0" presId="urn:microsoft.com/office/officeart/2005/8/layout/hierarchy2"/>
    <dgm:cxn modelId="{1B26A1CE-516F-42ED-BDAD-1BAB4C05F1A2}" type="presParOf" srcId="{ED50C7D8-6669-49AF-97D5-423EDC32C63E}" destId="{BE39683E-9087-4DF8-B23F-3C5BA545D9DF}" srcOrd="1" destOrd="0" presId="urn:microsoft.com/office/officeart/2005/8/layout/hierarchy2"/>
    <dgm:cxn modelId="{E65660A0-6DBA-40F8-9315-969E272E8C8E}" type="presParOf" srcId="{BE39683E-9087-4DF8-B23F-3C5BA545D9DF}" destId="{9DBB6B7B-A6F1-40D8-9466-C917C95F4DD7}" srcOrd="0" destOrd="0" presId="urn:microsoft.com/office/officeart/2005/8/layout/hierarchy2"/>
    <dgm:cxn modelId="{3B984728-E106-4B9C-9012-45F9063C144F}" type="presParOf" srcId="{BE39683E-9087-4DF8-B23F-3C5BA545D9DF}" destId="{29DE65D4-6723-444D-97B7-F6C85A7B4356}" srcOrd="1" destOrd="0" presId="urn:microsoft.com/office/officeart/2005/8/layout/hierarchy2"/>
    <dgm:cxn modelId="{55E464AE-DFF5-4C81-BA69-848D37DEBA74}" type="presParOf" srcId="{ED50C7D8-6669-49AF-97D5-423EDC32C63E}" destId="{75ACCE4D-999A-4D71-8647-2B115694AEFC}" srcOrd="2" destOrd="0" presId="urn:microsoft.com/office/officeart/2005/8/layout/hierarchy2"/>
    <dgm:cxn modelId="{D3899E43-3B15-41DF-8497-6854901883AC}" type="presParOf" srcId="{75ACCE4D-999A-4D71-8647-2B115694AEFC}" destId="{DC881F96-B340-404F-9173-7D0792122B5B}" srcOrd="0" destOrd="0" presId="urn:microsoft.com/office/officeart/2005/8/layout/hierarchy2"/>
    <dgm:cxn modelId="{E0B994C0-2191-4D67-9129-BE91DFD9FC8D}" type="presParOf" srcId="{ED50C7D8-6669-49AF-97D5-423EDC32C63E}" destId="{9AD1BD8D-C837-4086-8CF0-DB99D0DDEC4F}" srcOrd="3" destOrd="0" presId="urn:microsoft.com/office/officeart/2005/8/layout/hierarchy2"/>
    <dgm:cxn modelId="{176147B2-2546-4A86-8C2A-B173B723E037}" type="presParOf" srcId="{9AD1BD8D-C837-4086-8CF0-DB99D0DDEC4F}" destId="{CD345256-750A-44F0-B513-2508F0312F63}" srcOrd="0" destOrd="0" presId="urn:microsoft.com/office/officeart/2005/8/layout/hierarchy2"/>
    <dgm:cxn modelId="{034210B8-C197-419B-97E9-0639C9540908}" type="presParOf" srcId="{9AD1BD8D-C837-4086-8CF0-DB99D0DDEC4F}" destId="{9DC611C4-2302-44D8-87C4-6ACBC668D965}" srcOrd="1" destOrd="0" presId="urn:microsoft.com/office/officeart/2005/8/layout/hierarchy2"/>
    <dgm:cxn modelId="{BBF278B0-E232-4D62-85E4-C19375496722}" type="presParOf" srcId="{97858A32-73DD-4B42-8B8D-23E88D1B25DF}" destId="{22D8DAC1-3A66-4F8F-87E7-75C7F24174EF}" srcOrd="2" destOrd="0" presId="urn:microsoft.com/office/officeart/2005/8/layout/hierarchy2"/>
    <dgm:cxn modelId="{328D3F79-11A2-4FF3-9977-DA06F945238F}" type="presParOf" srcId="{22D8DAC1-3A66-4F8F-87E7-75C7F24174EF}" destId="{C8F6C187-63B2-407D-B7CC-258D36694E17}" srcOrd="0" destOrd="0" presId="urn:microsoft.com/office/officeart/2005/8/layout/hierarchy2"/>
    <dgm:cxn modelId="{0B5894BD-D3E3-46D8-B1EE-C8DF22B902A5}" type="presParOf" srcId="{97858A32-73DD-4B42-8B8D-23E88D1B25DF}" destId="{55EA226B-0EB3-4118-A4BD-CF9B11A38383}" srcOrd="3" destOrd="0" presId="urn:microsoft.com/office/officeart/2005/8/layout/hierarchy2"/>
    <dgm:cxn modelId="{D4183B4C-C499-4BF8-B8BD-F3B3BCB41D76}" type="presParOf" srcId="{55EA226B-0EB3-4118-A4BD-CF9B11A38383}" destId="{D2D4AF5E-CE0C-4C2F-8973-C732BF76EE38}" srcOrd="0" destOrd="0" presId="urn:microsoft.com/office/officeart/2005/8/layout/hierarchy2"/>
    <dgm:cxn modelId="{744E0E47-2953-422D-8460-07DFF0E0F0AF}" type="presParOf" srcId="{55EA226B-0EB3-4118-A4BD-CF9B11A38383}" destId="{F2FD1718-D8ED-4FE9-AC48-7ECF3F8F3F4E}" srcOrd="1" destOrd="0" presId="urn:microsoft.com/office/officeart/2005/8/layout/hierarchy2"/>
    <dgm:cxn modelId="{F4304D09-5F38-4FD3-90EE-AD76FCAD520E}" type="presParOf" srcId="{F2FD1718-D8ED-4FE9-AC48-7ECF3F8F3F4E}" destId="{88EEF838-9943-4084-8E5C-E3D36D3A530F}" srcOrd="0" destOrd="0" presId="urn:microsoft.com/office/officeart/2005/8/layout/hierarchy2"/>
    <dgm:cxn modelId="{0479316D-1DF8-424B-A7DF-997E38F05D26}" type="presParOf" srcId="{88EEF838-9943-4084-8E5C-E3D36D3A530F}" destId="{E3AA32A8-6BE0-405E-90E8-09C71B0A65AC}" srcOrd="0" destOrd="0" presId="urn:microsoft.com/office/officeart/2005/8/layout/hierarchy2"/>
    <dgm:cxn modelId="{8BAFFCF5-6A3E-4C18-8BD5-5EE543180515}" type="presParOf" srcId="{F2FD1718-D8ED-4FE9-AC48-7ECF3F8F3F4E}" destId="{6881823B-73C5-4980-8A47-7437C0753B2E}" srcOrd="1" destOrd="0" presId="urn:microsoft.com/office/officeart/2005/8/layout/hierarchy2"/>
    <dgm:cxn modelId="{ADF696F1-080F-43DF-BF29-A1EC98EB2227}" type="presParOf" srcId="{6881823B-73C5-4980-8A47-7437C0753B2E}" destId="{CAB65279-5195-4430-B632-F14C95728264}" srcOrd="0" destOrd="0" presId="urn:microsoft.com/office/officeart/2005/8/layout/hierarchy2"/>
    <dgm:cxn modelId="{C15702BA-0399-4426-956C-FC55CFF5E7C4}" type="presParOf" srcId="{6881823B-73C5-4980-8A47-7437C0753B2E}" destId="{4D0F8421-48F0-46EA-B911-17DDFB16FF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35DE1-673F-4514-B979-B498D7DA58CD}">
      <dsp:nvSpPr>
        <dsp:cNvPr id="0" name=""/>
        <dsp:cNvSpPr/>
      </dsp:nvSpPr>
      <dsp:spPr>
        <a:xfrm>
          <a:off x="2034" y="2048330"/>
          <a:ext cx="2236886" cy="111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COMMON CAROTID</a:t>
          </a:r>
          <a:endParaRPr lang="en-US" sz="2400" kern="1200" dirty="0"/>
        </a:p>
      </dsp:txBody>
      <dsp:txXfrm>
        <a:off x="34792" y="2081088"/>
        <a:ext cx="2171370" cy="1052927"/>
      </dsp:txXfrm>
    </dsp:sp>
    <dsp:sp modelId="{EE8ABF49-7FF1-44DF-9884-47CB57BC4356}">
      <dsp:nvSpPr>
        <dsp:cNvPr id="0" name=""/>
        <dsp:cNvSpPr/>
      </dsp:nvSpPr>
      <dsp:spPr>
        <a:xfrm rot="18770822">
          <a:off x="2028432" y="2103207"/>
          <a:ext cx="1315731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315731" y="2201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53405" y="2092330"/>
        <a:ext cx="65786" cy="65786"/>
      </dsp:txXfrm>
    </dsp:sp>
    <dsp:sp modelId="{BE35276A-024D-4F88-BE83-017D5BA3B279}">
      <dsp:nvSpPr>
        <dsp:cNvPr id="0" name=""/>
        <dsp:cNvSpPr/>
      </dsp:nvSpPr>
      <dsp:spPr>
        <a:xfrm>
          <a:off x="3133675" y="1083673"/>
          <a:ext cx="2236886" cy="111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EXTERNAL </a:t>
          </a:r>
          <a:endParaRPr lang="en-US" sz="2400" kern="1200" dirty="0"/>
        </a:p>
      </dsp:txBody>
      <dsp:txXfrm>
        <a:off x="3166433" y="1116431"/>
        <a:ext cx="2171370" cy="1052927"/>
      </dsp:txXfrm>
    </dsp:sp>
    <dsp:sp modelId="{A3170010-7E3A-4078-80C6-70DDD371CEAA}">
      <dsp:nvSpPr>
        <dsp:cNvPr id="0" name=""/>
        <dsp:cNvSpPr/>
      </dsp:nvSpPr>
      <dsp:spPr>
        <a:xfrm rot="19457599">
          <a:off x="5266992" y="1299326"/>
          <a:ext cx="1101893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101893" y="2201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90392" y="1293795"/>
        <a:ext cx="55094" cy="55094"/>
      </dsp:txXfrm>
    </dsp:sp>
    <dsp:sp modelId="{9DBB6B7B-A6F1-40D8-9466-C917C95F4DD7}">
      <dsp:nvSpPr>
        <dsp:cNvPr id="0" name=""/>
        <dsp:cNvSpPr/>
      </dsp:nvSpPr>
      <dsp:spPr>
        <a:xfrm>
          <a:off x="6265317" y="440568"/>
          <a:ext cx="2236886" cy="111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FACIAL</a:t>
          </a:r>
          <a:endParaRPr lang="en-US" sz="2400" kern="1200" dirty="0"/>
        </a:p>
      </dsp:txBody>
      <dsp:txXfrm>
        <a:off x="6298075" y="473326"/>
        <a:ext cx="2171370" cy="1052927"/>
      </dsp:txXfrm>
    </dsp:sp>
    <dsp:sp modelId="{75ACCE4D-999A-4D71-8647-2B115694AEFC}">
      <dsp:nvSpPr>
        <dsp:cNvPr id="0" name=""/>
        <dsp:cNvSpPr/>
      </dsp:nvSpPr>
      <dsp:spPr>
        <a:xfrm rot="2142401">
          <a:off x="5266992" y="1942430"/>
          <a:ext cx="1101893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101893" y="2201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90392" y="1936900"/>
        <a:ext cx="55094" cy="55094"/>
      </dsp:txXfrm>
    </dsp:sp>
    <dsp:sp modelId="{CD345256-750A-44F0-B513-2508F0312F63}">
      <dsp:nvSpPr>
        <dsp:cNvPr id="0" name=""/>
        <dsp:cNvSpPr/>
      </dsp:nvSpPr>
      <dsp:spPr>
        <a:xfrm>
          <a:off x="6265317" y="1726778"/>
          <a:ext cx="2236886" cy="111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MAXILLARY</a:t>
          </a:r>
          <a:endParaRPr lang="en-US" sz="2400" kern="1200" dirty="0"/>
        </a:p>
      </dsp:txBody>
      <dsp:txXfrm>
        <a:off x="6298075" y="1759536"/>
        <a:ext cx="2171370" cy="1052927"/>
      </dsp:txXfrm>
    </dsp:sp>
    <dsp:sp modelId="{22D8DAC1-3A66-4F8F-87E7-75C7F24174EF}">
      <dsp:nvSpPr>
        <dsp:cNvPr id="0" name=""/>
        <dsp:cNvSpPr/>
      </dsp:nvSpPr>
      <dsp:spPr>
        <a:xfrm rot="2829178">
          <a:off x="2028432" y="3067864"/>
          <a:ext cx="1315731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315731" y="2201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53405" y="3056987"/>
        <a:ext cx="65786" cy="65786"/>
      </dsp:txXfrm>
    </dsp:sp>
    <dsp:sp modelId="{D2D4AF5E-CE0C-4C2F-8973-C732BF76EE38}">
      <dsp:nvSpPr>
        <dsp:cNvPr id="0" name=""/>
        <dsp:cNvSpPr/>
      </dsp:nvSpPr>
      <dsp:spPr>
        <a:xfrm>
          <a:off x="3133675" y="3012988"/>
          <a:ext cx="2236886" cy="111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INTERNAL</a:t>
          </a:r>
          <a:endParaRPr lang="en-US" sz="2400" kern="1200" dirty="0"/>
        </a:p>
      </dsp:txBody>
      <dsp:txXfrm>
        <a:off x="3166433" y="3045746"/>
        <a:ext cx="2171370" cy="1052927"/>
      </dsp:txXfrm>
    </dsp:sp>
    <dsp:sp modelId="{88EEF838-9943-4084-8E5C-E3D36D3A530F}">
      <dsp:nvSpPr>
        <dsp:cNvPr id="0" name=""/>
        <dsp:cNvSpPr/>
      </dsp:nvSpPr>
      <dsp:spPr>
        <a:xfrm>
          <a:off x="5370562" y="3550193"/>
          <a:ext cx="894754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894754" y="2201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95570" y="3549840"/>
        <a:ext cx="44737" cy="44737"/>
      </dsp:txXfrm>
    </dsp:sp>
    <dsp:sp modelId="{CAB65279-5195-4430-B632-F14C95728264}">
      <dsp:nvSpPr>
        <dsp:cNvPr id="0" name=""/>
        <dsp:cNvSpPr/>
      </dsp:nvSpPr>
      <dsp:spPr>
        <a:xfrm>
          <a:off x="6265317" y="3012988"/>
          <a:ext cx="2236886" cy="111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OPHTHALMIC</a:t>
          </a:r>
          <a:endParaRPr lang="en-US" sz="2400" kern="1200" dirty="0"/>
        </a:p>
      </dsp:txBody>
      <dsp:txXfrm>
        <a:off x="6298075" y="3045746"/>
        <a:ext cx="2171370" cy="105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1DBDA2-A30F-493B-BB38-6B6DFDD3DA99}" type="datetimeFigureOut">
              <a:rPr lang="en-US" smtClean="0"/>
              <a:pPr/>
              <a:t>19/03/2019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D3973D-3BAB-4B42-B581-F9269C62432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US" sz="10700" dirty="0" smtClean="0"/>
              <a:t>Epistaxis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062912" cy="1752600"/>
          </a:xfrm>
        </p:spPr>
        <p:txBody>
          <a:bodyPr>
            <a:normAutofit/>
          </a:bodyPr>
          <a:lstStyle/>
          <a:p>
            <a:pPr algn="ctr"/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2800" dirty="0" smtClean="0"/>
              <a:t>Primary 		no proven causal factor</a:t>
            </a:r>
          </a:p>
          <a:p>
            <a:r>
              <a:rPr lang="en-US" sz="2800" dirty="0" smtClean="0"/>
              <a:t>Secondary	proven causal factor</a:t>
            </a:r>
          </a:p>
          <a:p>
            <a:r>
              <a:rPr lang="en-US" sz="2800" dirty="0" smtClean="0"/>
              <a:t>Childhood	&lt;16 years</a:t>
            </a:r>
          </a:p>
          <a:p>
            <a:r>
              <a:rPr lang="en-US" sz="2800" dirty="0" smtClean="0"/>
              <a:t>Adult		&gt;16 years</a:t>
            </a:r>
          </a:p>
          <a:p>
            <a:r>
              <a:rPr lang="en-US" sz="2800" dirty="0" smtClean="0"/>
              <a:t>Anterior 	anterior to </a:t>
            </a:r>
            <a:r>
              <a:rPr lang="en-US" sz="2800" dirty="0" err="1" smtClean="0"/>
              <a:t>pyriform</a:t>
            </a:r>
            <a:r>
              <a:rPr lang="en-US" sz="2800" dirty="0" smtClean="0"/>
              <a:t> aperture</a:t>
            </a:r>
          </a:p>
          <a:p>
            <a:r>
              <a:rPr lang="en-US" sz="2800" dirty="0" smtClean="0"/>
              <a:t>Posterior 	posterior to </a:t>
            </a:r>
            <a:r>
              <a:rPr lang="en-US" sz="2800" dirty="0" err="1" smtClean="0"/>
              <a:t>pyriform</a:t>
            </a:r>
            <a:r>
              <a:rPr lang="en-US" sz="2800" dirty="0" smtClean="0"/>
              <a:t> aperture</a:t>
            </a:r>
          </a:p>
          <a:p>
            <a:pPr lvl="2">
              <a:buNone/>
            </a:pPr>
            <a:r>
              <a:rPr lang="en-US" dirty="0" smtClean="0"/>
              <a:t>(coffee </a:t>
            </a:r>
            <a:r>
              <a:rPr lang="en-US" dirty="0" err="1" smtClean="0"/>
              <a:t>coloured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Epistaxis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Anterior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Posterior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More common</a:t>
            </a:r>
          </a:p>
          <a:p>
            <a:r>
              <a:rPr lang="en-US" dirty="0" err="1" smtClean="0"/>
              <a:t>Littles</a:t>
            </a:r>
            <a:r>
              <a:rPr lang="en-US" dirty="0" smtClean="0"/>
              <a:t>’  area or ant lateral wall</a:t>
            </a:r>
          </a:p>
          <a:p>
            <a:endParaRPr lang="en-US" dirty="0" smtClean="0"/>
          </a:p>
          <a:p>
            <a:r>
              <a:rPr lang="en-US" dirty="0" smtClean="0"/>
              <a:t>Children &amp; younger adult</a:t>
            </a:r>
          </a:p>
          <a:p>
            <a:r>
              <a:rPr lang="en-US" dirty="0" smtClean="0"/>
              <a:t>Cause: Trauma</a:t>
            </a:r>
          </a:p>
          <a:p>
            <a:r>
              <a:rPr lang="en-US" dirty="0" smtClean="0"/>
              <a:t>Mild </a:t>
            </a:r>
          </a:p>
          <a:p>
            <a:r>
              <a:rPr lang="en-US" dirty="0" smtClean="0"/>
              <a:t>Rx:  Local pressure &amp; ANP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Less common</a:t>
            </a:r>
          </a:p>
          <a:p>
            <a:r>
              <a:rPr lang="en-US" dirty="0" smtClean="0"/>
              <a:t>Mostly </a:t>
            </a:r>
            <a:r>
              <a:rPr lang="en-US" dirty="0" err="1" smtClean="0"/>
              <a:t>posterosuperior</a:t>
            </a:r>
            <a:r>
              <a:rPr lang="en-US" dirty="0" smtClean="0"/>
              <a:t>  part or may difficult to locate</a:t>
            </a:r>
          </a:p>
          <a:p>
            <a:r>
              <a:rPr lang="en-US" dirty="0" smtClean="0"/>
              <a:t>After 40yrs of age</a:t>
            </a:r>
          </a:p>
          <a:p>
            <a:r>
              <a:rPr lang="en-US" dirty="0" smtClean="0"/>
              <a:t>HT or </a:t>
            </a:r>
            <a:r>
              <a:rPr lang="en-US" dirty="0" err="1" smtClean="0"/>
              <a:t>artherosclerosis</a:t>
            </a:r>
            <a:endParaRPr lang="en-US" dirty="0" smtClean="0"/>
          </a:p>
          <a:p>
            <a:r>
              <a:rPr lang="en-US" dirty="0" smtClean="0"/>
              <a:t>Severe </a:t>
            </a:r>
          </a:p>
          <a:p>
            <a:r>
              <a:rPr lang="en-US" dirty="0" smtClean="0"/>
              <a:t>Hospitalization &amp; PNP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of </a:t>
            </a:r>
            <a:r>
              <a:rPr lang="en-US" dirty="0" err="1" smtClean="0"/>
              <a:t>epistaxis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Little’s area: 90%</a:t>
            </a:r>
          </a:p>
          <a:p>
            <a:r>
              <a:rPr lang="en-US" dirty="0" smtClean="0"/>
              <a:t>Above the level of MT: (ICA)</a:t>
            </a:r>
          </a:p>
          <a:p>
            <a:r>
              <a:rPr lang="en-US" dirty="0" smtClean="0"/>
              <a:t>Below the  level of MT: (ECA)</a:t>
            </a:r>
          </a:p>
          <a:p>
            <a:r>
              <a:rPr lang="en-US" dirty="0" smtClean="0"/>
              <a:t>Posterior part of nasal cavity</a:t>
            </a:r>
          </a:p>
          <a:p>
            <a:r>
              <a:rPr lang="en-US" dirty="0" smtClean="0"/>
              <a:t>Diffuse : Blood </a:t>
            </a:r>
            <a:r>
              <a:rPr lang="en-US" dirty="0" err="1" smtClean="0"/>
              <a:t>dyscrasias</a:t>
            </a:r>
            <a:r>
              <a:rPr lang="en-US" dirty="0" smtClean="0"/>
              <a:t> &amp; systemic disorders</a:t>
            </a:r>
          </a:p>
          <a:p>
            <a:r>
              <a:rPr lang="en-US" dirty="0" err="1" smtClean="0"/>
              <a:t>Nasopharynx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Management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i="1" dirty="0" smtClean="0"/>
              <a:t>The Goal is Control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history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Blood investigations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Aid</a:t>
            </a:r>
          </a:p>
          <a:p>
            <a:r>
              <a:rPr lang="en-US" sz="1400" dirty="0" smtClean="0"/>
              <a:t>Trotter’s method </a:t>
            </a:r>
          </a:p>
          <a:p>
            <a:r>
              <a:rPr lang="en-US" sz="1400" dirty="0" smtClean="0"/>
              <a:t>Pinching nose for 5 min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DIRECT THERAPY</a:t>
            </a:r>
          </a:p>
          <a:p>
            <a:endParaRPr lang="en-US" dirty="0" smtClean="0"/>
          </a:p>
          <a:p>
            <a:pPr marL="578358" indent="-514350">
              <a:buFont typeface="+mj-lt"/>
              <a:buAutoNum type="arabicPeriod"/>
            </a:pPr>
            <a:r>
              <a:rPr lang="en-US" sz="2000" dirty="0" smtClean="0"/>
              <a:t>Bipolar diathermy(**)</a:t>
            </a:r>
          </a:p>
          <a:p>
            <a:pPr marL="578358" indent="-514350">
              <a:buFont typeface="+mj-lt"/>
              <a:buAutoNum type="arabicPeriod"/>
            </a:pPr>
            <a:endParaRPr lang="en-US" sz="2000" dirty="0" smtClean="0"/>
          </a:p>
          <a:p>
            <a:pPr marL="578358" indent="-514350">
              <a:buFont typeface="+mj-lt"/>
              <a:buAutoNum type="arabicPeriod"/>
            </a:pPr>
            <a:r>
              <a:rPr lang="en-US" sz="2000" dirty="0" smtClean="0"/>
              <a:t> Chemical </a:t>
            </a:r>
            <a:r>
              <a:rPr lang="en-US" sz="2000" dirty="0" err="1" smtClean="0"/>
              <a:t>cautery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INDIRECT THERAPY</a:t>
            </a:r>
          </a:p>
          <a:p>
            <a:pPr>
              <a:buNone/>
            </a:pPr>
            <a:endParaRPr lang="en-US" dirty="0" smtClean="0"/>
          </a:p>
          <a:p>
            <a:pPr marL="521208" indent="-457200">
              <a:buFont typeface="+mj-lt"/>
              <a:buAutoNum type="arabicPeriod"/>
            </a:pPr>
            <a:r>
              <a:rPr lang="en-US" sz="2000" dirty="0" smtClean="0"/>
              <a:t>Nasal packing</a:t>
            </a:r>
          </a:p>
          <a:p>
            <a:pPr marL="521208" indent="-457200">
              <a:buFont typeface="+mj-lt"/>
              <a:buAutoNum type="arabicPeriod"/>
            </a:pPr>
            <a:endParaRPr lang="en-US" sz="2000" dirty="0" smtClean="0"/>
          </a:p>
          <a:p>
            <a:pPr marL="521208" indent="-457200">
              <a:buFont typeface="+mj-lt"/>
              <a:buAutoNum type="arabicPeriod"/>
            </a:pPr>
            <a:r>
              <a:rPr lang="en-US" sz="2000" dirty="0" smtClean="0"/>
              <a:t>Hot water irrigation (***)</a:t>
            </a:r>
          </a:p>
          <a:p>
            <a:pPr marL="521208" indent="-457200">
              <a:buFont typeface="+mj-lt"/>
              <a:buAutoNum type="arabicPeriod"/>
            </a:pPr>
            <a:endParaRPr lang="en-US" sz="2000" dirty="0" smtClean="0"/>
          </a:p>
          <a:p>
            <a:pPr marL="521208" indent="-457200">
              <a:buFont typeface="+mj-lt"/>
              <a:buAutoNum type="arabicPeriod"/>
            </a:pPr>
            <a:r>
              <a:rPr lang="en-US" sz="2000" dirty="0" smtClean="0"/>
              <a:t>Systemic medical therapy(***)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Anterior nasal packing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888"/>
          <a:stretch>
            <a:fillRect/>
          </a:stretch>
        </p:blipFill>
        <p:spPr bwMode="auto">
          <a:xfrm>
            <a:off x="304800" y="1600200"/>
            <a:ext cx="82833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14800"/>
            <a:ext cx="3810000" cy="255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4267200"/>
            <a:ext cx="396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Ribbon gauze impregnated with petroleum jelly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SURGICAL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endParaRPr lang="en-US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Posterior nasal packing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Ligation technique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Septal surgery(***)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err="1" smtClean="0"/>
              <a:t>Embolization</a:t>
            </a:r>
            <a:r>
              <a:rPr lang="en-US" dirty="0" smtClean="0"/>
              <a:t> (**)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POSTERIOR NASAL PACKING(*)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53474"/>
            <a:ext cx="4038600" cy="336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11272" y="1920875"/>
            <a:ext cx="351245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LIGATION TECHNIQUES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dirty="0" smtClean="0"/>
              <a:t>Endoscopic </a:t>
            </a:r>
            <a:r>
              <a:rPr lang="en-US" dirty="0" err="1" smtClean="0"/>
              <a:t>sphenopalatine</a:t>
            </a:r>
            <a:r>
              <a:rPr lang="en-US" dirty="0" smtClean="0"/>
              <a:t> artery ligation(**)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Internal maxillary artery ligation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External carotid artery ligation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Anterior/posterior </a:t>
            </a:r>
            <a:r>
              <a:rPr lang="en-US" dirty="0" err="1" smtClean="0"/>
              <a:t>ethmoid</a:t>
            </a:r>
            <a:r>
              <a:rPr lang="en-US" dirty="0" smtClean="0"/>
              <a:t> artery ligation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is </a:t>
            </a:r>
            <a:r>
              <a:rPr lang="en-US" sz="4000" dirty="0" err="1" smtClean="0"/>
              <a:t>Epistaxis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/>
            <a:r>
              <a:rPr lang="en-US" dirty="0" err="1" smtClean="0"/>
              <a:t>Septal</a:t>
            </a:r>
            <a:r>
              <a:rPr lang="en-US" dirty="0" smtClean="0"/>
              <a:t> surgery(***)</a:t>
            </a:r>
          </a:p>
          <a:p>
            <a:pPr marL="578358" indent="-514350"/>
            <a:endParaRPr lang="en-US" dirty="0" smtClean="0"/>
          </a:p>
          <a:p>
            <a:pPr marL="578358" indent="-514350"/>
            <a:endParaRPr lang="en-US" dirty="0" smtClean="0"/>
          </a:p>
          <a:p>
            <a:pPr marL="578358" indent="-514350"/>
            <a:endParaRPr lang="en-US" dirty="0" smtClean="0"/>
          </a:p>
          <a:p>
            <a:pPr marL="578358" indent="-514350"/>
            <a:r>
              <a:rPr lang="en-US" dirty="0" err="1" smtClean="0"/>
              <a:t>Embolization</a:t>
            </a:r>
            <a:r>
              <a:rPr lang="en-US" dirty="0" smtClean="0"/>
              <a:t> (**)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480708"/>
            <a:ext cx="5105399" cy="62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MCQ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7864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IS EPISTAXIS?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Symptom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</a:t>
            </a:r>
            <a:r>
              <a:rPr lang="en-US" dirty="0" smtClean="0"/>
              <a:t>ign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Disease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9872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WHERE IS LITTLE’S AREA SITUATED?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Antero-inferior part of the septum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Postero</a:t>
            </a:r>
            <a:r>
              <a:rPr lang="en-US" dirty="0" smtClean="0"/>
              <a:t>-inferior part of the septum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Antero-inferior part of the lateral wall of nose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Postero</a:t>
            </a:r>
            <a:r>
              <a:rPr lang="en-US" dirty="0" smtClean="0"/>
              <a:t>-inferior part of the lateral wall of nose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88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9848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WHICH OF THE FOLLOWING ARTERIES ARE TAKING PART IN KISSELBACH’S PLAXUS 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580120" cy="419100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Internal carotid artery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External carotid artery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All of the above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N</a:t>
            </a:r>
            <a:r>
              <a:rPr lang="en-US" dirty="0" smtClean="0"/>
              <a:t>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1908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991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WHICH OF THE FOLLOWING ARTERY CAN BE LIGATD FOR MANAGEMENT OF EPISTAXIS EXCEPT?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467600" cy="373380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Sphenopalatine</a:t>
            </a:r>
            <a:r>
              <a:rPr lang="en-US" dirty="0" smtClean="0"/>
              <a:t> artery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Internal  maxillary artery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External carotid artery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Internal carotid artery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711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7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Blood supply of nose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LITTLE’S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921426"/>
            <a:ext cx="6248400" cy="464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Keisselbach’s</a:t>
            </a:r>
            <a:r>
              <a:rPr lang="en-US" dirty="0" smtClean="0"/>
              <a:t> plexus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Woodroff’s</a:t>
            </a:r>
            <a:r>
              <a:rPr lang="en-US" dirty="0" smtClean="0"/>
              <a:t> area: </a:t>
            </a:r>
          </a:p>
          <a:p>
            <a:pPr>
              <a:buNone/>
            </a:pPr>
            <a:r>
              <a:rPr lang="en-US" sz="1400" dirty="0" smtClean="0"/>
              <a:t>         Post end of IT</a:t>
            </a:r>
            <a:endParaRPr lang="en-US" dirty="0" smtClean="0"/>
          </a:p>
          <a:p>
            <a:pPr>
              <a:buNone/>
            </a:pPr>
            <a:r>
              <a:rPr lang="en-US" sz="1400" dirty="0" smtClean="0"/>
              <a:t>	   (</a:t>
            </a:r>
            <a:r>
              <a:rPr lang="en-US" sz="1400" dirty="0" err="1" smtClean="0"/>
              <a:t>Sphenopalatine</a:t>
            </a:r>
            <a:r>
              <a:rPr lang="en-US" sz="1400" dirty="0" smtClean="0"/>
              <a:t> </a:t>
            </a:r>
            <a:r>
              <a:rPr lang="en-US" sz="1400" dirty="0" err="1" smtClean="0"/>
              <a:t>anastomosis</a:t>
            </a:r>
            <a:r>
              <a:rPr lang="en-US" sz="1400" dirty="0" smtClean="0"/>
              <a:t> with post pharyngeal artery)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Retrocolumellar</a:t>
            </a:r>
            <a:r>
              <a:rPr lang="en-US" dirty="0" smtClean="0"/>
              <a:t>  vein:</a:t>
            </a:r>
          </a:p>
          <a:p>
            <a:pPr lvl="1">
              <a:buNone/>
            </a:pPr>
            <a:r>
              <a:rPr lang="en-US" sz="1500" dirty="0" smtClean="0"/>
              <a:t>The vein runs directly downwards just behind the </a:t>
            </a:r>
            <a:r>
              <a:rPr lang="en-US" sz="1500" dirty="0" err="1" smtClean="0"/>
              <a:t>collumela</a:t>
            </a:r>
            <a:r>
              <a:rPr lang="en-US" sz="1500" dirty="0" smtClean="0"/>
              <a:t>, crosses the floor of nose and joins the venous plexus on the lateral nasal wall.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Idiopathic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Trauma</a:t>
            </a:r>
          </a:p>
          <a:p>
            <a:pPr>
              <a:buNone/>
            </a:pPr>
            <a:r>
              <a:rPr lang="en-US" sz="2000" dirty="0" smtClean="0"/>
              <a:t>– Nose picking</a:t>
            </a:r>
          </a:p>
          <a:p>
            <a:pPr>
              <a:buNone/>
            </a:pPr>
            <a:r>
              <a:rPr lang="en-US" sz="2000" dirty="0" smtClean="0"/>
              <a:t>– Facial injury</a:t>
            </a:r>
          </a:p>
          <a:p>
            <a:pPr>
              <a:buNone/>
            </a:pPr>
            <a:r>
              <a:rPr lang="en-US" sz="2000" dirty="0" smtClean="0"/>
              <a:t>– Foreign body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Inflammation</a:t>
            </a:r>
          </a:p>
          <a:p>
            <a:pPr>
              <a:buNone/>
            </a:pPr>
            <a:r>
              <a:rPr lang="en-US" sz="2000" dirty="0" smtClean="0"/>
              <a:t>– Allergic rhinosinusitis</a:t>
            </a:r>
          </a:p>
          <a:p>
            <a:pPr>
              <a:buNone/>
            </a:pPr>
            <a:r>
              <a:rPr lang="en-US" sz="2000" dirty="0" smtClean="0"/>
              <a:t>– Nasal polyps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Neoplasia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– Benign (juvenile </a:t>
            </a:r>
            <a:r>
              <a:rPr lang="en-US" sz="2000" dirty="0" err="1" smtClean="0"/>
              <a:t>angiofibroma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– Malignant (</a:t>
            </a:r>
            <a:r>
              <a:rPr lang="en-US" sz="2000" dirty="0" err="1" smtClean="0"/>
              <a:t>squamous</a:t>
            </a:r>
            <a:r>
              <a:rPr lang="en-US" sz="2000" dirty="0" smtClean="0"/>
              <a:t> cell carcinoma)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smtClean="0"/>
              <a:t> Structural</a:t>
            </a:r>
          </a:p>
          <a:p>
            <a:pPr algn="just">
              <a:buNone/>
            </a:pPr>
            <a:r>
              <a:rPr lang="en-US" sz="2000" dirty="0" smtClean="0"/>
              <a:t>– </a:t>
            </a:r>
            <a:r>
              <a:rPr lang="en-US" sz="2000" dirty="0" err="1" smtClean="0"/>
              <a:t>Septal</a:t>
            </a:r>
            <a:r>
              <a:rPr lang="en-US" sz="2000" dirty="0" smtClean="0"/>
              <a:t> spurs</a:t>
            </a:r>
          </a:p>
          <a:p>
            <a:pPr algn="just">
              <a:buNone/>
            </a:pPr>
            <a:r>
              <a:rPr lang="en-US" sz="2000" dirty="0" smtClean="0"/>
              <a:t>– Septal perforations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/>
              <a:t> Vascular</a:t>
            </a:r>
          </a:p>
          <a:p>
            <a:pPr algn="just">
              <a:buNone/>
            </a:pPr>
            <a:r>
              <a:rPr lang="en-US" sz="2200" dirty="0" smtClean="0"/>
              <a:t>– Congenital (hereditary hemorrhagic</a:t>
            </a:r>
          </a:p>
          <a:p>
            <a:pPr algn="just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telangiectasia</a:t>
            </a:r>
            <a:r>
              <a:rPr lang="en-US" sz="2200" dirty="0" smtClean="0"/>
              <a:t>)</a:t>
            </a:r>
          </a:p>
          <a:p>
            <a:pPr algn="just">
              <a:buNone/>
            </a:pPr>
            <a:r>
              <a:rPr lang="en-US" sz="2200" dirty="0" smtClean="0"/>
              <a:t>– Acquired (Wegener’s </a:t>
            </a:r>
            <a:r>
              <a:rPr lang="en-US" sz="2200" dirty="0" err="1" smtClean="0"/>
              <a:t>granulomatosis</a:t>
            </a:r>
            <a:r>
              <a:rPr lang="en-US" sz="2200" dirty="0" smtClean="0"/>
              <a:t>)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 Iatrogenic</a:t>
            </a:r>
          </a:p>
          <a:p>
            <a:pPr algn="just">
              <a:buNone/>
            </a:pPr>
            <a:r>
              <a:rPr lang="en-US" sz="2000" dirty="0" smtClean="0"/>
              <a:t>--Surgery (ENT/maxillofacial/ophthalmic)</a:t>
            </a:r>
            <a:endParaRPr lang="en-US" dirty="0" smtClean="0"/>
          </a:p>
          <a:p>
            <a:pPr algn="just">
              <a:buNone/>
            </a:pPr>
            <a:r>
              <a:rPr lang="en-US" sz="2000" dirty="0" smtClean="0"/>
              <a:t>– Nasal apparatus (nasogastric tube)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smtClean="0"/>
              <a:t>Drugs</a:t>
            </a:r>
            <a:r>
              <a:rPr lang="en-US" sz="2000" dirty="0" smtClean="0"/>
              <a:t> </a:t>
            </a:r>
          </a:p>
          <a:p>
            <a:pPr algn="just">
              <a:buNone/>
            </a:pPr>
            <a:r>
              <a:rPr lang="en-US" sz="2000" dirty="0" smtClean="0"/>
              <a:t>--Nasal spray</a:t>
            </a:r>
          </a:p>
          <a:p>
            <a:pPr algn="just">
              <a:buNone/>
            </a:pPr>
            <a:r>
              <a:rPr lang="en-US" sz="2000" dirty="0" smtClean="0"/>
              <a:t>--Abuse (cocaine)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458200" cy="4975192"/>
          </a:xfrm>
        </p:spPr>
        <p:txBody>
          <a:bodyPr numCol="2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Haematological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Coagulopathies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haemophilia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Thrombocytopenia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leukaemia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Platelet dysfunction (Von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Willebrand’s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disease)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Environmental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Temperature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Humidity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Altitude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Drugs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Anticoagulants (heparin,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Antiplatelet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(aspirin,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clopidogrel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 failure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Liver (cirrhosis)</a:t>
            </a: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Other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--Atherosclerosis/hypertension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 OF AETIOLOGY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/>
          <a:lstStyle/>
          <a:p>
            <a:r>
              <a:rPr lang="en-US" dirty="0" smtClean="0"/>
              <a:t>Weather ~ Proven association(***)</a:t>
            </a:r>
          </a:p>
          <a:p>
            <a:r>
              <a:rPr lang="en-US" dirty="0" smtClean="0"/>
              <a:t>NSAIDs ~ Proven association (***)</a:t>
            </a:r>
          </a:p>
          <a:p>
            <a:r>
              <a:rPr lang="en-US" dirty="0" smtClean="0"/>
              <a:t>Alcohol ~ Proven association (***)</a:t>
            </a:r>
          </a:p>
          <a:p>
            <a:r>
              <a:rPr lang="en-US" dirty="0" smtClean="0"/>
              <a:t>Hypertension ~ No association (***)</a:t>
            </a:r>
          </a:p>
          <a:p>
            <a:r>
              <a:rPr lang="en-US" dirty="0" smtClean="0"/>
              <a:t>Septal deviation ~ No association (**)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6402</TotalTime>
  <Words>454</Words>
  <Application>Microsoft Macintosh PowerPoint</Application>
  <PresentationFormat>On-screen Show (4:3)</PresentationFormat>
  <Paragraphs>175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Epistaxis </vt:lpstr>
      <vt:lpstr>Slide 2</vt:lpstr>
      <vt:lpstr>Blood supply of nose</vt:lpstr>
      <vt:lpstr>LITTLE’S AREA</vt:lpstr>
      <vt:lpstr>Slide 5</vt:lpstr>
      <vt:lpstr>LOCAL CAUSES</vt:lpstr>
      <vt:lpstr>LOCAL CAUSES</vt:lpstr>
      <vt:lpstr>GENERAL CAUSES</vt:lpstr>
      <vt:lpstr>SUMMARY OF AETIOLOGY EVIDENCE</vt:lpstr>
      <vt:lpstr>CLINICAL CLASSIFICATION</vt:lpstr>
      <vt:lpstr>Epistaxis </vt:lpstr>
      <vt:lpstr>Sites of epistaxis</vt:lpstr>
      <vt:lpstr>Management </vt:lpstr>
      <vt:lpstr>Slide 14</vt:lpstr>
      <vt:lpstr>Slide 15</vt:lpstr>
      <vt:lpstr>Anterior nasal packing</vt:lpstr>
      <vt:lpstr>SURGICAL MANAGEMENT</vt:lpstr>
      <vt:lpstr>POSTERIOR NASAL PACKING(*)</vt:lpstr>
      <vt:lpstr>LIGATION TECHNIQUES</vt:lpstr>
      <vt:lpstr>Slide 20</vt:lpstr>
      <vt:lpstr>Slide 21</vt:lpstr>
      <vt:lpstr>Slide 22</vt:lpstr>
      <vt:lpstr>1. WHAT IS EPISTAXIS?</vt:lpstr>
      <vt:lpstr>2. WHERE IS LITTLE’S AREA SITUATED?</vt:lpstr>
      <vt:lpstr>3. WHICH OF THE FOLLOWING ARTERIES ARE TAKING PART IN KISSELBACH’S PLAXUS FORMATION?</vt:lpstr>
      <vt:lpstr>4. WHICH OF THE FOLLOWING ARTERY CAN BE LIGATD FOR MANAGEMENT OF EPISTAXIS EXCEPT?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Epistaxis </dc:title>
  <dc:creator>JINESH</dc:creator>
  <cp:lastModifiedBy>user</cp:lastModifiedBy>
  <cp:revision>145</cp:revision>
  <dcterms:created xsi:type="dcterms:W3CDTF">2014-06-01T08:25:24Z</dcterms:created>
  <dcterms:modified xsi:type="dcterms:W3CDTF">2019-03-19T06:43:10Z</dcterms:modified>
</cp:coreProperties>
</file>