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65" r:id="rId4"/>
    <p:sldId id="258" r:id="rId5"/>
    <p:sldId id="261" r:id="rId6"/>
    <p:sldId id="263" r:id="rId7"/>
    <p:sldId id="262" r:id="rId8"/>
    <p:sldId id="260" r:id="rId9"/>
    <p:sldId id="267" r:id="rId10"/>
    <p:sldId id="25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E84C-A046-4EB2-BA22-A76E60286225}" type="datetimeFigureOut">
              <a:rPr lang="en-US" smtClean="0"/>
              <a:t>12/31/2019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E677D-2C8D-4C37-A370-A87EF70903B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677D-2C8D-4C37-A370-A87EF70903B8}" type="slidenum">
              <a:rPr lang="en-IN" smtClean="0"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3352801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IN" sz="6700" dirty="0" smtClean="0"/>
              <a:t>Parkinson’s Management</a:t>
            </a:r>
            <a:br>
              <a:rPr lang="en-IN" sz="6700" dirty="0" smtClean="0"/>
            </a:br>
            <a:r>
              <a:rPr lang="en-IN" sz="6700" dirty="0" smtClean="0"/>
              <a:t/>
            </a:r>
            <a:br>
              <a:rPr lang="en-IN" sz="6700" dirty="0" smtClean="0"/>
            </a:b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Dr. </a:t>
            </a: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Krina </a:t>
            </a: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Ved</a:t>
            </a:r>
            <a:b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MPT Neuro, GPC-0214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Compensatory strategies of PT </a:t>
            </a:r>
            <a:r>
              <a:rPr lang="en-IN" dirty="0" smtClean="0"/>
              <a:t>in </a:t>
            </a:r>
            <a:r>
              <a:rPr lang="en-IN" dirty="0" smtClean="0"/>
              <a:t>advance stage </a:t>
            </a:r>
            <a:r>
              <a:rPr lang="en-IN" dirty="0" smtClean="0"/>
              <a:t>of Parkinson’s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Functional independence – automatic and consciously controlled movements</a:t>
            </a:r>
          </a:p>
          <a:p>
            <a:r>
              <a:rPr lang="en-IN" dirty="0" smtClean="0"/>
              <a:t>Task oriented executive function</a:t>
            </a:r>
          </a:p>
          <a:p>
            <a:r>
              <a:rPr lang="en-IN" dirty="0" smtClean="0"/>
              <a:t>Strategies for freezing (sensory &amp; attentional)</a:t>
            </a:r>
          </a:p>
          <a:p>
            <a:r>
              <a:rPr lang="en-IN" dirty="0" smtClean="0"/>
              <a:t>Strategies to minimize postural instability (protective postural responses)</a:t>
            </a:r>
          </a:p>
          <a:p>
            <a:r>
              <a:rPr lang="en-IN" dirty="0" smtClean="0"/>
              <a:t>Avoid </a:t>
            </a:r>
            <a:r>
              <a:rPr lang="en-IN" dirty="0" smtClean="0"/>
              <a:t>Dual task performance</a:t>
            </a:r>
          </a:p>
          <a:p>
            <a:r>
              <a:rPr lang="en-IN" dirty="0" smtClean="0"/>
              <a:t>Home modification</a:t>
            </a:r>
          </a:p>
          <a:p>
            <a:r>
              <a:rPr lang="en-IN" dirty="0" smtClean="0"/>
              <a:t>Ambulation assisted device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Screenshots\Screenshot (4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79" y="762000"/>
            <a:ext cx="4070121" cy="2919412"/>
          </a:xfrm>
          <a:prstGeom prst="rect">
            <a:avLst/>
          </a:prstGeom>
          <a:noFill/>
        </p:spPr>
      </p:pic>
      <p:pic>
        <p:nvPicPr>
          <p:cNvPr id="5129" name="Picture 9" descr="C:\Users\HP\Pictures\Screenshots\Screenshot (5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75547"/>
            <a:ext cx="3962400" cy="1786653"/>
          </a:xfrm>
          <a:prstGeom prst="rect">
            <a:avLst/>
          </a:prstGeom>
          <a:noFill/>
        </p:spPr>
      </p:pic>
      <p:pic>
        <p:nvPicPr>
          <p:cNvPr id="5130" name="Picture 10" descr="C:\Users\HP\Pictures\Screenshots\Screenshot (59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2514600"/>
            <a:ext cx="3371850" cy="4057650"/>
          </a:xfrm>
          <a:prstGeom prst="rect">
            <a:avLst/>
          </a:prstGeom>
          <a:noFill/>
        </p:spPr>
      </p:pic>
      <p:pic>
        <p:nvPicPr>
          <p:cNvPr id="5131" name="Picture 11" descr="C:\Users\HP\Pictures\Screenshots\Screenshot (60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33800"/>
            <a:ext cx="4438650" cy="263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Problem list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Counselling of patient, their relatives and caregivers</a:t>
            </a:r>
          </a:p>
          <a:p>
            <a:r>
              <a:rPr lang="en-IN" dirty="0" smtClean="0"/>
              <a:t>Improve secondary complications</a:t>
            </a:r>
          </a:p>
          <a:p>
            <a:r>
              <a:rPr lang="en-IN" dirty="0" smtClean="0"/>
              <a:t>Improve posture</a:t>
            </a:r>
          </a:p>
          <a:p>
            <a:r>
              <a:rPr lang="en-IN" dirty="0" smtClean="0"/>
              <a:t>Improve higher mental function</a:t>
            </a:r>
          </a:p>
          <a:p>
            <a:r>
              <a:rPr lang="en-IN" dirty="0" smtClean="0"/>
              <a:t>Improve sensory function</a:t>
            </a:r>
          </a:p>
          <a:p>
            <a:r>
              <a:rPr lang="en-IN" dirty="0" smtClean="0"/>
              <a:t>Improve musculoskeletal function – muscle flexibility</a:t>
            </a:r>
          </a:p>
          <a:p>
            <a:r>
              <a:rPr lang="en-IN" dirty="0" smtClean="0"/>
              <a:t>Reduce tone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Improve motor performance (grip)</a:t>
            </a:r>
          </a:p>
          <a:p>
            <a:r>
              <a:rPr lang="en-IN" dirty="0" smtClean="0"/>
              <a:t>Improve balance and gait training</a:t>
            </a:r>
          </a:p>
          <a:p>
            <a:r>
              <a:rPr lang="en-IN" dirty="0" smtClean="0"/>
              <a:t>Improve functional and endurance performance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PT in mild to moderate stages of </a:t>
            </a:r>
            <a:r>
              <a:rPr lang="en-IN" dirty="0" smtClean="0"/>
              <a:t>P</a:t>
            </a:r>
            <a:r>
              <a:rPr lang="en-IN" dirty="0" smtClean="0"/>
              <a:t>arkinson’s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Education </a:t>
            </a:r>
          </a:p>
          <a:p>
            <a:r>
              <a:rPr lang="en-IN" dirty="0" smtClean="0"/>
              <a:t>Emotional arousal &amp; </a:t>
            </a:r>
            <a:r>
              <a:rPr lang="en-IN" dirty="0" smtClean="0"/>
              <a:t>motivational psychosocial processes </a:t>
            </a:r>
          </a:p>
          <a:p>
            <a:r>
              <a:rPr lang="en-IN" dirty="0" smtClean="0"/>
              <a:t>Deep breathing &amp; </a:t>
            </a:r>
            <a:r>
              <a:rPr lang="en-IN" b="1" dirty="0" smtClean="0"/>
              <a:t>Chest expansion </a:t>
            </a:r>
            <a:r>
              <a:rPr lang="en-IN" b="1" dirty="0" err="1" smtClean="0"/>
              <a:t>excercises</a:t>
            </a:r>
            <a:endParaRPr lang="en-IN" b="1" dirty="0" smtClean="0"/>
          </a:p>
          <a:p>
            <a:r>
              <a:rPr lang="en-IN" b="1" dirty="0" smtClean="0"/>
              <a:t>Motor learning strategies - </a:t>
            </a:r>
            <a:r>
              <a:rPr lang="en-IN" dirty="0" smtClean="0"/>
              <a:t>Attentional strategies, postural cues and sensory </a:t>
            </a:r>
            <a:r>
              <a:rPr lang="en-IN" dirty="0" smtClean="0"/>
              <a:t>cueing (auditory/visual/</a:t>
            </a:r>
            <a:r>
              <a:rPr lang="en-IN" dirty="0" err="1" smtClean="0"/>
              <a:t>proprioceptive</a:t>
            </a:r>
            <a:r>
              <a:rPr lang="en-IN" dirty="0" smtClean="0"/>
              <a:t>)</a:t>
            </a:r>
          </a:p>
          <a:p>
            <a:r>
              <a:rPr lang="en-IN" dirty="0" smtClean="0"/>
              <a:t>Relaxation </a:t>
            </a:r>
            <a:r>
              <a:rPr lang="en-IN" dirty="0" smtClean="0"/>
              <a:t>techniques</a:t>
            </a:r>
          </a:p>
          <a:p>
            <a:r>
              <a:rPr lang="en-IN" dirty="0" smtClean="0"/>
              <a:t>Resistance training – FITT principle</a:t>
            </a:r>
          </a:p>
          <a:p>
            <a:pPr>
              <a:buNone/>
            </a:pPr>
            <a:r>
              <a:rPr lang="en-IN" dirty="0" smtClean="0"/>
              <a:t>	</a:t>
            </a:r>
            <a:r>
              <a:rPr lang="en-IN" dirty="0" smtClean="0"/>
              <a:t>			low resistance &amp; high repetition</a:t>
            </a:r>
          </a:p>
          <a:p>
            <a:r>
              <a:rPr lang="en-IN" dirty="0" smtClean="0"/>
              <a:t>Axial mobilisation &amp; passive stretch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Motor performance</a:t>
            </a:r>
            <a:r>
              <a:rPr lang="en-IN" dirty="0" smtClean="0"/>
              <a:t> </a:t>
            </a:r>
          </a:p>
          <a:p>
            <a:r>
              <a:rPr lang="en-IN" dirty="0" smtClean="0"/>
              <a:t>Rhythmic initiation – combination of isotonics &amp; reversal of antagonist </a:t>
            </a:r>
          </a:p>
          <a:p>
            <a:r>
              <a:rPr lang="en-IN" dirty="0" smtClean="0"/>
              <a:t>Repeated stretch – from beginning &amp; through range</a:t>
            </a:r>
          </a:p>
          <a:p>
            <a:r>
              <a:rPr lang="en-IN" dirty="0" smtClean="0"/>
              <a:t>Dexterity function</a:t>
            </a:r>
            <a:endParaRPr lang="en-IN" dirty="0"/>
          </a:p>
        </p:txBody>
      </p:sp>
      <p:pic>
        <p:nvPicPr>
          <p:cNvPr id="3074" name="Picture 2" descr="C:\Users\HP\Pictures\Screenshots\Screenshot (4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578"/>
            <a:ext cx="3762826" cy="2070898"/>
          </a:xfrm>
          <a:prstGeom prst="rect">
            <a:avLst/>
          </a:prstGeom>
          <a:noFill/>
        </p:spPr>
      </p:pic>
      <p:pic>
        <p:nvPicPr>
          <p:cNvPr id="3075" name="Picture 3" descr="C:\Users\HP\Pictures\Screenshots\Screenshot (50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76200"/>
            <a:ext cx="3562350" cy="2653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Musculoskeletal </a:t>
            </a:r>
            <a:r>
              <a:rPr lang="en-IN" b="1" dirty="0" smtClean="0"/>
              <a:t>function</a:t>
            </a:r>
            <a:r>
              <a:rPr lang="en-IN" dirty="0" smtClean="0"/>
              <a:t> </a:t>
            </a:r>
            <a:endParaRPr lang="en-IN" dirty="0" smtClean="0"/>
          </a:p>
          <a:p>
            <a:r>
              <a:rPr lang="en-IN" dirty="0" smtClean="0"/>
              <a:t>Flexibility exercises</a:t>
            </a:r>
          </a:p>
          <a:p>
            <a:r>
              <a:rPr lang="en-IN" dirty="0" smtClean="0"/>
              <a:t>Positioning </a:t>
            </a:r>
          </a:p>
          <a:p>
            <a:r>
              <a:rPr lang="en-IN" dirty="0" smtClean="0"/>
              <a:t>Night splints</a:t>
            </a:r>
            <a:endParaRPr lang="en-IN" dirty="0"/>
          </a:p>
        </p:txBody>
      </p:sp>
      <p:pic>
        <p:nvPicPr>
          <p:cNvPr id="1026" name="Picture 2" descr="C:\Users\HP\Pictures\Screenshots\Screenshot (3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9787" y="0"/>
            <a:ext cx="3148013" cy="3629026"/>
          </a:xfrm>
          <a:prstGeom prst="rect">
            <a:avLst/>
          </a:prstGeom>
          <a:noFill/>
        </p:spPr>
      </p:pic>
      <p:pic>
        <p:nvPicPr>
          <p:cNvPr id="1027" name="Picture 3" descr="C:\Users\HP\Pictures\Screenshots\Screenshot (38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9338" y="3733800"/>
            <a:ext cx="2786062" cy="2946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Group therapy</a:t>
            </a:r>
          </a:p>
          <a:p>
            <a:r>
              <a:rPr lang="en-IN" b="1" dirty="0" smtClean="0"/>
              <a:t>Balance training</a:t>
            </a:r>
          </a:p>
          <a:p>
            <a:r>
              <a:rPr lang="en-IN" b="1" dirty="0" smtClean="0"/>
              <a:t>Functional training </a:t>
            </a:r>
            <a:r>
              <a:rPr lang="en-IN" dirty="0" smtClean="0"/>
              <a:t>transfers like sit </a:t>
            </a:r>
            <a:r>
              <a:rPr lang="en-IN" dirty="0" smtClean="0"/>
              <a:t>to stand &amp; </a:t>
            </a:r>
            <a:r>
              <a:rPr lang="en-IN" dirty="0" smtClean="0"/>
              <a:t>walking, getting in shower, bath, car, etc</a:t>
            </a:r>
            <a:endParaRPr lang="en-IN" dirty="0" smtClean="0"/>
          </a:p>
          <a:p>
            <a:r>
              <a:rPr lang="en-IN" b="1" dirty="0" smtClean="0"/>
              <a:t>Dual task </a:t>
            </a:r>
            <a:r>
              <a:rPr lang="en-IN" b="1" dirty="0" smtClean="0"/>
              <a:t>performance</a:t>
            </a:r>
          </a:p>
          <a:p>
            <a:r>
              <a:rPr lang="en-IN" b="1" dirty="0" smtClean="0"/>
              <a:t>Endurance training  </a:t>
            </a:r>
            <a:r>
              <a:rPr lang="en-IN" dirty="0" smtClean="0"/>
              <a:t>- treadmill </a:t>
            </a:r>
            <a:r>
              <a:rPr lang="en-IN" dirty="0" smtClean="0"/>
              <a:t>training</a:t>
            </a:r>
          </a:p>
          <a:p>
            <a:r>
              <a:rPr lang="en-IN" dirty="0" smtClean="0"/>
              <a:t>Adaptive and supportive devices</a:t>
            </a:r>
          </a:p>
          <a:p>
            <a:r>
              <a:rPr lang="en-IN" dirty="0" smtClean="0"/>
              <a:t>(Foot wear modification)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2050" name="Picture 2" descr="C:\Users\HP\Pictures\Screenshots\Screenshot (4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4057650" cy="2290047"/>
          </a:xfrm>
          <a:prstGeom prst="rect">
            <a:avLst/>
          </a:prstGeom>
          <a:noFill/>
        </p:spPr>
      </p:pic>
      <p:pic>
        <p:nvPicPr>
          <p:cNvPr id="2051" name="Picture 3" descr="C:\Users\HP\Pictures\Screenshots\Screenshot (5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0478" y="152400"/>
            <a:ext cx="2401122" cy="3128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Long term benefits of PT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Sustained motor improvement</a:t>
            </a:r>
          </a:p>
          <a:p>
            <a:r>
              <a:rPr lang="en-IN" dirty="0" smtClean="0"/>
              <a:t>Maintaining strength</a:t>
            </a:r>
          </a:p>
          <a:p>
            <a:r>
              <a:rPr lang="en-IN" dirty="0" smtClean="0"/>
              <a:t>Maintain ambulation</a:t>
            </a:r>
          </a:p>
          <a:p>
            <a:r>
              <a:rPr lang="en-IN" dirty="0" smtClean="0"/>
              <a:t>Improve quality of life</a:t>
            </a:r>
          </a:p>
          <a:p>
            <a:r>
              <a:rPr lang="en-IN" dirty="0" smtClean="0"/>
              <a:t>Balance and gait training</a:t>
            </a:r>
          </a:p>
        </p:txBody>
      </p:sp>
      <p:pic>
        <p:nvPicPr>
          <p:cNvPr id="4098" name="Picture 2" descr="C:\Users\HP\Pictures\Screenshots\Screenshot (5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54210"/>
            <a:ext cx="4438650" cy="3127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HP\Pictures\Screenshots\Screenshot (6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972050" cy="3751155"/>
          </a:xfrm>
          <a:prstGeom prst="rect">
            <a:avLst/>
          </a:prstGeom>
          <a:noFill/>
        </p:spPr>
      </p:pic>
      <p:pic>
        <p:nvPicPr>
          <p:cNvPr id="6147" name="Picture 3" descr="C:\Users\HP\Pictures\Screenshots\Screenshot (58)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1200"/>
            <a:ext cx="3657600" cy="4717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163</TotalTime>
  <Words>229</Words>
  <Application>Microsoft Office PowerPoint</Application>
  <PresentationFormat>On-screen Show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  Parkinson’s Management  Dr. Krina Ved MPT Neuro, GPC-0214</vt:lpstr>
      <vt:lpstr>Problem list</vt:lpstr>
      <vt:lpstr>Slide 3</vt:lpstr>
      <vt:lpstr>PT in mild to moderate stages of Parkinson’s disease</vt:lpstr>
      <vt:lpstr>Slide 5</vt:lpstr>
      <vt:lpstr>Slide 6</vt:lpstr>
      <vt:lpstr>Slide 7</vt:lpstr>
      <vt:lpstr>Long term benefits of PT</vt:lpstr>
      <vt:lpstr>Slide 9</vt:lpstr>
      <vt:lpstr>Compensatory strategies of PT in advance stage of Parkinson’s disease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Krina Ved MPT Neuro, GPC-0214</dc:title>
  <dc:creator>HP</dc:creator>
  <cp:lastModifiedBy>HP</cp:lastModifiedBy>
  <cp:revision>9</cp:revision>
  <dcterms:created xsi:type="dcterms:W3CDTF">2006-08-16T00:00:00Z</dcterms:created>
  <dcterms:modified xsi:type="dcterms:W3CDTF">2019-12-30T20:02:59Z</dcterms:modified>
</cp:coreProperties>
</file>