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3"/>
    <p:sldId id="257" r:id="rId4"/>
    <p:sldId id="258" r:id="rId5"/>
    <p:sldId id="260" r:id="rId6"/>
    <p:sldId id="259" r:id="rId7"/>
    <p:sldId id="261" r:id="rId8"/>
    <p:sldId id="263" r:id="rId9"/>
    <p:sldId id="265" r:id="rId10"/>
    <p:sldId id="267" r:id="rId11"/>
    <p:sldId id="268" r:id="rId12"/>
    <p:sldId id="269" r:id="rId13"/>
    <p:sldId id="270" r:id="rId14"/>
    <p:sldId id="279" r:id="rId15"/>
    <p:sldId id="280" r:id="rId16"/>
    <p:sldId id="271" r:id="rId17"/>
    <p:sldId id="273" r:id="rId18"/>
    <p:sldId id="274" r:id="rId19"/>
    <p:sldId id="275" r:id="rId20"/>
    <p:sldId id="276" r:id="rId21"/>
    <p:sldId id="277" r:id="rId22"/>
    <p:sldId id="321" r:id="rId23"/>
    <p:sldId id="278" r:id="rId24"/>
    <p:sldId id="281" r:id="rId25"/>
    <p:sldId id="282" r:id="rId26"/>
    <p:sldId id="283" r:id="rId27"/>
    <p:sldId id="284" r:id="rId28"/>
    <p:sldId id="322" r:id="rId29"/>
    <p:sldId id="285" r:id="rId30"/>
    <p:sldId id="286" r:id="rId31"/>
    <p:sldId id="288" r:id="rId32"/>
    <p:sldId id="289" r:id="rId33"/>
    <p:sldId id="290" r:id="rId34"/>
    <p:sldId id="291" r:id="rId35"/>
    <p:sldId id="323" r:id="rId36"/>
    <p:sldId id="292" r:id="rId37"/>
    <p:sldId id="324" r:id="rId38"/>
    <p:sldId id="293" r:id="rId39"/>
    <p:sldId id="295" r:id="rId40"/>
    <p:sldId id="297" r:id="rId41"/>
    <p:sldId id="300" r:id="rId42"/>
    <p:sldId id="301" r:id="rId43"/>
    <p:sldId id="302" r:id="rId44"/>
    <p:sldId id="303" r:id="rId45"/>
    <p:sldId id="304" r:id="rId46"/>
    <p:sldId id="305" r:id="rId47"/>
    <p:sldId id="306" r:id="rId48"/>
    <p:sldId id="307" r:id="rId49"/>
    <p:sldId id="308" r:id="rId50"/>
    <p:sldId id="309" r:id="rId51"/>
    <p:sldId id="311" r:id="rId52"/>
    <p:sldId id="312" r:id="rId54"/>
    <p:sldId id="313" r:id="rId55"/>
    <p:sldId id="325" r:id="rId56"/>
    <p:sldId id="314" r:id="rId57"/>
    <p:sldId id="326" r:id="rId58"/>
    <p:sldId id="315" r:id="rId59"/>
    <p:sldId id="327" r:id="rId60"/>
    <p:sldId id="316" r:id="rId61"/>
    <p:sldId id="328" r:id="rId62"/>
    <p:sldId id="317" r:id="rId63"/>
    <p:sldId id="329" r:id="rId64"/>
    <p:sldId id="318" r:id="rId65"/>
    <p:sldId id="330" r:id="rId66"/>
    <p:sldId id="365"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34" y="-96"/>
      </p:cViewPr>
      <p:guideLst>
        <p:guide orient="horz" pos="22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0" Type="http://schemas.openxmlformats.org/officeDocument/2006/relationships/tableStyles" Target="tableStyles.xml"/><Relationship Id="rId7" Type="http://schemas.openxmlformats.org/officeDocument/2006/relationships/slide" Target="slides/slide5.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notesMaster" Target="notesMasters/notesMaster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B2742E6-F11C-431D-995E-339DCB49DC33}" type="doc">
      <dgm:prSet loTypeId="urn:microsoft.com/office/officeart/2005/8/layout/orgChart1" loCatId="hierarchy" qsTypeId="urn:microsoft.com/office/officeart/2005/8/quickstyle/simple1" qsCatId="simple" csTypeId="urn:microsoft.com/office/officeart/2005/8/colors/accent1_4" csCatId="accent1" phldr="1"/>
      <dgm:spPr/>
    </dgm:pt>
    <dgm:pt modelId="{42845333-807D-4F9B-BE66-FF54009CD23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800" b="1" i="0" u="none" strike="noStrike" cap="none" normalizeH="0" baseline="0" dirty="0" smtClean="0">
              <a:effectLst/>
              <a:latin typeface="Times New Roman" panose="02020603050405020304" pitchFamily="18" charset="0"/>
            </a:rPr>
            <a:t>Based on Etiology</a:t>
          </a:r>
        </a:p>
      </dgm:t>
    </dgm:pt>
    <dgm:pt modelId="{D2D2C95A-E09B-41C5-855E-86D76CBFA11A}" cxnId="{88596B88-1B30-4FC4-A307-FE1B2A9FFA2F}" type="parTrans">
      <dgm:prSet/>
      <dgm:spPr/>
      <dgm:t>
        <a:bodyPr/>
        <a:lstStyle/>
        <a:p>
          <a:endParaRPr lang="en-US"/>
        </a:p>
      </dgm:t>
    </dgm:pt>
    <dgm:pt modelId="{BA186BEB-9612-45A7-B412-B9C8C11F4D4B}" cxnId="{88596B88-1B30-4FC4-A307-FE1B2A9FFA2F}" type="sibTrans">
      <dgm:prSet/>
      <dgm:spPr/>
      <dgm:t>
        <a:bodyPr/>
        <a:lstStyle/>
        <a:p>
          <a:endParaRPr lang="en-US"/>
        </a:p>
      </dgm:t>
    </dgm:pt>
    <dgm:pt modelId="{FF6D4A1C-E59A-440B-A164-BE46561970D3}">
      <dgm:prSet/>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OPEN </a:t>
          </a:r>
        </a:p>
        <a:p>
          <a:pPr marL="0" marR="0" lvl="0" indent="0" algn="ctr" defTabSz="914400" rtl="0" eaLnBrk="1" fontAlgn="base" latinLnBrk="0" hangingPunct="1">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     HEAD INJURY	</a:t>
          </a:r>
        </a:p>
      </dgm:t>
    </dgm:pt>
    <dgm:pt modelId="{E629A8A5-2634-4F7A-937B-1A5A7E489DE1}" cxnId="{2919A6FD-F1AA-45D6-88EA-CE570CF742E8}" type="parTrans">
      <dgm:prSet/>
      <dgm:spPr/>
      <dgm:t>
        <a:bodyPr/>
        <a:lstStyle/>
        <a:p>
          <a:endParaRPr lang="en-US" dirty="0"/>
        </a:p>
      </dgm:t>
    </dgm:pt>
    <dgm:pt modelId="{7C120422-8394-4176-823D-CF44AEE94FE2}" cxnId="{2919A6FD-F1AA-45D6-88EA-CE570CF742E8}" type="sibTrans">
      <dgm:prSet/>
      <dgm:spPr/>
      <dgm:t>
        <a:bodyPr/>
        <a:lstStyle/>
        <a:p>
          <a:endParaRPr lang="en-US"/>
        </a:p>
      </dgm:t>
    </dgm:pt>
    <dgm:pt modelId="{80EC45B5-129B-4887-A0DA-2CEEFA5BE82C}">
      <dgm:prSet/>
      <dgm:spPr/>
      <dgm:t>
        <a:bodyPr/>
        <a:lstStyle/>
        <a:p>
          <a:pPr marL="0" marR="0" lvl="0" indent="0" algn="ctr" defTabSz="914400" rtl="0" eaLnBrk="1" fontAlgn="base" latinLnBrk="0" hangingPunct="1">
            <a:lnSpc>
              <a:spcPct val="80000"/>
            </a:lnSpc>
            <a:spcBef>
              <a:spcPct val="20000"/>
            </a:spcBef>
            <a:spcAft>
              <a:spcPct val="0"/>
            </a:spcAft>
            <a:buClr>
              <a:schemeClr val="tx2"/>
            </a:buClr>
            <a:buSzPct val="100000"/>
            <a:buFont typeface="Wingdings 2" panose="05020102010507070707" pitchFamily="18" charset="2"/>
            <a:buNone/>
          </a:pP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80000"/>
            </a:lnSpc>
            <a:spcBef>
              <a:spcPct val="20000"/>
            </a:spcBef>
            <a:spcAft>
              <a:spcPct val="0"/>
            </a:spcAft>
            <a:buClr>
              <a:schemeClr val="tx2"/>
            </a:buClr>
            <a:buSzPct val="100000"/>
            <a:buFont typeface="Wingdings 2" panose="05020102010507070707" pitchFamily="18" charset="2"/>
            <a:buNone/>
          </a:pPr>
          <a:r>
            <a:rPr kumimoji="0" lang="en-US" b="1" i="0" u="none" strike="noStrike" cap="none" normalizeH="0" baseline="0" dirty="0" smtClean="0">
              <a:effectLst/>
              <a:latin typeface="Times New Roman" panose="02020603050405020304" pitchFamily="18" charset="0"/>
            </a:rPr>
            <a:t>Penetrating </a:t>
          </a:r>
        </a:p>
        <a:p>
          <a:pPr marL="0" marR="0" lvl="0" indent="0" algn="ctr" defTabSz="914400" rtl="0" eaLnBrk="1" fontAlgn="base" latinLnBrk="0" hangingPunct="1">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GSW, Stabbing</a:t>
          </a:r>
        </a:p>
      </dgm:t>
    </dgm:pt>
    <dgm:pt modelId="{4B0D8E26-D4B6-4363-8C76-B65BB74EF4BB}" cxnId="{D31EF4AA-C45D-474F-979A-B7C6D6F43B6E}" type="parTrans">
      <dgm:prSet/>
      <dgm:spPr/>
      <dgm:t>
        <a:bodyPr/>
        <a:lstStyle/>
        <a:p>
          <a:endParaRPr lang="en-US" dirty="0"/>
        </a:p>
      </dgm:t>
    </dgm:pt>
    <dgm:pt modelId="{E57FBA06-8B49-48A4-AD30-8D8BD6AF40C2}" cxnId="{D31EF4AA-C45D-474F-979A-B7C6D6F43B6E}" type="sibTrans">
      <dgm:prSet/>
      <dgm:spPr/>
      <dgm:t>
        <a:bodyPr/>
        <a:lstStyle/>
        <a:p>
          <a:endParaRPr lang="en-US"/>
        </a:p>
      </dgm:t>
    </dgm:pt>
    <dgm:pt modelId="{AA45D9B2-245D-46BF-87E2-BE882111D0DA}">
      <dgm:prSet/>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Non </a:t>
          </a:r>
        </a:p>
        <a:p>
          <a:pPr marL="0" marR="0" lvl="0" indent="0" algn="ctr" defTabSz="914400" rtl="0" eaLnBrk="1" fontAlgn="base" latinLnBrk="0" hangingPunct="1">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penetrating</a:t>
          </a:r>
        </a:p>
      </dgm:t>
    </dgm:pt>
    <dgm:pt modelId="{9D1989D3-FA63-4F24-8529-333D05FE1417}" cxnId="{81D75B8B-6531-4FFE-818F-509B13D2B9AD}" type="parTrans">
      <dgm:prSet/>
      <dgm:spPr/>
      <dgm:t>
        <a:bodyPr/>
        <a:lstStyle/>
        <a:p>
          <a:endParaRPr lang="en-US" dirty="0"/>
        </a:p>
      </dgm:t>
    </dgm:pt>
    <dgm:pt modelId="{E825F86D-F218-4F12-9840-4C78B7D068C3}" cxnId="{81D75B8B-6531-4FFE-818F-509B13D2B9AD}" type="sibTrans">
      <dgm:prSet/>
      <dgm:spPr/>
      <dgm:t>
        <a:bodyPr/>
        <a:lstStyle/>
        <a:p>
          <a:endParaRPr lang="en-US"/>
        </a:p>
      </dgm:t>
    </dgm:pt>
    <dgm:pt modelId="{D4FA18AD-A095-4B3B-8DED-F0EA8E7BB2DF}">
      <dgm:prSet/>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CLOSED</a:t>
          </a:r>
        </a:p>
        <a:p>
          <a:pPr marL="0" marR="0" lvl="0" indent="0" algn="ctr" defTabSz="914400" rtl="0" eaLnBrk="1" fontAlgn="base" latinLnBrk="0" hangingPunct="1">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HEAD INJURY</a:t>
          </a:r>
        </a:p>
      </dgm:t>
    </dgm:pt>
    <dgm:pt modelId="{47DA2AA1-F24C-42D8-A43B-1B13327E214F}" cxnId="{8FC770C8-E0F6-4577-81DE-5F9B7320245C}" type="parTrans">
      <dgm:prSet/>
      <dgm:spPr/>
      <dgm:t>
        <a:bodyPr/>
        <a:lstStyle/>
        <a:p>
          <a:endParaRPr lang="en-US" dirty="0"/>
        </a:p>
      </dgm:t>
    </dgm:pt>
    <dgm:pt modelId="{4256610B-8216-4783-94EA-2CD7FCD790E3}" cxnId="{8FC770C8-E0F6-4577-81DE-5F9B7320245C}" type="sibTrans">
      <dgm:prSet/>
      <dgm:spPr/>
      <dgm:t>
        <a:bodyPr/>
        <a:lstStyle/>
        <a:p>
          <a:endParaRPr lang="en-US"/>
        </a:p>
      </dgm:t>
    </dgm:pt>
    <dgm:pt modelId="{CFCF48B6-4C92-41C8-8A24-158F065DBB70}">
      <dgm:prSet/>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effectLst/>
              <a:latin typeface="Times New Roman" panose="02020603050405020304" pitchFamily="18" charset="0"/>
            </a:rPr>
            <a:t>High </a:t>
          </a:r>
        </a:p>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effectLst/>
              <a:latin typeface="Times New Roman" panose="02020603050405020304" pitchFamily="18" charset="0"/>
            </a:rPr>
            <a:t>velocity</a:t>
          </a:r>
        </a:p>
        <a:p>
          <a:pPr marL="0" marR="0" lvl="0" indent="0" algn="ctr" defTabSz="914400" rtl="0" eaLnBrk="1" fontAlgn="base" latinLnBrk="0" hangingPunct="1">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           RTA</a:t>
          </a:r>
          <a:r>
            <a:rPr kumimoji="0" lang="en-US" b="0" i="0" u="none" strike="noStrike" cap="none" normalizeH="0" baseline="0" dirty="0" smtClean="0">
              <a:effectLst/>
              <a:latin typeface="Times New Roman" panose="02020603050405020304" pitchFamily="18" charset="0"/>
            </a:rPr>
            <a:t>	</a:t>
          </a:r>
        </a:p>
      </dgm:t>
    </dgm:pt>
    <dgm:pt modelId="{31D13623-7619-401B-A36C-0816EC512465}" cxnId="{A5755757-79CA-4F32-B663-D48722AA3D33}" type="parTrans">
      <dgm:prSet/>
      <dgm:spPr/>
      <dgm:t>
        <a:bodyPr/>
        <a:lstStyle/>
        <a:p>
          <a:endParaRPr lang="en-US" dirty="0"/>
        </a:p>
      </dgm:t>
    </dgm:pt>
    <dgm:pt modelId="{6851F33D-436C-48E9-962D-4EF1E63C4D4E}" cxnId="{A5755757-79CA-4F32-B663-D48722AA3D33}" type="sibTrans">
      <dgm:prSet/>
      <dgm:spPr/>
      <dgm:t>
        <a:bodyPr/>
        <a:lstStyle/>
        <a:p>
          <a:endParaRPr lang="en-US"/>
        </a:p>
      </dgm:t>
    </dgm:pt>
    <dgm:pt modelId="{28FCEB93-F6A1-4EFD-A6DC-501B842E2F56}">
      <dgm:prSet/>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effectLst/>
              <a:latin typeface="Times New Roman" panose="02020603050405020304" pitchFamily="18" charset="0"/>
            </a:rPr>
            <a:t>Low </a:t>
          </a:r>
        </a:p>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effectLst/>
              <a:latin typeface="Times New Roman" panose="02020603050405020304" pitchFamily="18" charset="0"/>
            </a:rPr>
            <a:t>Velocity</a:t>
          </a:r>
        </a:p>
        <a:p>
          <a:pPr marL="0" marR="0" lvl="0" indent="0" algn="ctr" defTabSz="914400" rtl="0" eaLnBrk="1" fontAlgn="base" latinLnBrk="0" hangingPunct="1">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Fall</a:t>
          </a:r>
        </a:p>
      </dgm:t>
    </dgm:pt>
    <dgm:pt modelId="{5500B2AC-5291-442F-8F05-31E89E10E987}" cxnId="{1A5B31D4-0614-462B-B16B-B14F2D98B54A}" type="parTrans">
      <dgm:prSet/>
      <dgm:spPr/>
      <dgm:t>
        <a:bodyPr/>
        <a:lstStyle/>
        <a:p>
          <a:endParaRPr lang="en-US" dirty="0"/>
        </a:p>
      </dgm:t>
    </dgm:pt>
    <dgm:pt modelId="{371AF608-E053-441B-94AE-4020222C9749}" cxnId="{1A5B31D4-0614-462B-B16B-B14F2D98B54A}" type="sibTrans">
      <dgm:prSet/>
      <dgm:spPr/>
      <dgm:t>
        <a:bodyPr/>
        <a:lstStyle/>
        <a:p>
          <a:endParaRPr lang="en-US"/>
        </a:p>
      </dgm:t>
    </dgm:pt>
    <dgm:pt modelId="{A32680B5-C736-4984-B2E2-DF9DE7595D40}" type="pres">
      <dgm:prSet presAssocID="{4B2742E6-F11C-431D-995E-339DCB49DC33}" presName="hierChild1" presStyleCnt="0">
        <dgm:presLayoutVars>
          <dgm:orgChart val="1"/>
          <dgm:chPref val="1"/>
          <dgm:dir/>
          <dgm:animOne val="branch"/>
          <dgm:animLvl val="lvl"/>
          <dgm:resizeHandles/>
        </dgm:presLayoutVars>
      </dgm:prSet>
      <dgm:spPr/>
    </dgm:pt>
    <dgm:pt modelId="{B0D319E6-8676-4BD6-B94A-F048B6170EEE}" type="pres">
      <dgm:prSet presAssocID="{42845333-807D-4F9B-BE66-FF54009CD230}" presName="hierRoot1" presStyleCnt="0">
        <dgm:presLayoutVars>
          <dgm:hierBranch/>
        </dgm:presLayoutVars>
      </dgm:prSet>
      <dgm:spPr/>
    </dgm:pt>
    <dgm:pt modelId="{04862271-B22E-438E-AADB-F5C76AB5DAAE}" type="pres">
      <dgm:prSet presAssocID="{42845333-807D-4F9B-BE66-FF54009CD230}" presName="rootComposite1" presStyleCnt="0"/>
      <dgm:spPr/>
    </dgm:pt>
    <dgm:pt modelId="{3DE82325-981B-4D1D-BB59-35C84756F85F}" type="pres">
      <dgm:prSet presAssocID="{42845333-807D-4F9B-BE66-FF54009CD230}" presName="rootText1" presStyleLbl="node0" presStyleIdx="0" presStyleCnt="1" custScaleX="157412">
        <dgm:presLayoutVars>
          <dgm:chPref val="3"/>
        </dgm:presLayoutVars>
      </dgm:prSet>
      <dgm:spPr/>
      <dgm:t>
        <a:bodyPr/>
        <a:lstStyle/>
        <a:p>
          <a:endParaRPr lang="en-US"/>
        </a:p>
      </dgm:t>
    </dgm:pt>
    <dgm:pt modelId="{D5B999AD-B11E-4B8C-A85D-38E3A5A50A69}" type="pres">
      <dgm:prSet presAssocID="{42845333-807D-4F9B-BE66-FF54009CD230}" presName="rootConnector1" presStyleLbl="node1" presStyleIdx="0" presStyleCnt="0"/>
      <dgm:spPr/>
      <dgm:t>
        <a:bodyPr/>
        <a:lstStyle/>
        <a:p>
          <a:endParaRPr lang="en-US"/>
        </a:p>
      </dgm:t>
    </dgm:pt>
    <dgm:pt modelId="{2C9C91E6-D039-4746-91B2-1FC2825F1477}" type="pres">
      <dgm:prSet presAssocID="{42845333-807D-4F9B-BE66-FF54009CD230}" presName="hierChild2" presStyleCnt="0"/>
      <dgm:spPr/>
    </dgm:pt>
    <dgm:pt modelId="{94EAC0D0-A3DC-4587-91CC-77E0B1FA40E5}" type="pres">
      <dgm:prSet presAssocID="{E629A8A5-2634-4F7A-937B-1A5A7E489DE1}" presName="Name35" presStyleLbl="parChTrans1D2" presStyleIdx="0" presStyleCnt="2"/>
      <dgm:spPr/>
      <dgm:t>
        <a:bodyPr/>
        <a:lstStyle/>
        <a:p>
          <a:endParaRPr lang="en-US"/>
        </a:p>
      </dgm:t>
    </dgm:pt>
    <dgm:pt modelId="{A086330F-709E-4F44-A6B5-255FAA65F37C}" type="pres">
      <dgm:prSet presAssocID="{FF6D4A1C-E59A-440B-A164-BE46561970D3}" presName="hierRoot2" presStyleCnt="0">
        <dgm:presLayoutVars>
          <dgm:hierBranch/>
        </dgm:presLayoutVars>
      </dgm:prSet>
      <dgm:spPr/>
    </dgm:pt>
    <dgm:pt modelId="{CFF650AD-AA1A-443A-BFBD-33C072162A95}" type="pres">
      <dgm:prSet presAssocID="{FF6D4A1C-E59A-440B-A164-BE46561970D3}" presName="rootComposite" presStyleCnt="0"/>
      <dgm:spPr/>
    </dgm:pt>
    <dgm:pt modelId="{C16FB042-2136-4EFD-AE56-65FA5B263BF2}" type="pres">
      <dgm:prSet presAssocID="{FF6D4A1C-E59A-440B-A164-BE46561970D3}" presName="rootText" presStyleLbl="node2" presStyleIdx="0" presStyleCnt="2" custScaleX="132022">
        <dgm:presLayoutVars>
          <dgm:chPref val="3"/>
        </dgm:presLayoutVars>
      </dgm:prSet>
      <dgm:spPr/>
      <dgm:t>
        <a:bodyPr/>
        <a:lstStyle/>
        <a:p>
          <a:endParaRPr lang="en-US"/>
        </a:p>
      </dgm:t>
    </dgm:pt>
    <dgm:pt modelId="{131EA2D6-CF64-4F9E-8683-42824031F5B1}" type="pres">
      <dgm:prSet presAssocID="{FF6D4A1C-E59A-440B-A164-BE46561970D3}" presName="rootConnector" presStyleLbl="node2" presStyleIdx="0" presStyleCnt="2"/>
      <dgm:spPr/>
      <dgm:t>
        <a:bodyPr/>
        <a:lstStyle/>
        <a:p>
          <a:endParaRPr lang="en-US"/>
        </a:p>
      </dgm:t>
    </dgm:pt>
    <dgm:pt modelId="{B88A87BA-14E6-4F8E-A1DB-EF85B9576C5D}" type="pres">
      <dgm:prSet presAssocID="{FF6D4A1C-E59A-440B-A164-BE46561970D3}" presName="hierChild4" presStyleCnt="0"/>
      <dgm:spPr/>
    </dgm:pt>
    <dgm:pt modelId="{2CF1CBF4-36F8-4C86-A7A8-6E4A019042F4}" type="pres">
      <dgm:prSet presAssocID="{4B0D8E26-D4B6-4363-8C76-B65BB74EF4BB}" presName="Name35" presStyleLbl="parChTrans1D3" presStyleIdx="0" presStyleCnt="4"/>
      <dgm:spPr/>
      <dgm:t>
        <a:bodyPr/>
        <a:lstStyle/>
        <a:p>
          <a:endParaRPr lang="en-US"/>
        </a:p>
      </dgm:t>
    </dgm:pt>
    <dgm:pt modelId="{710F7F93-CB2C-4A74-8FDA-52DEB8D8FD0C}" type="pres">
      <dgm:prSet presAssocID="{80EC45B5-129B-4887-A0DA-2CEEFA5BE82C}" presName="hierRoot2" presStyleCnt="0">
        <dgm:presLayoutVars>
          <dgm:hierBranch val="r"/>
        </dgm:presLayoutVars>
      </dgm:prSet>
      <dgm:spPr/>
    </dgm:pt>
    <dgm:pt modelId="{E11A43AA-E518-40D3-B7E1-4B798F03CD7F}" type="pres">
      <dgm:prSet presAssocID="{80EC45B5-129B-4887-A0DA-2CEEFA5BE82C}" presName="rootComposite" presStyleCnt="0"/>
      <dgm:spPr/>
    </dgm:pt>
    <dgm:pt modelId="{BE4F9285-D1F1-447C-A898-E868BA5C3872}" type="pres">
      <dgm:prSet presAssocID="{80EC45B5-129B-4887-A0DA-2CEEFA5BE82C}" presName="rootText" presStyleLbl="node3" presStyleIdx="0" presStyleCnt="4">
        <dgm:presLayoutVars>
          <dgm:chPref val="3"/>
        </dgm:presLayoutVars>
      </dgm:prSet>
      <dgm:spPr/>
      <dgm:t>
        <a:bodyPr/>
        <a:lstStyle/>
        <a:p>
          <a:endParaRPr lang="en-US"/>
        </a:p>
      </dgm:t>
    </dgm:pt>
    <dgm:pt modelId="{8D8168DB-F594-44B4-B40D-C3ECCB499FCB}" type="pres">
      <dgm:prSet presAssocID="{80EC45B5-129B-4887-A0DA-2CEEFA5BE82C}" presName="rootConnector" presStyleLbl="node3" presStyleIdx="0" presStyleCnt="4"/>
      <dgm:spPr/>
      <dgm:t>
        <a:bodyPr/>
        <a:lstStyle/>
        <a:p>
          <a:endParaRPr lang="en-US"/>
        </a:p>
      </dgm:t>
    </dgm:pt>
    <dgm:pt modelId="{6C408CCB-605C-49A4-B227-AA95851795A4}" type="pres">
      <dgm:prSet presAssocID="{80EC45B5-129B-4887-A0DA-2CEEFA5BE82C}" presName="hierChild4" presStyleCnt="0"/>
      <dgm:spPr/>
    </dgm:pt>
    <dgm:pt modelId="{0C4BD805-01D9-4864-86E8-50F005972ED9}" type="pres">
      <dgm:prSet presAssocID="{80EC45B5-129B-4887-A0DA-2CEEFA5BE82C}" presName="hierChild5" presStyleCnt="0"/>
      <dgm:spPr/>
    </dgm:pt>
    <dgm:pt modelId="{CF0A50C8-647F-4721-8FA7-0A6D56694582}" type="pres">
      <dgm:prSet presAssocID="{9D1989D3-FA63-4F24-8529-333D05FE1417}" presName="Name35" presStyleLbl="parChTrans1D3" presStyleIdx="1" presStyleCnt="4"/>
      <dgm:spPr/>
      <dgm:t>
        <a:bodyPr/>
        <a:lstStyle/>
        <a:p>
          <a:endParaRPr lang="en-US"/>
        </a:p>
      </dgm:t>
    </dgm:pt>
    <dgm:pt modelId="{2AC332E9-68A8-4D58-93CD-671812D99C26}" type="pres">
      <dgm:prSet presAssocID="{AA45D9B2-245D-46BF-87E2-BE882111D0DA}" presName="hierRoot2" presStyleCnt="0">
        <dgm:presLayoutVars>
          <dgm:hierBranch val="r"/>
        </dgm:presLayoutVars>
      </dgm:prSet>
      <dgm:spPr/>
    </dgm:pt>
    <dgm:pt modelId="{75D810EB-90DC-4CAC-8C31-4776151A98B2}" type="pres">
      <dgm:prSet presAssocID="{AA45D9B2-245D-46BF-87E2-BE882111D0DA}" presName="rootComposite" presStyleCnt="0"/>
      <dgm:spPr/>
    </dgm:pt>
    <dgm:pt modelId="{D682DDDC-A533-4AEA-9E95-A5C5CF8304EF}" type="pres">
      <dgm:prSet presAssocID="{AA45D9B2-245D-46BF-87E2-BE882111D0DA}" presName="rootText" presStyleLbl="node3" presStyleIdx="1" presStyleCnt="4">
        <dgm:presLayoutVars>
          <dgm:chPref val="3"/>
        </dgm:presLayoutVars>
      </dgm:prSet>
      <dgm:spPr/>
      <dgm:t>
        <a:bodyPr/>
        <a:lstStyle/>
        <a:p>
          <a:endParaRPr lang="en-US"/>
        </a:p>
      </dgm:t>
    </dgm:pt>
    <dgm:pt modelId="{70C14EAA-043E-47E1-A948-27BDB3EDD4C8}" type="pres">
      <dgm:prSet presAssocID="{AA45D9B2-245D-46BF-87E2-BE882111D0DA}" presName="rootConnector" presStyleLbl="node3" presStyleIdx="1" presStyleCnt="4"/>
      <dgm:spPr/>
      <dgm:t>
        <a:bodyPr/>
        <a:lstStyle/>
        <a:p>
          <a:endParaRPr lang="en-US"/>
        </a:p>
      </dgm:t>
    </dgm:pt>
    <dgm:pt modelId="{E5630D8F-760B-46D4-8A13-01DB5FEDF2CE}" type="pres">
      <dgm:prSet presAssocID="{AA45D9B2-245D-46BF-87E2-BE882111D0DA}" presName="hierChild4" presStyleCnt="0"/>
      <dgm:spPr/>
    </dgm:pt>
    <dgm:pt modelId="{25151A24-E14F-4693-96AB-D8F06C472797}" type="pres">
      <dgm:prSet presAssocID="{AA45D9B2-245D-46BF-87E2-BE882111D0DA}" presName="hierChild5" presStyleCnt="0"/>
      <dgm:spPr/>
    </dgm:pt>
    <dgm:pt modelId="{F6BDBA09-12A5-4E18-B271-69D2EB4DB962}" type="pres">
      <dgm:prSet presAssocID="{FF6D4A1C-E59A-440B-A164-BE46561970D3}" presName="hierChild5" presStyleCnt="0"/>
      <dgm:spPr/>
    </dgm:pt>
    <dgm:pt modelId="{218A56A5-4D6B-4B55-9EB8-FEA066277014}" type="pres">
      <dgm:prSet presAssocID="{47DA2AA1-F24C-42D8-A43B-1B13327E214F}" presName="Name35" presStyleLbl="parChTrans1D2" presStyleIdx="1" presStyleCnt="2"/>
      <dgm:spPr/>
      <dgm:t>
        <a:bodyPr/>
        <a:lstStyle/>
        <a:p>
          <a:endParaRPr lang="en-US"/>
        </a:p>
      </dgm:t>
    </dgm:pt>
    <dgm:pt modelId="{3B4261E4-F760-48C8-87BA-CE5B0AE84D5E}" type="pres">
      <dgm:prSet presAssocID="{D4FA18AD-A095-4B3B-8DED-F0EA8E7BB2DF}" presName="hierRoot2" presStyleCnt="0">
        <dgm:presLayoutVars>
          <dgm:hierBranch/>
        </dgm:presLayoutVars>
      </dgm:prSet>
      <dgm:spPr/>
    </dgm:pt>
    <dgm:pt modelId="{1E0626CF-4783-4393-B6E3-373F5F392934}" type="pres">
      <dgm:prSet presAssocID="{D4FA18AD-A095-4B3B-8DED-F0EA8E7BB2DF}" presName="rootComposite" presStyleCnt="0"/>
      <dgm:spPr/>
    </dgm:pt>
    <dgm:pt modelId="{1CF42894-AE39-4078-A48E-36BAEB072A8B}" type="pres">
      <dgm:prSet presAssocID="{D4FA18AD-A095-4B3B-8DED-F0EA8E7BB2DF}" presName="rootText" presStyleLbl="node2" presStyleIdx="1" presStyleCnt="2">
        <dgm:presLayoutVars>
          <dgm:chPref val="3"/>
        </dgm:presLayoutVars>
      </dgm:prSet>
      <dgm:spPr/>
      <dgm:t>
        <a:bodyPr/>
        <a:lstStyle/>
        <a:p>
          <a:endParaRPr lang="en-US"/>
        </a:p>
      </dgm:t>
    </dgm:pt>
    <dgm:pt modelId="{A69E9957-D87C-4B87-90BD-13FB0102DC53}" type="pres">
      <dgm:prSet presAssocID="{D4FA18AD-A095-4B3B-8DED-F0EA8E7BB2DF}" presName="rootConnector" presStyleLbl="node2" presStyleIdx="1" presStyleCnt="2"/>
      <dgm:spPr/>
      <dgm:t>
        <a:bodyPr/>
        <a:lstStyle/>
        <a:p>
          <a:endParaRPr lang="en-US"/>
        </a:p>
      </dgm:t>
    </dgm:pt>
    <dgm:pt modelId="{334C10F6-5321-4031-B3E4-D811A2FED399}" type="pres">
      <dgm:prSet presAssocID="{D4FA18AD-A095-4B3B-8DED-F0EA8E7BB2DF}" presName="hierChild4" presStyleCnt="0"/>
      <dgm:spPr/>
    </dgm:pt>
    <dgm:pt modelId="{5C8EF9AF-4EDD-41C6-993B-F6ED4C8FC5DB}" type="pres">
      <dgm:prSet presAssocID="{31D13623-7619-401B-A36C-0816EC512465}" presName="Name35" presStyleLbl="parChTrans1D3" presStyleIdx="2" presStyleCnt="4"/>
      <dgm:spPr/>
      <dgm:t>
        <a:bodyPr/>
        <a:lstStyle/>
        <a:p>
          <a:endParaRPr lang="en-US"/>
        </a:p>
      </dgm:t>
    </dgm:pt>
    <dgm:pt modelId="{860A29FF-A963-45C9-8F58-472CDCC84FC1}" type="pres">
      <dgm:prSet presAssocID="{CFCF48B6-4C92-41C8-8A24-158F065DBB70}" presName="hierRoot2" presStyleCnt="0">
        <dgm:presLayoutVars>
          <dgm:hierBranch val="r"/>
        </dgm:presLayoutVars>
      </dgm:prSet>
      <dgm:spPr/>
    </dgm:pt>
    <dgm:pt modelId="{21489779-D1FE-4AC2-98B0-B5812113E2A4}" type="pres">
      <dgm:prSet presAssocID="{CFCF48B6-4C92-41C8-8A24-158F065DBB70}" presName="rootComposite" presStyleCnt="0"/>
      <dgm:spPr/>
    </dgm:pt>
    <dgm:pt modelId="{FA899B0B-DD62-4FC3-81EA-A1F3CA6E3C5D}" type="pres">
      <dgm:prSet presAssocID="{CFCF48B6-4C92-41C8-8A24-158F065DBB70}" presName="rootText" presStyleLbl="node3" presStyleIdx="2" presStyleCnt="4">
        <dgm:presLayoutVars>
          <dgm:chPref val="3"/>
        </dgm:presLayoutVars>
      </dgm:prSet>
      <dgm:spPr/>
      <dgm:t>
        <a:bodyPr/>
        <a:lstStyle/>
        <a:p>
          <a:endParaRPr lang="en-US"/>
        </a:p>
      </dgm:t>
    </dgm:pt>
    <dgm:pt modelId="{097E9DFD-F349-4D94-8A6F-869F281463DE}" type="pres">
      <dgm:prSet presAssocID="{CFCF48B6-4C92-41C8-8A24-158F065DBB70}" presName="rootConnector" presStyleLbl="node3" presStyleIdx="2" presStyleCnt="4"/>
      <dgm:spPr/>
      <dgm:t>
        <a:bodyPr/>
        <a:lstStyle/>
        <a:p>
          <a:endParaRPr lang="en-US"/>
        </a:p>
      </dgm:t>
    </dgm:pt>
    <dgm:pt modelId="{A1240CDD-D4AC-4D40-8156-2C4D77EC8DBB}" type="pres">
      <dgm:prSet presAssocID="{CFCF48B6-4C92-41C8-8A24-158F065DBB70}" presName="hierChild4" presStyleCnt="0"/>
      <dgm:spPr/>
    </dgm:pt>
    <dgm:pt modelId="{32C48F1D-70AC-4F13-859C-B5A07070CE77}" type="pres">
      <dgm:prSet presAssocID="{CFCF48B6-4C92-41C8-8A24-158F065DBB70}" presName="hierChild5" presStyleCnt="0"/>
      <dgm:spPr/>
    </dgm:pt>
    <dgm:pt modelId="{018897AD-3F06-4CEA-B711-8A4534C4E19A}" type="pres">
      <dgm:prSet presAssocID="{5500B2AC-5291-442F-8F05-31E89E10E987}" presName="Name35" presStyleLbl="parChTrans1D3" presStyleIdx="3" presStyleCnt="4"/>
      <dgm:spPr/>
      <dgm:t>
        <a:bodyPr/>
        <a:lstStyle/>
        <a:p>
          <a:endParaRPr lang="en-US"/>
        </a:p>
      </dgm:t>
    </dgm:pt>
    <dgm:pt modelId="{CE3D7A46-4917-440B-9739-F4755139C5D0}" type="pres">
      <dgm:prSet presAssocID="{28FCEB93-F6A1-4EFD-A6DC-501B842E2F56}" presName="hierRoot2" presStyleCnt="0">
        <dgm:presLayoutVars>
          <dgm:hierBranch val="r"/>
        </dgm:presLayoutVars>
      </dgm:prSet>
      <dgm:spPr/>
    </dgm:pt>
    <dgm:pt modelId="{781760AB-C112-4B83-8DEA-F149F53BEEF4}" type="pres">
      <dgm:prSet presAssocID="{28FCEB93-F6A1-4EFD-A6DC-501B842E2F56}" presName="rootComposite" presStyleCnt="0"/>
      <dgm:spPr/>
    </dgm:pt>
    <dgm:pt modelId="{28C40D25-643C-41B5-A733-D27C1B42534E}" type="pres">
      <dgm:prSet presAssocID="{28FCEB93-F6A1-4EFD-A6DC-501B842E2F56}" presName="rootText" presStyleLbl="node3" presStyleIdx="3" presStyleCnt="4">
        <dgm:presLayoutVars>
          <dgm:chPref val="3"/>
        </dgm:presLayoutVars>
      </dgm:prSet>
      <dgm:spPr/>
      <dgm:t>
        <a:bodyPr/>
        <a:lstStyle/>
        <a:p>
          <a:endParaRPr lang="en-US"/>
        </a:p>
      </dgm:t>
    </dgm:pt>
    <dgm:pt modelId="{5F9D28C7-E1F1-4155-9793-C1B0AA4C79FA}" type="pres">
      <dgm:prSet presAssocID="{28FCEB93-F6A1-4EFD-A6DC-501B842E2F56}" presName="rootConnector" presStyleLbl="node3" presStyleIdx="3" presStyleCnt="4"/>
      <dgm:spPr/>
      <dgm:t>
        <a:bodyPr/>
        <a:lstStyle/>
        <a:p>
          <a:endParaRPr lang="en-US"/>
        </a:p>
      </dgm:t>
    </dgm:pt>
    <dgm:pt modelId="{5FA98B4F-3467-4DE2-BC1E-7107E84583D9}" type="pres">
      <dgm:prSet presAssocID="{28FCEB93-F6A1-4EFD-A6DC-501B842E2F56}" presName="hierChild4" presStyleCnt="0"/>
      <dgm:spPr/>
    </dgm:pt>
    <dgm:pt modelId="{DA141FD7-863A-4DDA-B5F8-8495D0610812}" type="pres">
      <dgm:prSet presAssocID="{28FCEB93-F6A1-4EFD-A6DC-501B842E2F56}" presName="hierChild5" presStyleCnt="0"/>
      <dgm:spPr/>
    </dgm:pt>
    <dgm:pt modelId="{C10422D4-BE88-4E83-91CD-83C3B50484E2}" type="pres">
      <dgm:prSet presAssocID="{D4FA18AD-A095-4B3B-8DED-F0EA8E7BB2DF}" presName="hierChild5" presStyleCnt="0"/>
      <dgm:spPr/>
    </dgm:pt>
    <dgm:pt modelId="{FE965CA4-FC93-42B4-965A-E972934A061F}" type="pres">
      <dgm:prSet presAssocID="{42845333-807D-4F9B-BE66-FF54009CD230}" presName="hierChild3" presStyleCnt="0"/>
      <dgm:spPr/>
    </dgm:pt>
  </dgm:ptLst>
  <dgm:cxnLst>
    <dgm:cxn modelId="{88596B88-1B30-4FC4-A307-FE1B2A9FFA2F}" srcId="{4B2742E6-F11C-431D-995E-339DCB49DC33}" destId="{42845333-807D-4F9B-BE66-FF54009CD230}" srcOrd="0" destOrd="0" parTransId="{D2D2C95A-E09B-41C5-855E-86D76CBFA11A}" sibTransId="{BA186BEB-9612-45A7-B412-B9C8C11F4D4B}"/>
    <dgm:cxn modelId="{0FA832EE-132B-41F3-9C10-0DF1D0A56253}" type="presOf" srcId="{5500B2AC-5291-442F-8F05-31E89E10E987}" destId="{018897AD-3F06-4CEA-B711-8A4534C4E19A}" srcOrd="0" destOrd="0" presId="urn:microsoft.com/office/officeart/2005/8/layout/orgChart1"/>
    <dgm:cxn modelId="{2919A6FD-F1AA-45D6-88EA-CE570CF742E8}" srcId="{42845333-807D-4F9B-BE66-FF54009CD230}" destId="{FF6D4A1C-E59A-440B-A164-BE46561970D3}" srcOrd="0" destOrd="0" parTransId="{E629A8A5-2634-4F7A-937B-1A5A7E489DE1}" sibTransId="{7C120422-8394-4176-823D-CF44AEE94FE2}"/>
    <dgm:cxn modelId="{35355ED7-A26D-4F7F-AF66-DF839A6DD26C}" type="presOf" srcId="{28FCEB93-F6A1-4EFD-A6DC-501B842E2F56}" destId="{28C40D25-643C-41B5-A733-D27C1B42534E}" srcOrd="0" destOrd="0" presId="urn:microsoft.com/office/officeart/2005/8/layout/orgChart1"/>
    <dgm:cxn modelId="{9CA219C7-6D76-42A5-8166-86C5BBF1D531}" type="presOf" srcId="{28FCEB93-F6A1-4EFD-A6DC-501B842E2F56}" destId="{5F9D28C7-E1F1-4155-9793-C1B0AA4C79FA}" srcOrd="1" destOrd="0" presId="urn:microsoft.com/office/officeart/2005/8/layout/orgChart1"/>
    <dgm:cxn modelId="{81D75B8B-6531-4FFE-818F-509B13D2B9AD}" srcId="{FF6D4A1C-E59A-440B-A164-BE46561970D3}" destId="{AA45D9B2-245D-46BF-87E2-BE882111D0DA}" srcOrd="1" destOrd="0" parTransId="{9D1989D3-FA63-4F24-8529-333D05FE1417}" sibTransId="{E825F86D-F218-4F12-9840-4C78B7D068C3}"/>
    <dgm:cxn modelId="{8671524C-C15E-4A2D-93FF-8F75DC265BFA}" type="presOf" srcId="{47DA2AA1-F24C-42D8-A43B-1B13327E214F}" destId="{218A56A5-4D6B-4B55-9EB8-FEA066277014}" srcOrd="0" destOrd="0" presId="urn:microsoft.com/office/officeart/2005/8/layout/orgChart1"/>
    <dgm:cxn modelId="{98727420-80C2-488E-A760-003F38B9DDAF}" type="presOf" srcId="{42845333-807D-4F9B-BE66-FF54009CD230}" destId="{3DE82325-981B-4D1D-BB59-35C84756F85F}" srcOrd="0" destOrd="0" presId="urn:microsoft.com/office/officeart/2005/8/layout/orgChart1"/>
    <dgm:cxn modelId="{EFBB7062-0F14-4D20-9BA4-4D4DA560DF57}" type="presOf" srcId="{CFCF48B6-4C92-41C8-8A24-158F065DBB70}" destId="{FA899B0B-DD62-4FC3-81EA-A1F3CA6E3C5D}" srcOrd="0" destOrd="0" presId="urn:microsoft.com/office/officeart/2005/8/layout/orgChart1"/>
    <dgm:cxn modelId="{A5755757-79CA-4F32-B663-D48722AA3D33}" srcId="{D4FA18AD-A095-4B3B-8DED-F0EA8E7BB2DF}" destId="{CFCF48B6-4C92-41C8-8A24-158F065DBB70}" srcOrd="0" destOrd="0" parTransId="{31D13623-7619-401B-A36C-0816EC512465}" sibTransId="{6851F33D-436C-48E9-962D-4EF1E63C4D4E}"/>
    <dgm:cxn modelId="{C44115F7-B6C2-4031-81AC-EE08D2508CD1}" type="presOf" srcId="{4B0D8E26-D4B6-4363-8C76-B65BB74EF4BB}" destId="{2CF1CBF4-36F8-4C86-A7A8-6E4A019042F4}" srcOrd="0" destOrd="0" presId="urn:microsoft.com/office/officeart/2005/8/layout/orgChart1"/>
    <dgm:cxn modelId="{8DE7A3D3-87A0-40B2-9FAD-01C259AA90D5}" type="presOf" srcId="{42845333-807D-4F9B-BE66-FF54009CD230}" destId="{D5B999AD-B11E-4B8C-A85D-38E3A5A50A69}" srcOrd="1" destOrd="0" presId="urn:microsoft.com/office/officeart/2005/8/layout/orgChart1"/>
    <dgm:cxn modelId="{8FC770C8-E0F6-4577-81DE-5F9B7320245C}" srcId="{42845333-807D-4F9B-BE66-FF54009CD230}" destId="{D4FA18AD-A095-4B3B-8DED-F0EA8E7BB2DF}" srcOrd="1" destOrd="0" parTransId="{47DA2AA1-F24C-42D8-A43B-1B13327E214F}" sibTransId="{4256610B-8216-4783-94EA-2CD7FCD790E3}"/>
    <dgm:cxn modelId="{D31EF4AA-C45D-474F-979A-B7C6D6F43B6E}" srcId="{FF6D4A1C-E59A-440B-A164-BE46561970D3}" destId="{80EC45B5-129B-4887-A0DA-2CEEFA5BE82C}" srcOrd="0" destOrd="0" parTransId="{4B0D8E26-D4B6-4363-8C76-B65BB74EF4BB}" sibTransId="{E57FBA06-8B49-48A4-AD30-8D8BD6AF40C2}"/>
    <dgm:cxn modelId="{B81702CB-B0D3-46E7-9FD2-C65D79BD3795}" type="presOf" srcId="{AA45D9B2-245D-46BF-87E2-BE882111D0DA}" destId="{70C14EAA-043E-47E1-A948-27BDB3EDD4C8}" srcOrd="1" destOrd="0" presId="urn:microsoft.com/office/officeart/2005/8/layout/orgChart1"/>
    <dgm:cxn modelId="{9D2B4250-940E-49BD-A5D8-95428405945E}" type="presOf" srcId="{9D1989D3-FA63-4F24-8529-333D05FE1417}" destId="{CF0A50C8-647F-4721-8FA7-0A6D56694582}" srcOrd="0" destOrd="0" presId="urn:microsoft.com/office/officeart/2005/8/layout/orgChart1"/>
    <dgm:cxn modelId="{30FFBFE4-BDF2-4415-A134-A4A96A15C967}" type="presOf" srcId="{CFCF48B6-4C92-41C8-8A24-158F065DBB70}" destId="{097E9DFD-F349-4D94-8A6F-869F281463DE}" srcOrd="1" destOrd="0" presId="urn:microsoft.com/office/officeart/2005/8/layout/orgChart1"/>
    <dgm:cxn modelId="{F62D26BF-FF14-4A85-ABB1-D960F787D4DD}" type="presOf" srcId="{FF6D4A1C-E59A-440B-A164-BE46561970D3}" destId="{131EA2D6-CF64-4F9E-8683-42824031F5B1}" srcOrd="1" destOrd="0" presId="urn:microsoft.com/office/officeart/2005/8/layout/orgChart1"/>
    <dgm:cxn modelId="{74391B0F-77F9-47B5-874C-12F376CD36C2}" type="presOf" srcId="{E629A8A5-2634-4F7A-937B-1A5A7E489DE1}" destId="{94EAC0D0-A3DC-4587-91CC-77E0B1FA40E5}" srcOrd="0" destOrd="0" presId="urn:microsoft.com/office/officeart/2005/8/layout/orgChart1"/>
    <dgm:cxn modelId="{5B243B05-C5F5-40F9-95AE-E01CF8B68E37}" type="presOf" srcId="{D4FA18AD-A095-4B3B-8DED-F0EA8E7BB2DF}" destId="{1CF42894-AE39-4078-A48E-36BAEB072A8B}" srcOrd="0" destOrd="0" presId="urn:microsoft.com/office/officeart/2005/8/layout/orgChart1"/>
    <dgm:cxn modelId="{1A5B31D4-0614-462B-B16B-B14F2D98B54A}" srcId="{D4FA18AD-A095-4B3B-8DED-F0EA8E7BB2DF}" destId="{28FCEB93-F6A1-4EFD-A6DC-501B842E2F56}" srcOrd="1" destOrd="0" parTransId="{5500B2AC-5291-442F-8F05-31E89E10E987}" sibTransId="{371AF608-E053-441B-94AE-4020222C9749}"/>
    <dgm:cxn modelId="{B346D079-3F45-4228-B8CE-9463C2A5BAF2}" type="presOf" srcId="{4B2742E6-F11C-431D-995E-339DCB49DC33}" destId="{A32680B5-C736-4984-B2E2-DF9DE7595D40}" srcOrd="0" destOrd="0" presId="urn:microsoft.com/office/officeart/2005/8/layout/orgChart1"/>
    <dgm:cxn modelId="{B8A87300-F2DC-4430-B55E-41338E40CC30}" type="presOf" srcId="{80EC45B5-129B-4887-A0DA-2CEEFA5BE82C}" destId="{8D8168DB-F594-44B4-B40D-C3ECCB499FCB}" srcOrd="1" destOrd="0" presId="urn:microsoft.com/office/officeart/2005/8/layout/orgChart1"/>
    <dgm:cxn modelId="{49562405-6E27-4C04-92EB-F9372D203B0F}" type="presOf" srcId="{31D13623-7619-401B-A36C-0816EC512465}" destId="{5C8EF9AF-4EDD-41C6-993B-F6ED4C8FC5DB}" srcOrd="0" destOrd="0" presId="urn:microsoft.com/office/officeart/2005/8/layout/orgChart1"/>
    <dgm:cxn modelId="{ED015809-9617-4E94-8021-0BBB8DA2DABF}" type="presOf" srcId="{FF6D4A1C-E59A-440B-A164-BE46561970D3}" destId="{C16FB042-2136-4EFD-AE56-65FA5B263BF2}" srcOrd="0" destOrd="0" presId="urn:microsoft.com/office/officeart/2005/8/layout/orgChart1"/>
    <dgm:cxn modelId="{69DC07C2-49D3-4794-964B-143C88D9C92B}" type="presOf" srcId="{D4FA18AD-A095-4B3B-8DED-F0EA8E7BB2DF}" destId="{A69E9957-D87C-4B87-90BD-13FB0102DC53}" srcOrd="1" destOrd="0" presId="urn:microsoft.com/office/officeart/2005/8/layout/orgChart1"/>
    <dgm:cxn modelId="{658305EB-6F34-4DC4-B810-5F7CD9DB349B}" type="presOf" srcId="{80EC45B5-129B-4887-A0DA-2CEEFA5BE82C}" destId="{BE4F9285-D1F1-447C-A898-E868BA5C3872}" srcOrd="0" destOrd="0" presId="urn:microsoft.com/office/officeart/2005/8/layout/orgChart1"/>
    <dgm:cxn modelId="{38595624-77F0-4158-B538-E055C8C06E75}" type="presOf" srcId="{AA45D9B2-245D-46BF-87E2-BE882111D0DA}" destId="{D682DDDC-A533-4AEA-9E95-A5C5CF8304EF}" srcOrd="0" destOrd="0" presId="urn:microsoft.com/office/officeart/2005/8/layout/orgChart1"/>
    <dgm:cxn modelId="{B5666853-1B49-433F-BAEA-E71E80AA7B96}" type="presParOf" srcId="{A32680B5-C736-4984-B2E2-DF9DE7595D40}" destId="{B0D319E6-8676-4BD6-B94A-F048B6170EEE}" srcOrd="0" destOrd="0" presId="urn:microsoft.com/office/officeart/2005/8/layout/orgChart1"/>
    <dgm:cxn modelId="{FCE7F49F-E5BB-4218-8DF9-0118BAB957DC}" type="presParOf" srcId="{B0D319E6-8676-4BD6-B94A-F048B6170EEE}" destId="{04862271-B22E-438E-AADB-F5C76AB5DAAE}" srcOrd="0" destOrd="0" presId="urn:microsoft.com/office/officeart/2005/8/layout/orgChart1"/>
    <dgm:cxn modelId="{6FEC003A-57D0-47E3-A3B7-2B5859DD9426}" type="presParOf" srcId="{04862271-B22E-438E-AADB-F5C76AB5DAAE}" destId="{3DE82325-981B-4D1D-BB59-35C84756F85F}" srcOrd="0" destOrd="0" presId="urn:microsoft.com/office/officeart/2005/8/layout/orgChart1"/>
    <dgm:cxn modelId="{E53D6E26-F1A0-4EE4-B7D2-8C1DC72203A9}" type="presParOf" srcId="{04862271-B22E-438E-AADB-F5C76AB5DAAE}" destId="{D5B999AD-B11E-4B8C-A85D-38E3A5A50A69}" srcOrd="1" destOrd="0" presId="urn:microsoft.com/office/officeart/2005/8/layout/orgChart1"/>
    <dgm:cxn modelId="{75FA7A83-ADCE-4EB3-A748-D68D720ADB58}" type="presParOf" srcId="{B0D319E6-8676-4BD6-B94A-F048B6170EEE}" destId="{2C9C91E6-D039-4746-91B2-1FC2825F1477}" srcOrd="1" destOrd="0" presId="urn:microsoft.com/office/officeart/2005/8/layout/orgChart1"/>
    <dgm:cxn modelId="{E10A8292-9E5A-48E9-96E6-A94FD104C68B}" type="presParOf" srcId="{2C9C91E6-D039-4746-91B2-1FC2825F1477}" destId="{94EAC0D0-A3DC-4587-91CC-77E0B1FA40E5}" srcOrd="0" destOrd="0" presId="urn:microsoft.com/office/officeart/2005/8/layout/orgChart1"/>
    <dgm:cxn modelId="{9B9DD983-6752-4EDA-9F74-8C85025CF825}" type="presParOf" srcId="{2C9C91E6-D039-4746-91B2-1FC2825F1477}" destId="{A086330F-709E-4F44-A6B5-255FAA65F37C}" srcOrd="1" destOrd="0" presId="urn:microsoft.com/office/officeart/2005/8/layout/orgChart1"/>
    <dgm:cxn modelId="{4970E612-595F-4149-BEC3-868DC8158D1C}" type="presParOf" srcId="{A086330F-709E-4F44-A6B5-255FAA65F37C}" destId="{CFF650AD-AA1A-443A-BFBD-33C072162A95}" srcOrd="0" destOrd="0" presId="urn:microsoft.com/office/officeart/2005/8/layout/orgChart1"/>
    <dgm:cxn modelId="{5FA2D61F-57D4-4D49-BF70-4F9F5C61102A}" type="presParOf" srcId="{CFF650AD-AA1A-443A-BFBD-33C072162A95}" destId="{C16FB042-2136-4EFD-AE56-65FA5B263BF2}" srcOrd="0" destOrd="0" presId="urn:microsoft.com/office/officeart/2005/8/layout/orgChart1"/>
    <dgm:cxn modelId="{B9627CB5-004B-4807-9D2B-49E58B9351C4}" type="presParOf" srcId="{CFF650AD-AA1A-443A-BFBD-33C072162A95}" destId="{131EA2D6-CF64-4F9E-8683-42824031F5B1}" srcOrd="1" destOrd="0" presId="urn:microsoft.com/office/officeart/2005/8/layout/orgChart1"/>
    <dgm:cxn modelId="{1B4A05E7-5263-447B-BB17-C5017FF1907D}" type="presParOf" srcId="{A086330F-709E-4F44-A6B5-255FAA65F37C}" destId="{B88A87BA-14E6-4F8E-A1DB-EF85B9576C5D}" srcOrd="1" destOrd="0" presId="urn:microsoft.com/office/officeart/2005/8/layout/orgChart1"/>
    <dgm:cxn modelId="{64E7CE78-FEB1-495E-B282-4FE99DDE633C}" type="presParOf" srcId="{B88A87BA-14E6-4F8E-A1DB-EF85B9576C5D}" destId="{2CF1CBF4-36F8-4C86-A7A8-6E4A019042F4}" srcOrd="0" destOrd="0" presId="urn:microsoft.com/office/officeart/2005/8/layout/orgChart1"/>
    <dgm:cxn modelId="{FC7BD510-52AA-4F70-8F1B-C13A53C87880}" type="presParOf" srcId="{B88A87BA-14E6-4F8E-A1DB-EF85B9576C5D}" destId="{710F7F93-CB2C-4A74-8FDA-52DEB8D8FD0C}" srcOrd="1" destOrd="0" presId="urn:microsoft.com/office/officeart/2005/8/layout/orgChart1"/>
    <dgm:cxn modelId="{47A6BF15-87EB-444B-B72A-5C5DF8CBEF6A}" type="presParOf" srcId="{710F7F93-CB2C-4A74-8FDA-52DEB8D8FD0C}" destId="{E11A43AA-E518-40D3-B7E1-4B798F03CD7F}" srcOrd="0" destOrd="0" presId="urn:microsoft.com/office/officeart/2005/8/layout/orgChart1"/>
    <dgm:cxn modelId="{A877833B-B5BE-4AD3-BC89-525E74B6D25D}" type="presParOf" srcId="{E11A43AA-E518-40D3-B7E1-4B798F03CD7F}" destId="{BE4F9285-D1F1-447C-A898-E868BA5C3872}" srcOrd="0" destOrd="0" presId="urn:microsoft.com/office/officeart/2005/8/layout/orgChart1"/>
    <dgm:cxn modelId="{21750C1A-0562-43D2-97F9-6D5A34FAAE09}" type="presParOf" srcId="{E11A43AA-E518-40D3-B7E1-4B798F03CD7F}" destId="{8D8168DB-F594-44B4-B40D-C3ECCB499FCB}" srcOrd="1" destOrd="0" presId="urn:microsoft.com/office/officeart/2005/8/layout/orgChart1"/>
    <dgm:cxn modelId="{6352EAC7-DC53-4B9A-825E-C7241A5CD7ED}" type="presParOf" srcId="{710F7F93-CB2C-4A74-8FDA-52DEB8D8FD0C}" destId="{6C408CCB-605C-49A4-B227-AA95851795A4}" srcOrd="1" destOrd="0" presId="urn:microsoft.com/office/officeart/2005/8/layout/orgChart1"/>
    <dgm:cxn modelId="{7C1B64FB-8E77-410A-A76B-615CD2630B47}" type="presParOf" srcId="{710F7F93-CB2C-4A74-8FDA-52DEB8D8FD0C}" destId="{0C4BD805-01D9-4864-86E8-50F005972ED9}" srcOrd="2" destOrd="0" presId="urn:microsoft.com/office/officeart/2005/8/layout/orgChart1"/>
    <dgm:cxn modelId="{C5D85BB9-67DA-41AB-BB6C-09322F4EE83C}" type="presParOf" srcId="{B88A87BA-14E6-4F8E-A1DB-EF85B9576C5D}" destId="{CF0A50C8-647F-4721-8FA7-0A6D56694582}" srcOrd="2" destOrd="0" presId="urn:microsoft.com/office/officeart/2005/8/layout/orgChart1"/>
    <dgm:cxn modelId="{5F9BF1A2-BA24-45C4-AE6F-BE7B4A9CEB47}" type="presParOf" srcId="{B88A87BA-14E6-4F8E-A1DB-EF85B9576C5D}" destId="{2AC332E9-68A8-4D58-93CD-671812D99C26}" srcOrd="3" destOrd="0" presId="urn:microsoft.com/office/officeart/2005/8/layout/orgChart1"/>
    <dgm:cxn modelId="{D900D0FA-173E-4C39-A9E8-24B87A55645F}" type="presParOf" srcId="{2AC332E9-68A8-4D58-93CD-671812D99C26}" destId="{75D810EB-90DC-4CAC-8C31-4776151A98B2}" srcOrd="0" destOrd="0" presId="urn:microsoft.com/office/officeart/2005/8/layout/orgChart1"/>
    <dgm:cxn modelId="{D19BBF67-A1D4-4268-916F-4ECCE0712CD0}" type="presParOf" srcId="{75D810EB-90DC-4CAC-8C31-4776151A98B2}" destId="{D682DDDC-A533-4AEA-9E95-A5C5CF8304EF}" srcOrd="0" destOrd="0" presId="urn:microsoft.com/office/officeart/2005/8/layout/orgChart1"/>
    <dgm:cxn modelId="{59125A82-6DD4-4642-9148-4F0B55A9CB5A}" type="presParOf" srcId="{75D810EB-90DC-4CAC-8C31-4776151A98B2}" destId="{70C14EAA-043E-47E1-A948-27BDB3EDD4C8}" srcOrd="1" destOrd="0" presId="urn:microsoft.com/office/officeart/2005/8/layout/orgChart1"/>
    <dgm:cxn modelId="{E705BD27-94BF-46E6-828D-AFC30541D6A1}" type="presParOf" srcId="{2AC332E9-68A8-4D58-93CD-671812D99C26}" destId="{E5630D8F-760B-46D4-8A13-01DB5FEDF2CE}" srcOrd="1" destOrd="0" presId="urn:microsoft.com/office/officeart/2005/8/layout/orgChart1"/>
    <dgm:cxn modelId="{E8791241-BAAA-4DC2-99E2-0E8A326E527B}" type="presParOf" srcId="{2AC332E9-68A8-4D58-93CD-671812D99C26}" destId="{25151A24-E14F-4693-96AB-D8F06C472797}" srcOrd="2" destOrd="0" presId="urn:microsoft.com/office/officeart/2005/8/layout/orgChart1"/>
    <dgm:cxn modelId="{BC6BA557-BAD0-48E4-83A7-74E2625116D1}" type="presParOf" srcId="{A086330F-709E-4F44-A6B5-255FAA65F37C}" destId="{F6BDBA09-12A5-4E18-B271-69D2EB4DB962}" srcOrd="2" destOrd="0" presId="urn:microsoft.com/office/officeart/2005/8/layout/orgChart1"/>
    <dgm:cxn modelId="{EE93BF2F-6680-40FB-9BE7-A04D2C2C4AA0}" type="presParOf" srcId="{2C9C91E6-D039-4746-91B2-1FC2825F1477}" destId="{218A56A5-4D6B-4B55-9EB8-FEA066277014}" srcOrd="2" destOrd="0" presId="urn:microsoft.com/office/officeart/2005/8/layout/orgChart1"/>
    <dgm:cxn modelId="{53DFFB5C-FDD3-4770-939B-C1EC5F9449CA}" type="presParOf" srcId="{2C9C91E6-D039-4746-91B2-1FC2825F1477}" destId="{3B4261E4-F760-48C8-87BA-CE5B0AE84D5E}" srcOrd="3" destOrd="0" presId="urn:microsoft.com/office/officeart/2005/8/layout/orgChart1"/>
    <dgm:cxn modelId="{2FE18AF4-8794-4914-8E80-EB137D0A9B18}" type="presParOf" srcId="{3B4261E4-F760-48C8-87BA-CE5B0AE84D5E}" destId="{1E0626CF-4783-4393-B6E3-373F5F392934}" srcOrd="0" destOrd="0" presId="urn:microsoft.com/office/officeart/2005/8/layout/orgChart1"/>
    <dgm:cxn modelId="{D4171E44-9E37-4F52-A165-384E152257A2}" type="presParOf" srcId="{1E0626CF-4783-4393-B6E3-373F5F392934}" destId="{1CF42894-AE39-4078-A48E-36BAEB072A8B}" srcOrd="0" destOrd="0" presId="urn:microsoft.com/office/officeart/2005/8/layout/orgChart1"/>
    <dgm:cxn modelId="{686DFCF4-CF5A-4574-B7B1-32BA0D9687F3}" type="presParOf" srcId="{1E0626CF-4783-4393-B6E3-373F5F392934}" destId="{A69E9957-D87C-4B87-90BD-13FB0102DC53}" srcOrd="1" destOrd="0" presId="urn:microsoft.com/office/officeart/2005/8/layout/orgChart1"/>
    <dgm:cxn modelId="{5B2AE07E-D060-4A81-B34C-755131787832}" type="presParOf" srcId="{3B4261E4-F760-48C8-87BA-CE5B0AE84D5E}" destId="{334C10F6-5321-4031-B3E4-D811A2FED399}" srcOrd="1" destOrd="0" presId="urn:microsoft.com/office/officeart/2005/8/layout/orgChart1"/>
    <dgm:cxn modelId="{244A7AD1-60D5-4ED7-BF01-06DF8D35B66E}" type="presParOf" srcId="{334C10F6-5321-4031-B3E4-D811A2FED399}" destId="{5C8EF9AF-4EDD-41C6-993B-F6ED4C8FC5DB}" srcOrd="0" destOrd="0" presId="urn:microsoft.com/office/officeart/2005/8/layout/orgChart1"/>
    <dgm:cxn modelId="{7442A0FB-6A4F-4EF5-B153-23AF81CA0F2D}" type="presParOf" srcId="{334C10F6-5321-4031-B3E4-D811A2FED399}" destId="{860A29FF-A963-45C9-8F58-472CDCC84FC1}" srcOrd="1" destOrd="0" presId="urn:microsoft.com/office/officeart/2005/8/layout/orgChart1"/>
    <dgm:cxn modelId="{67374665-B25A-47F2-9E8B-FB4740538D57}" type="presParOf" srcId="{860A29FF-A963-45C9-8F58-472CDCC84FC1}" destId="{21489779-D1FE-4AC2-98B0-B5812113E2A4}" srcOrd="0" destOrd="0" presId="urn:microsoft.com/office/officeart/2005/8/layout/orgChart1"/>
    <dgm:cxn modelId="{A932484B-DED7-45E6-A075-32F025E8AD0D}" type="presParOf" srcId="{21489779-D1FE-4AC2-98B0-B5812113E2A4}" destId="{FA899B0B-DD62-4FC3-81EA-A1F3CA6E3C5D}" srcOrd="0" destOrd="0" presId="urn:microsoft.com/office/officeart/2005/8/layout/orgChart1"/>
    <dgm:cxn modelId="{3791D833-E58C-4982-A5D9-54AFF80194F5}" type="presParOf" srcId="{21489779-D1FE-4AC2-98B0-B5812113E2A4}" destId="{097E9DFD-F349-4D94-8A6F-869F281463DE}" srcOrd="1" destOrd="0" presId="urn:microsoft.com/office/officeart/2005/8/layout/orgChart1"/>
    <dgm:cxn modelId="{C18E46B4-4246-4AED-8586-6C90EA223E03}" type="presParOf" srcId="{860A29FF-A963-45C9-8F58-472CDCC84FC1}" destId="{A1240CDD-D4AC-4D40-8156-2C4D77EC8DBB}" srcOrd="1" destOrd="0" presId="urn:microsoft.com/office/officeart/2005/8/layout/orgChart1"/>
    <dgm:cxn modelId="{88781CBF-AFCD-4877-851A-80D7466BAEE0}" type="presParOf" srcId="{860A29FF-A963-45C9-8F58-472CDCC84FC1}" destId="{32C48F1D-70AC-4F13-859C-B5A07070CE77}" srcOrd="2" destOrd="0" presId="urn:microsoft.com/office/officeart/2005/8/layout/orgChart1"/>
    <dgm:cxn modelId="{B856FD1C-B086-4A7F-BBFC-41D0E894637C}" type="presParOf" srcId="{334C10F6-5321-4031-B3E4-D811A2FED399}" destId="{018897AD-3F06-4CEA-B711-8A4534C4E19A}" srcOrd="2" destOrd="0" presId="urn:microsoft.com/office/officeart/2005/8/layout/orgChart1"/>
    <dgm:cxn modelId="{5E9BF0C8-82F2-48E1-9C60-C330E99C2360}" type="presParOf" srcId="{334C10F6-5321-4031-B3E4-D811A2FED399}" destId="{CE3D7A46-4917-440B-9739-F4755139C5D0}" srcOrd="3" destOrd="0" presId="urn:microsoft.com/office/officeart/2005/8/layout/orgChart1"/>
    <dgm:cxn modelId="{E5475803-EBD2-46E0-854C-69635970BF86}" type="presParOf" srcId="{CE3D7A46-4917-440B-9739-F4755139C5D0}" destId="{781760AB-C112-4B83-8DEA-F149F53BEEF4}" srcOrd="0" destOrd="0" presId="urn:microsoft.com/office/officeart/2005/8/layout/orgChart1"/>
    <dgm:cxn modelId="{BBD16CB8-DF5E-4D02-91D2-407ECA923D24}" type="presParOf" srcId="{781760AB-C112-4B83-8DEA-F149F53BEEF4}" destId="{28C40D25-643C-41B5-A733-D27C1B42534E}" srcOrd="0" destOrd="0" presId="urn:microsoft.com/office/officeart/2005/8/layout/orgChart1"/>
    <dgm:cxn modelId="{02C8B80F-2B01-466C-BAE7-F899755E7BEC}" type="presParOf" srcId="{781760AB-C112-4B83-8DEA-F149F53BEEF4}" destId="{5F9D28C7-E1F1-4155-9793-C1B0AA4C79FA}" srcOrd="1" destOrd="0" presId="urn:microsoft.com/office/officeart/2005/8/layout/orgChart1"/>
    <dgm:cxn modelId="{3B1706DB-942E-4998-B05B-D0D619607636}" type="presParOf" srcId="{CE3D7A46-4917-440B-9739-F4755139C5D0}" destId="{5FA98B4F-3467-4DE2-BC1E-7107E84583D9}" srcOrd="1" destOrd="0" presId="urn:microsoft.com/office/officeart/2005/8/layout/orgChart1"/>
    <dgm:cxn modelId="{172CA570-4738-4693-BDA2-A323BC23D8CA}" type="presParOf" srcId="{CE3D7A46-4917-440B-9739-F4755139C5D0}" destId="{DA141FD7-863A-4DDA-B5F8-8495D0610812}" srcOrd="2" destOrd="0" presId="urn:microsoft.com/office/officeart/2005/8/layout/orgChart1"/>
    <dgm:cxn modelId="{E865C7F1-95AF-4512-80DD-E704460DDD0E}" type="presParOf" srcId="{3B4261E4-F760-48C8-87BA-CE5B0AE84D5E}" destId="{C10422D4-BE88-4E83-91CD-83C3B50484E2}" srcOrd="2" destOrd="0" presId="urn:microsoft.com/office/officeart/2005/8/layout/orgChart1"/>
    <dgm:cxn modelId="{76D64909-95E0-4357-8372-95E51958720A}" type="presParOf" srcId="{B0D319E6-8676-4BD6-B94A-F048B6170EEE}" destId="{FE965CA4-FC93-42B4-965A-E972934A061F}" srcOrd="2" destOrd="0" presId="urn:microsoft.com/office/officeart/2005/8/layout/orgChar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E2471E-C215-4479-B67D-4E96EA7C6512}" type="doc">
      <dgm:prSet loTypeId="urn:microsoft.com/office/officeart/2005/8/layout/orgChart1" loCatId="hierarchy" qsTypeId="urn:microsoft.com/office/officeart/2005/8/quickstyle/3d3" qsCatId="3D" csTypeId="urn:microsoft.com/office/officeart/2005/8/colors/accent1_2" csCatId="accent1" phldr="1"/>
      <dgm:spPr/>
    </dgm:pt>
    <dgm:pt modelId="{34EEFCE3-F9ED-45D0-B97C-088C3A2669A3}">
      <dgm:prSet custT="1"/>
      <dgm:spPr/>
      <dgm: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sz="2800" b="1" i="1" u="none" strike="noStrike" cap="none" normalizeH="0" baseline="0" dirty="0" smtClean="0">
              <a:effectLst>
                <a:outerShdw blurRad="38100" dist="38100" dir="2700000" algn="tl">
                  <a:srgbClr val="000000"/>
                </a:outerShdw>
              </a:effectLst>
              <a:latin typeface="Times New Roman" panose="02020603050405020304" pitchFamily="18" charset="0"/>
            </a:rPr>
            <a:t>       Morphological Classification</a:t>
          </a:r>
        </a:p>
      </dgm:t>
    </dgm:pt>
    <dgm:pt modelId="{D4584C9F-5B78-4631-9E00-21841D05EA09}" cxnId="{D7B88EE8-658D-4822-90D3-104185AEF3B1}" type="parTrans">
      <dgm:prSet/>
      <dgm:spPr/>
      <dgm:t>
        <a:bodyPr/>
        <a:lstStyle/>
        <a:p>
          <a:endParaRPr lang="en-US"/>
        </a:p>
      </dgm:t>
    </dgm:pt>
    <dgm:pt modelId="{C5546B3E-31A3-4662-A35F-8C42B77EE0F1}" cxnId="{D7B88EE8-658D-4822-90D3-104185AEF3B1}" type="sibTrans">
      <dgm:prSet/>
      <dgm:spPr/>
      <dgm:t>
        <a:bodyPr/>
        <a:lstStyle/>
        <a:p>
          <a:endParaRPr lang="en-US"/>
        </a:p>
      </dgm:t>
    </dgm:pt>
    <dgm:pt modelId="{816E4FD9-66CC-4AAD-8C7B-20B9908FA906}">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2400" b="1" i="0" u="none" strike="noStrike" cap="none" normalizeH="0" baseline="0" dirty="0" smtClean="0">
              <a:effectLst/>
              <a:latin typeface="Times New Roman" panose="02020603050405020304" pitchFamily="18" charset="0"/>
            </a:rPr>
            <a:t>Scalp injuries</a:t>
          </a:r>
          <a:r>
            <a:rPr kumimoji="0" lang="en-US" sz="1500" b="1" i="0" u="none" strike="noStrike" cap="none" normalizeH="0" baseline="0" dirty="0" smtClean="0">
              <a:effectLst/>
              <a:latin typeface="Times New Roman" panose="02020603050405020304" pitchFamily="18" charset="0"/>
            </a:rPr>
            <a:t>	</a:t>
          </a:r>
        </a:p>
      </dgm:t>
    </dgm:pt>
    <dgm:pt modelId="{06D0F0A4-1CB2-4F3F-A251-3EDB12E4D2AF}" cxnId="{AC737EA0-053F-4997-A6E4-FAB482B0B50D}" type="parTrans">
      <dgm:prSet/>
      <dgm:spPr/>
      <dgm:t>
        <a:bodyPr/>
        <a:lstStyle/>
        <a:p>
          <a:endParaRPr lang="en-US" dirty="0"/>
        </a:p>
      </dgm:t>
    </dgm:pt>
    <dgm:pt modelId="{054906B8-C96C-4A25-8176-1779A6189020}" cxnId="{AC737EA0-053F-4997-A6E4-FAB482B0B50D}" type="sibTrans">
      <dgm:prSet/>
      <dgm:spPr/>
      <dgm:t>
        <a:bodyPr/>
        <a:lstStyle/>
        <a:p>
          <a:endParaRPr lang="en-US"/>
        </a:p>
      </dgm:t>
    </dgm:pt>
    <dgm:pt modelId="{279AA5A8-B23C-4F77-9E82-DED6FB6BB336}">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2000" b="0" i="0" u="none" strike="noStrike" cap="none" normalizeH="0" baseline="0" dirty="0" smtClean="0">
              <a:effectLst/>
              <a:latin typeface="Times New Roman" panose="02020603050405020304" pitchFamily="18" charset="0"/>
            </a:rPr>
            <a:t>Sub cutaneous haematoma</a:t>
          </a:r>
        </a:p>
      </dgm:t>
    </dgm:pt>
    <dgm:pt modelId="{097FF127-8B5C-48CA-A858-98F3322D5DEC}" cxnId="{214639D3-8322-4882-AF34-5824892D7C5B}" type="parTrans">
      <dgm:prSet/>
      <dgm:spPr/>
      <dgm:t>
        <a:bodyPr/>
        <a:lstStyle/>
        <a:p>
          <a:endParaRPr lang="en-US" dirty="0"/>
        </a:p>
      </dgm:t>
    </dgm:pt>
    <dgm:pt modelId="{F431F51E-69CA-4D23-8996-362C4020F233}" cxnId="{214639D3-8322-4882-AF34-5824892D7C5B}" type="sibTrans">
      <dgm:prSet/>
      <dgm:spPr/>
      <dgm:t>
        <a:bodyPr/>
        <a:lstStyle/>
        <a:p>
          <a:endParaRPr lang="en-US"/>
        </a:p>
      </dgm:t>
    </dgm:pt>
    <dgm:pt modelId="{42C1488A-DB49-4864-B5B8-F055950213C6}">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1600" b="1" i="0" u="none" strike="noStrike" cap="none" normalizeH="0" baseline="0" dirty="0" smtClean="0">
              <a:effectLst/>
              <a:latin typeface="Times New Roman" panose="02020603050405020304" pitchFamily="18" charset="0"/>
            </a:rPr>
            <a:t>Sub </a:t>
          </a:r>
          <a:r>
            <a:rPr kumimoji="0" lang="en-US" sz="1600" b="1" i="0" u="none" strike="noStrike" cap="none" normalizeH="0" baseline="0" dirty="0" err="1" smtClean="0">
              <a:effectLst/>
              <a:latin typeface="Times New Roman" panose="02020603050405020304" pitchFamily="18" charset="0"/>
            </a:rPr>
            <a:t>Epineuronic</a:t>
          </a:r>
          <a:r>
            <a:rPr kumimoji="0" lang="en-US" sz="1600" b="1" i="0" u="none" strike="noStrike" cap="none" normalizeH="0" baseline="0" dirty="0" smtClean="0">
              <a:effectLst/>
              <a:latin typeface="Times New Roman" panose="02020603050405020304" pitchFamily="18" charset="0"/>
            </a:rPr>
            <a:t> Haematoma</a:t>
          </a:r>
        </a:p>
        <a:p>
          <a:pPr marL="0" marR="0" lvl="0" indent="0" algn="ctr" defTabSz="914400" rtl="0" eaLnBrk="0" fontAlgn="base" latinLnBrk="0" hangingPunct="0">
            <a:lnSpc>
              <a:spcPct val="100000"/>
            </a:lnSpc>
            <a:spcBef>
              <a:spcPct val="0"/>
            </a:spcBef>
            <a:spcAft>
              <a:spcPct val="0"/>
            </a:spcAft>
            <a:buClrTx/>
            <a:buSzTx/>
            <a:buFontTx/>
            <a:buNone/>
          </a:pPr>
          <a:r>
            <a:rPr kumimoji="0" lang="en-US" sz="1600" b="1" i="0" u="none" strike="noStrike" cap="none" normalizeH="0" baseline="0" dirty="0" smtClean="0">
              <a:effectLst/>
              <a:latin typeface="Times New Roman" panose="02020603050405020304" pitchFamily="18" charset="0"/>
            </a:rPr>
            <a:t> (Black eye)</a:t>
          </a:r>
        </a:p>
      </dgm:t>
    </dgm:pt>
    <dgm:pt modelId="{3F6CACE8-1237-4D3B-910B-6B53F21DDD40}" cxnId="{5705DBAB-B2CD-47CD-B65E-6CE77160FEDB}" type="parTrans">
      <dgm:prSet/>
      <dgm:spPr/>
      <dgm:t>
        <a:bodyPr/>
        <a:lstStyle/>
        <a:p>
          <a:endParaRPr lang="en-US" dirty="0"/>
        </a:p>
      </dgm:t>
    </dgm:pt>
    <dgm:pt modelId="{177B06A5-7D92-4120-AC4C-0E69528F81C3}" cxnId="{5705DBAB-B2CD-47CD-B65E-6CE77160FEDB}" type="sibTrans">
      <dgm:prSet/>
      <dgm:spPr/>
      <dgm:t>
        <a:bodyPr/>
        <a:lstStyle/>
        <a:p>
          <a:endParaRPr lang="en-US"/>
        </a:p>
      </dgm:t>
    </dgm:pt>
    <dgm:pt modelId="{6F7552EF-FCCE-4638-99FC-02221076FADA}">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2000" b="0" i="0" u="none" strike="noStrike" cap="none" normalizeH="0" baseline="0" dirty="0" smtClean="0">
              <a:effectLst/>
              <a:latin typeface="Times New Roman" panose="02020603050405020304" pitchFamily="18" charset="0"/>
            </a:rPr>
            <a:t>Sub </a:t>
          </a:r>
          <a:r>
            <a:rPr kumimoji="0" lang="en-US" sz="2000" b="0" i="0" u="none" strike="noStrike" cap="none" normalizeH="0" baseline="0" dirty="0" err="1" smtClean="0">
              <a:effectLst/>
              <a:latin typeface="Times New Roman" panose="02020603050405020304" pitchFamily="18" charset="0"/>
            </a:rPr>
            <a:t>Epicranial</a:t>
          </a:r>
          <a:r>
            <a:rPr kumimoji="0" lang="en-US" sz="2000" b="0" i="0" u="none" strike="noStrike" cap="none" normalizeH="0" baseline="0" dirty="0" smtClean="0">
              <a:effectLst/>
              <a:latin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pPr>
          <a:r>
            <a:rPr kumimoji="0" lang="en-US" sz="2000" b="0" i="0" u="none" strike="noStrike" cap="none" normalizeH="0" baseline="0" dirty="0" smtClean="0">
              <a:effectLst/>
              <a:latin typeface="Times New Roman" panose="02020603050405020304" pitchFamily="18" charset="0"/>
            </a:rPr>
            <a:t>haematoma</a:t>
          </a:r>
        </a:p>
      </dgm:t>
    </dgm:pt>
    <dgm:pt modelId="{B7998CB2-7B5A-44A1-8769-18EBE28991D5}" cxnId="{81323450-D79B-479C-B5A1-D18ACB138791}" type="parTrans">
      <dgm:prSet/>
      <dgm:spPr/>
      <dgm:t>
        <a:bodyPr/>
        <a:lstStyle/>
        <a:p>
          <a:endParaRPr lang="en-US" dirty="0"/>
        </a:p>
      </dgm:t>
    </dgm:pt>
    <dgm:pt modelId="{02D25859-9794-4148-B055-A5B5455DC01C}" cxnId="{81323450-D79B-479C-B5A1-D18ACB138791}" type="sibTrans">
      <dgm:prSet/>
      <dgm:spPr/>
      <dgm:t>
        <a:bodyPr/>
        <a:lstStyle/>
        <a:p>
          <a:endParaRPr lang="en-US"/>
        </a:p>
      </dgm:t>
    </dgm:pt>
    <dgm:pt modelId="{358AB307-3EAF-47F1-A38D-33EA212A66C4}">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2400" b="1" i="0" u="none" strike="noStrike" cap="none" normalizeH="0" baseline="0" dirty="0" smtClean="0">
              <a:effectLst/>
              <a:latin typeface="Times New Roman" panose="02020603050405020304" pitchFamily="18" charset="0"/>
            </a:rPr>
            <a:t>Skull injuries</a:t>
          </a:r>
        </a:p>
      </dgm:t>
    </dgm:pt>
    <dgm:pt modelId="{6B7FE20A-22E3-44E5-9374-515AC958F290}" cxnId="{000B94B3-732A-4DDC-AAA2-DC15FF603F8E}" type="parTrans">
      <dgm:prSet/>
      <dgm:spPr/>
      <dgm:t>
        <a:bodyPr/>
        <a:lstStyle/>
        <a:p>
          <a:endParaRPr lang="en-US" dirty="0"/>
        </a:p>
      </dgm:t>
    </dgm:pt>
    <dgm:pt modelId="{1D80BA03-CAF4-4181-812F-7DB0D57B3C04}" cxnId="{000B94B3-732A-4DDC-AAA2-DC15FF603F8E}" type="sibTrans">
      <dgm:prSet/>
      <dgm:spPr/>
      <dgm:t>
        <a:bodyPr/>
        <a:lstStyle/>
        <a:p>
          <a:endParaRPr lang="en-US"/>
        </a:p>
      </dgm:t>
    </dgm:pt>
    <dgm:pt modelId="{9A0A9225-E454-47EC-BD10-0907C01DE1A2}">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dirty="0" smtClean="0">
              <a:effectLst/>
              <a:latin typeface="Times New Roman" panose="02020603050405020304" pitchFamily="18" charset="0"/>
            </a:rPr>
            <a:t>Open #</a:t>
          </a:r>
        </a:p>
      </dgm:t>
    </dgm:pt>
    <dgm:pt modelId="{F0E10E76-9D66-4B30-BB7B-7416722F99EC}" cxnId="{066B3C38-95B2-447C-BA31-8F2F551493D7}" type="parTrans">
      <dgm:prSet/>
      <dgm:spPr/>
      <dgm:t>
        <a:bodyPr/>
        <a:lstStyle/>
        <a:p>
          <a:endParaRPr lang="en-US" dirty="0"/>
        </a:p>
      </dgm:t>
    </dgm:pt>
    <dgm:pt modelId="{5BC4A9E3-9BA0-4BD4-8C56-8BBF623E130B}" cxnId="{066B3C38-95B2-447C-BA31-8F2F551493D7}" type="sibTrans">
      <dgm:prSet/>
      <dgm:spPr/>
      <dgm:t>
        <a:bodyPr/>
        <a:lstStyle/>
        <a:p>
          <a:endParaRPr lang="en-US"/>
        </a:p>
      </dgm:t>
    </dgm:pt>
    <dgm:pt modelId="{AB284139-9E59-4E9F-9F7A-58734FAA88D6}">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dirty="0" smtClean="0">
              <a:effectLst/>
              <a:latin typeface="Times New Roman" panose="02020603050405020304" pitchFamily="18" charset="0"/>
            </a:rPr>
            <a:t>Closed #</a:t>
          </a:r>
        </a:p>
      </dgm:t>
    </dgm:pt>
    <dgm:pt modelId="{40053D8F-48BE-4026-AB6F-295773F180DB}" cxnId="{1C602328-B0E2-4D48-ADB3-CB57AA72DC1B}" type="parTrans">
      <dgm:prSet/>
      <dgm:spPr/>
      <dgm:t>
        <a:bodyPr/>
        <a:lstStyle/>
        <a:p>
          <a:endParaRPr lang="en-US" dirty="0"/>
        </a:p>
      </dgm:t>
    </dgm:pt>
    <dgm:pt modelId="{114AB3B4-636B-485A-AAD1-3686439B7868}" cxnId="{1C602328-B0E2-4D48-ADB3-CB57AA72DC1B}" type="sibTrans">
      <dgm:prSet/>
      <dgm:spPr/>
      <dgm:t>
        <a:bodyPr/>
        <a:lstStyle/>
        <a:p>
          <a:endParaRPr lang="en-US"/>
        </a:p>
      </dgm:t>
    </dgm:pt>
    <dgm:pt modelId="{FC9F0459-2079-4A2D-81C1-F628B7ED2FD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dirty="0" smtClean="0">
              <a:effectLst/>
              <a:latin typeface="Times New Roman" panose="02020603050405020304" pitchFamily="18" charset="0"/>
            </a:rPr>
            <a:t>Linear # /</a:t>
          </a:r>
        </a:p>
        <a:p>
          <a:pPr marL="0" marR="0" lvl="0" indent="0" algn="ctr"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dirty="0" err="1" smtClean="0">
              <a:effectLst/>
              <a:latin typeface="Times New Roman" panose="02020603050405020304" pitchFamily="18" charset="0"/>
            </a:rPr>
            <a:t>Communeted</a:t>
          </a:r>
          <a:r>
            <a:rPr kumimoji="0" lang="en-US" sz="1800" b="0" i="0" u="none" strike="noStrike" cap="none" normalizeH="0" baseline="0" dirty="0" smtClean="0">
              <a:effectLst/>
              <a:latin typeface="Times New Roman" panose="02020603050405020304" pitchFamily="18" charset="0"/>
            </a:rPr>
            <a:t> #</a:t>
          </a:r>
        </a:p>
      </dgm:t>
    </dgm:pt>
    <dgm:pt modelId="{FC04C431-A03F-4EF9-A951-3B1A5DF06821}" cxnId="{532133DC-8A13-45B4-9337-AE746586A327}" type="parTrans">
      <dgm:prSet/>
      <dgm:spPr/>
      <dgm:t>
        <a:bodyPr/>
        <a:lstStyle/>
        <a:p>
          <a:endParaRPr lang="en-US" dirty="0"/>
        </a:p>
      </dgm:t>
    </dgm:pt>
    <dgm:pt modelId="{C115D045-7938-4098-B052-D1ACFB8D75D1}" cxnId="{532133DC-8A13-45B4-9337-AE746586A327}" type="sibTrans">
      <dgm:prSet/>
      <dgm:spPr/>
      <dgm:t>
        <a:bodyPr/>
        <a:lstStyle/>
        <a:p>
          <a:endParaRPr lang="en-US"/>
        </a:p>
      </dgm:t>
    </dgm:pt>
    <dgm:pt modelId="{AFF659F7-932D-48C4-9B26-12D014FDA794}">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dirty="0" smtClean="0">
              <a:effectLst/>
              <a:latin typeface="Times New Roman" panose="02020603050405020304" pitchFamily="18" charset="0"/>
            </a:rPr>
            <a:t>Depressed #</a:t>
          </a:r>
        </a:p>
      </dgm:t>
    </dgm:pt>
    <dgm:pt modelId="{74444A94-04A5-4527-81A4-F97356E4050D}" cxnId="{6EB8FBDF-EF9D-45CE-8638-5171EA665A17}" type="parTrans">
      <dgm:prSet/>
      <dgm:spPr/>
      <dgm:t>
        <a:bodyPr/>
        <a:lstStyle/>
        <a:p>
          <a:endParaRPr lang="en-US" dirty="0"/>
        </a:p>
      </dgm:t>
    </dgm:pt>
    <dgm:pt modelId="{75A2C65A-A6BF-4280-A121-09F54AAB507B}" cxnId="{6EB8FBDF-EF9D-45CE-8638-5171EA665A17}" type="sibTrans">
      <dgm:prSet/>
      <dgm:spPr/>
      <dgm:t>
        <a:bodyPr/>
        <a:lstStyle/>
        <a:p>
          <a:endParaRPr lang="en-US"/>
        </a:p>
      </dgm:t>
    </dgm:pt>
    <dgm:pt modelId="{11C887F1-06F4-4FB0-A0AE-72CD4A664A0B}">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1800" b="0" i="0" u="none" strike="noStrike" cap="none" normalizeH="0" baseline="0" dirty="0" smtClean="0">
              <a:effectLst/>
              <a:latin typeface="Times New Roman" panose="02020603050405020304" pitchFamily="18" charset="0"/>
            </a:rPr>
            <a:t>Compound #</a:t>
          </a:r>
        </a:p>
      </dgm:t>
    </dgm:pt>
    <dgm:pt modelId="{2DA47D4F-A1CA-4F86-88AB-35F34F622CE7}" cxnId="{45A701CA-31CF-415A-A448-68B9E18FE1E2}" type="parTrans">
      <dgm:prSet/>
      <dgm:spPr/>
      <dgm:t>
        <a:bodyPr/>
        <a:lstStyle/>
        <a:p>
          <a:endParaRPr lang="en-US" dirty="0"/>
        </a:p>
      </dgm:t>
    </dgm:pt>
    <dgm:pt modelId="{D53DC127-7CD5-42BF-BA91-EABD463C67F9}" cxnId="{45A701CA-31CF-415A-A448-68B9E18FE1E2}" type="sibTrans">
      <dgm:prSet/>
      <dgm:spPr/>
      <dgm:t>
        <a:bodyPr/>
        <a:lstStyle/>
        <a:p>
          <a:endParaRPr lang="en-US"/>
        </a:p>
      </dgm:t>
    </dgm:pt>
    <dgm:pt modelId="{3FC35D6D-BCEE-4D8C-9803-444B9A0DE1E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2400" b="1" i="0" u="none" strike="noStrike" cap="none" normalizeH="0" baseline="0" dirty="0" smtClean="0">
              <a:effectLst/>
              <a:latin typeface="Times New Roman" panose="02020603050405020304" pitchFamily="18" charset="0"/>
            </a:rPr>
            <a:t>Intracranial </a:t>
          </a:r>
        </a:p>
        <a:p>
          <a:pPr marL="0" marR="0" lvl="0" indent="0" algn="ctr" defTabSz="914400" rtl="0" eaLnBrk="0" fontAlgn="base" latinLnBrk="0" hangingPunct="0">
            <a:lnSpc>
              <a:spcPct val="100000"/>
            </a:lnSpc>
            <a:spcBef>
              <a:spcPct val="0"/>
            </a:spcBef>
            <a:spcAft>
              <a:spcPct val="0"/>
            </a:spcAft>
            <a:buClrTx/>
            <a:buSzTx/>
            <a:buFontTx/>
            <a:buNone/>
          </a:pPr>
          <a:r>
            <a:rPr kumimoji="0" lang="en-US" sz="2400" b="1" i="0" u="none" strike="noStrike" cap="none" normalizeH="0" baseline="0" dirty="0" smtClean="0">
              <a:effectLst/>
              <a:latin typeface="Times New Roman" panose="02020603050405020304" pitchFamily="18" charset="0"/>
            </a:rPr>
            <a:t>injuries</a:t>
          </a:r>
        </a:p>
      </dgm:t>
    </dgm:pt>
    <dgm:pt modelId="{B1ADCA62-7FF5-4CF8-9F4D-F7EF9369C728}" cxnId="{8265A5AB-DEAF-4F40-924D-95CCA0EF47C5}" type="parTrans">
      <dgm:prSet/>
      <dgm:spPr/>
      <dgm:t>
        <a:bodyPr/>
        <a:lstStyle/>
        <a:p>
          <a:endParaRPr lang="en-US" dirty="0"/>
        </a:p>
      </dgm:t>
    </dgm:pt>
    <dgm:pt modelId="{838A5410-42F6-4AA8-B974-65468D6E6793}" cxnId="{8265A5AB-DEAF-4F40-924D-95CCA0EF47C5}" type="sibTrans">
      <dgm:prSet/>
      <dgm:spPr/>
      <dgm:t>
        <a:bodyPr/>
        <a:lstStyle/>
        <a:p>
          <a:endParaRPr lang="en-US"/>
        </a:p>
      </dgm:t>
    </dgm:pt>
    <dgm:pt modelId="{E1B363AD-6703-4D0D-8A7A-6FFD40C84B8F}" type="pres">
      <dgm:prSet presAssocID="{C5E2471E-C215-4479-B67D-4E96EA7C6512}" presName="hierChild1" presStyleCnt="0">
        <dgm:presLayoutVars>
          <dgm:orgChart val="1"/>
          <dgm:chPref val="1"/>
          <dgm:dir/>
          <dgm:animOne val="branch"/>
          <dgm:animLvl val="lvl"/>
          <dgm:resizeHandles/>
        </dgm:presLayoutVars>
      </dgm:prSet>
      <dgm:spPr/>
    </dgm:pt>
    <dgm:pt modelId="{7A10CA76-3B30-4AC4-87A9-6D635944986B}" type="pres">
      <dgm:prSet presAssocID="{34EEFCE3-F9ED-45D0-B97C-088C3A2669A3}" presName="hierRoot1" presStyleCnt="0">
        <dgm:presLayoutVars>
          <dgm:hierBranch/>
        </dgm:presLayoutVars>
      </dgm:prSet>
      <dgm:spPr/>
    </dgm:pt>
    <dgm:pt modelId="{CDC31B0B-48AA-4209-A18F-794D251CC194}" type="pres">
      <dgm:prSet presAssocID="{34EEFCE3-F9ED-45D0-B97C-088C3A2669A3}" presName="rootComposite1" presStyleCnt="0"/>
      <dgm:spPr/>
    </dgm:pt>
    <dgm:pt modelId="{44E3E3A9-C477-47C4-981A-FFCD3666695F}" type="pres">
      <dgm:prSet presAssocID="{34EEFCE3-F9ED-45D0-B97C-088C3A2669A3}" presName="rootText1" presStyleLbl="node0" presStyleIdx="0" presStyleCnt="1" custScaleX="407362">
        <dgm:presLayoutVars>
          <dgm:chPref val="3"/>
        </dgm:presLayoutVars>
      </dgm:prSet>
      <dgm:spPr/>
      <dgm:t>
        <a:bodyPr/>
        <a:lstStyle/>
        <a:p>
          <a:endParaRPr lang="en-US"/>
        </a:p>
      </dgm:t>
    </dgm:pt>
    <dgm:pt modelId="{B653A945-1C4E-4C21-B044-7AC03329C2CB}" type="pres">
      <dgm:prSet presAssocID="{34EEFCE3-F9ED-45D0-B97C-088C3A2669A3}" presName="rootConnector1" presStyleLbl="node1" presStyleIdx="0" presStyleCnt="0"/>
      <dgm:spPr/>
      <dgm:t>
        <a:bodyPr/>
        <a:lstStyle/>
        <a:p>
          <a:endParaRPr lang="en-US"/>
        </a:p>
      </dgm:t>
    </dgm:pt>
    <dgm:pt modelId="{BE78105C-9E60-41C4-B52A-2E750CBD379E}" type="pres">
      <dgm:prSet presAssocID="{34EEFCE3-F9ED-45D0-B97C-088C3A2669A3}" presName="hierChild2" presStyleCnt="0"/>
      <dgm:spPr/>
    </dgm:pt>
    <dgm:pt modelId="{DA31B408-52B2-49AD-BAD5-EBBC37A38B54}" type="pres">
      <dgm:prSet presAssocID="{06D0F0A4-1CB2-4F3F-A251-3EDB12E4D2AF}" presName="Name35" presStyleLbl="parChTrans1D2" presStyleIdx="0" presStyleCnt="3"/>
      <dgm:spPr/>
      <dgm:t>
        <a:bodyPr/>
        <a:lstStyle/>
        <a:p>
          <a:endParaRPr lang="en-US"/>
        </a:p>
      </dgm:t>
    </dgm:pt>
    <dgm:pt modelId="{709032CE-CE46-4BE3-9C87-29A14861EF8B}" type="pres">
      <dgm:prSet presAssocID="{816E4FD9-66CC-4AAD-8C7B-20B9908FA906}" presName="hierRoot2" presStyleCnt="0">
        <dgm:presLayoutVars>
          <dgm:hierBranch val="l"/>
        </dgm:presLayoutVars>
      </dgm:prSet>
      <dgm:spPr/>
    </dgm:pt>
    <dgm:pt modelId="{67126C86-E731-4011-8E14-F411B31EA498}" type="pres">
      <dgm:prSet presAssocID="{816E4FD9-66CC-4AAD-8C7B-20B9908FA906}" presName="rootComposite" presStyleCnt="0"/>
      <dgm:spPr/>
    </dgm:pt>
    <dgm:pt modelId="{3CD8F8FF-D040-4130-9915-4BE9D1C2F69D}" type="pres">
      <dgm:prSet presAssocID="{816E4FD9-66CC-4AAD-8C7B-20B9908FA906}" presName="rootText" presStyleLbl="node2" presStyleIdx="0" presStyleCnt="3" custScaleX="116653" custScaleY="129594">
        <dgm:presLayoutVars>
          <dgm:chPref val="3"/>
        </dgm:presLayoutVars>
      </dgm:prSet>
      <dgm:spPr/>
      <dgm:t>
        <a:bodyPr/>
        <a:lstStyle/>
        <a:p>
          <a:endParaRPr lang="en-US"/>
        </a:p>
      </dgm:t>
    </dgm:pt>
    <dgm:pt modelId="{45A1EB7A-6D23-4751-A112-BBA402A3C3F6}" type="pres">
      <dgm:prSet presAssocID="{816E4FD9-66CC-4AAD-8C7B-20B9908FA906}" presName="rootConnector" presStyleLbl="node2" presStyleIdx="0" presStyleCnt="3"/>
      <dgm:spPr/>
      <dgm:t>
        <a:bodyPr/>
        <a:lstStyle/>
        <a:p>
          <a:endParaRPr lang="en-US"/>
        </a:p>
      </dgm:t>
    </dgm:pt>
    <dgm:pt modelId="{B494A3E4-EBBF-44C3-A349-FF2C873BF604}" type="pres">
      <dgm:prSet presAssocID="{816E4FD9-66CC-4AAD-8C7B-20B9908FA906}" presName="hierChild4" presStyleCnt="0"/>
      <dgm:spPr/>
    </dgm:pt>
    <dgm:pt modelId="{363A5A09-1FD0-41FA-8C17-4E9A073E678F}" type="pres">
      <dgm:prSet presAssocID="{097FF127-8B5C-48CA-A858-98F3322D5DEC}" presName="Name50" presStyleLbl="parChTrans1D3" presStyleIdx="0" presStyleCnt="8"/>
      <dgm:spPr/>
      <dgm:t>
        <a:bodyPr/>
        <a:lstStyle/>
        <a:p>
          <a:endParaRPr lang="en-US"/>
        </a:p>
      </dgm:t>
    </dgm:pt>
    <dgm:pt modelId="{3B1676FA-2687-47EF-A9C5-6DA1E870DD2F}" type="pres">
      <dgm:prSet presAssocID="{279AA5A8-B23C-4F77-9E82-DED6FB6BB336}" presName="hierRoot2" presStyleCnt="0">
        <dgm:presLayoutVars>
          <dgm:hierBranch val="r"/>
        </dgm:presLayoutVars>
      </dgm:prSet>
      <dgm:spPr/>
    </dgm:pt>
    <dgm:pt modelId="{C8DEFBCF-DF01-466F-A593-08343B565357}" type="pres">
      <dgm:prSet presAssocID="{279AA5A8-B23C-4F77-9E82-DED6FB6BB336}" presName="rootComposite" presStyleCnt="0"/>
      <dgm:spPr/>
    </dgm:pt>
    <dgm:pt modelId="{B8EE9D0C-D887-46A2-9EC0-D2B35F900CEF}" type="pres">
      <dgm:prSet presAssocID="{279AA5A8-B23C-4F77-9E82-DED6FB6BB336}" presName="rootText" presStyleLbl="node3" presStyleIdx="0" presStyleCnt="8" custScaleX="271243">
        <dgm:presLayoutVars>
          <dgm:chPref val="3"/>
        </dgm:presLayoutVars>
      </dgm:prSet>
      <dgm:spPr/>
      <dgm:t>
        <a:bodyPr/>
        <a:lstStyle/>
        <a:p>
          <a:endParaRPr lang="en-US"/>
        </a:p>
      </dgm:t>
    </dgm:pt>
    <dgm:pt modelId="{3319D83C-3026-41F1-937A-CA17E64EF332}" type="pres">
      <dgm:prSet presAssocID="{279AA5A8-B23C-4F77-9E82-DED6FB6BB336}" presName="rootConnector" presStyleLbl="node3" presStyleIdx="0" presStyleCnt="8"/>
      <dgm:spPr/>
      <dgm:t>
        <a:bodyPr/>
        <a:lstStyle/>
        <a:p>
          <a:endParaRPr lang="en-US"/>
        </a:p>
      </dgm:t>
    </dgm:pt>
    <dgm:pt modelId="{352DAA31-6566-4A0A-BB8E-89979CDAA1BD}" type="pres">
      <dgm:prSet presAssocID="{279AA5A8-B23C-4F77-9E82-DED6FB6BB336}" presName="hierChild4" presStyleCnt="0"/>
      <dgm:spPr/>
    </dgm:pt>
    <dgm:pt modelId="{A1B20039-4762-4F7B-88F3-F3D7E88E8815}" type="pres">
      <dgm:prSet presAssocID="{279AA5A8-B23C-4F77-9E82-DED6FB6BB336}" presName="hierChild5" presStyleCnt="0"/>
      <dgm:spPr/>
    </dgm:pt>
    <dgm:pt modelId="{1FE3CB4E-3CFC-4C85-AC89-31871E6BDF48}" type="pres">
      <dgm:prSet presAssocID="{3F6CACE8-1237-4D3B-910B-6B53F21DDD40}" presName="Name50" presStyleLbl="parChTrans1D3" presStyleIdx="1" presStyleCnt="8"/>
      <dgm:spPr/>
      <dgm:t>
        <a:bodyPr/>
        <a:lstStyle/>
        <a:p>
          <a:endParaRPr lang="en-US"/>
        </a:p>
      </dgm:t>
    </dgm:pt>
    <dgm:pt modelId="{68A45B88-F2CE-45E7-BA00-57176651A7F0}" type="pres">
      <dgm:prSet presAssocID="{42C1488A-DB49-4864-B5B8-F055950213C6}" presName="hierRoot2" presStyleCnt="0">
        <dgm:presLayoutVars>
          <dgm:hierBranch val="r"/>
        </dgm:presLayoutVars>
      </dgm:prSet>
      <dgm:spPr/>
    </dgm:pt>
    <dgm:pt modelId="{7E9E7C2B-4053-4219-92A0-5D62F03CF350}" type="pres">
      <dgm:prSet presAssocID="{42C1488A-DB49-4864-B5B8-F055950213C6}" presName="rootComposite" presStyleCnt="0"/>
      <dgm:spPr/>
    </dgm:pt>
    <dgm:pt modelId="{72186D6B-8CAF-45FD-8266-6880D3C0778B}" type="pres">
      <dgm:prSet presAssocID="{42C1488A-DB49-4864-B5B8-F055950213C6}" presName="rootText" presStyleLbl="node3" presStyleIdx="1" presStyleCnt="8" custScaleX="295596" custScaleY="85124">
        <dgm:presLayoutVars>
          <dgm:chPref val="3"/>
        </dgm:presLayoutVars>
      </dgm:prSet>
      <dgm:spPr/>
      <dgm:t>
        <a:bodyPr/>
        <a:lstStyle/>
        <a:p>
          <a:endParaRPr lang="en-US"/>
        </a:p>
      </dgm:t>
    </dgm:pt>
    <dgm:pt modelId="{E45C84DF-507E-454C-B9EB-F704102E6BBA}" type="pres">
      <dgm:prSet presAssocID="{42C1488A-DB49-4864-B5B8-F055950213C6}" presName="rootConnector" presStyleLbl="node3" presStyleIdx="1" presStyleCnt="8"/>
      <dgm:spPr/>
      <dgm:t>
        <a:bodyPr/>
        <a:lstStyle/>
        <a:p>
          <a:endParaRPr lang="en-US"/>
        </a:p>
      </dgm:t>
    </dgm:pt>
    <dgm:pt modelId="{E7988F4B-1E1A-49D4-A2BB-F323D13E415F}" type="pres">
      <dgm:prSet presAssocID="{42C1488A-DB49-4864-B5B8-F055950213C6}" presName="hierChild4" presStyleCnt="0"/>
      <dgm:spPr/>
    </dgm:pt>
    <dgm:pt modelId="{EBD91113-F498-4599-A743-7452C569E5D2}" type="pres">
      <dgm:prSet presAssocID="{42C1488A-DB49-4864-B5B8-F055950213C6}" presName="hierChild5" presStyleCnt="0"/>
      <dgm:spPr/>
    </dgm:pt>
    <dgm:pt modelId="{7ABE76B6-A8E8-4D67-88B8-26713EFAE377}" type="pres">
      <dgm:prSet presAssocID="{B7998CB2-7B5A-44A1-8769-18EBE28991D5}" presName="Name50" presStyleLbl="parChTrans1D3" presStyleIdx="2" presStyleCnt="8"/>
      <dgm:spPr/>
      <dgm:t>
        <a:bodyPr/>
        <a:lstStyle/>
        <a:p>
          <a:endParaRPr lang="en-US"/>
        </a:p>
      </dgm:t>
    </dgm:pt>
    <dgm:pt modelId="{84173F5D-B577-423D-AEE2-658194157B1A}" type="pres">
      <dgm:prSet presAssocID="{6F7552EF-FCCE-4638-99FC-02221076FADA}" presName="hierRoot2" presStyleCnt="0">
        <dgm:presLayoutVars>
          <dgm:hierBranch val="r"/>
        </dgm:presLayoutVars>
      </dgm:prSet>
      <dgm:spPr/>
    </dgm:pt>
    <dgm:pt modelId="{1CD07908-8C6F-476E-B4D5-75B2D4BF2D7C}" type="pres">
      <dgm:prSet presAssocID="{6F7552EF-FCCE-4638-99FC-02221076FADA}" presName="rootComposite" presStyleCnt="0"/>
      <dgm:spPr/>
    </dgm:pt>
    <dgm:pt modelId="{F220F09B-30F6-4AF0-8EA9-71F8B222D023}" type="pres">
      <dgm:prSet presAssocID="{6F7552EF-FCCE-4638-99FC-02221076FADA}" presName="rootText" presStyleLbl="node3" presStyleIdx="2" presStyleCnt="8" custScaleX="288431">
        <dgm:presLayoutVars>
          <dgm:chPref val="3"/>
        </dgm:presLayoutVars>
      </dgm:prSet>
      <dgm:spPr/>
      <dgm:t>
        <a:bodyPr/>
        <a:lstStyle/>
        <a:p>
          <a:endParaRPr lang="en-US"/>
        </a:p>
      </dgm:t>
    </dgm:pt>
    <dgm:pt modelId="{6E03A736-8D89-4D21-8925-992AA458F7DA}" type="pres">
      <dgm:prSet presAssocID="{6F7552EF-FCCE-4638-99FC-02221076FADA}" presName="rootConnector" presStyleLbl="node3" presStyleIdx="2" presStyleCnt="8"/>
      <dgm:spPr/>
      <dgm:t>
        <a:bodyPr/>
        <a:lstStyle/>
        <a:p>
          <a:endParaRPr lang="en-US"/>
        </a:p>
      </dgm:t>
    </dgm:pt>
    <dgm:pt modelId="{7A85C811-FAC2-4C4A-B2F1-7F1A76C7A7D7}" type="pres">
      <dgm:prSet presAssocID="{6F7552EF-FCCE-4638-99FC-02221076FADA}" presName="hierChild4" presStyleCnt="0"/>
      <dgm:spPr/>
    </dgm:pt>
    <dgm:pt modelId="{530341F6-3066-4183-A464-415A54601729}" type="pres">
      <dgm:prSet presAssocID="{6F7552EF-FCCE-4638-99FC-02221076FADA}" presName="hierChild5" presStyleCnt="0"/>
      <dgm:spPr/>
    </dgm:pt>
    <dgm:pt modelId="{1CD9E697-D124-4D14-BD6B-9FD06C46B75C}" type="pres">
      <dgm:prSet presAssocID="{816E4FD9-66CC-4AAD-8C7B-20B9908FA906}" presName="hierChild5" presStyleCnt="0"/>
      <dgm:spPr/>
    </dgm:pt>
    <dgm:pt modelId="{9DED38F0-376A-4FA0-997A-D45AE83A4C56}" type="pres">
      <dgm:prSet presAssocID="{6B7FE20A-22E3-44E5-9374-515AC958F290}" presName="Name35" presStyleLbl="parChTrans1D2" presStyleIdx="1" presStyleCnt="3"/>
      <dgm:spPr/>
      <dgm:t>
        <a:bodyPr/>
        <a:lstStyle/>
        <a:p>
          <a:endParaRPr lang="en-US"/>
        </a:p>
      </dgm:t>
    </dgm:pt>
    <dgm:pt modelId="{513E6462-6BE1-434E-99E1-14983ECD82B9}" type="pres">
      <dgm:prSet presAssocID="{358AB307-3EAF-47F1-A38D-33EA212A66C4}" presName="hierRoot2" presStyleCnt="0">
        <dgm:presLayoutVars>
          <dgm:hierBranch val="r"/>
        </dgm:presLayoutVars>
      </dgm:prSet>
      <dgm:spPr/>
    </dgm:pt>
    <dgm:pt modelId="{EAE9C019-2D96-4155-9C53-10C50AE2E47C}" type="pres">
      <dgm:prSet presAssocID="{358AB307-3EAF-47F1-A38D-33EA212A66C4}" presName="rootComposite" presStyleCnt="0"/>
      <dgm:spPr/>
    </dgm:pt>
    <dgm:pt modelId="{A6A27487-C1DA-4A0F-82EE-32CAC5FF34C4}" type="pres">
      <dgm:prSet presAssocID="{358AB307-3EAF-47F1-A38D-33EA212A66C4}" presName="rootText" presStyleLbl="node2" presStyleIdx="1" presStyleCnt="3" custScaleX="109152" custScaleY="102305">
        <dgm:presLayoutVars>
          <dgm:chPref val="3"/>
        </dgm:presLayoutVars>
      </dgm:prSet>
      <dgm:spPr/>
      <dgm:t>
        <a:bodyPr/>
        <a:lstStyle/>
        <a:p>
          <a:endParaRPr lang="en-US"/>
        </a:p>
      </dgm:t>
    </dgm:pt>
    <dgm:pt modelId="{E88BE1E9-5078-491A-88E0-6CB15A35B259}" type="pres">
      <dgm:prSet presAssocID="{358AB307-3EAF-47F1-A38D-33EA212A66C4}" presName="rootConnector" presStyleLbl="node2" presStyleIdx="1" presStyleCnt="3"/>
      <dgm:spPr/>
      <dgm:t>
        <a:bodyPr/>
        <a:lstStyle/>
        <a:p>
          <a:endParaRPr lang="en-US"/>
        </a:p>
      </dgm:t>
    </dgm:pt>
    <dgm:pt modelId="{5DF66D28-7968-4764-AAC4-424DF64C8527}" type="pres">
      <dgm:prSet presAssocID="{358AB307-3EAF-47F1-A38D-33EA212A66C4}" presName="hierChild4" presStyleCnt="0"/>
      <dgm:spPr/>
    </dgm:pt>
    <dgm:pt modelId="{40B157D7-0B18-40A8-B905-4F65CF634004}" type="pres">
      <dgm:prSet presAssocID="{F0E10E76-9D66-4B30-BB7B-7416722F99EC}" presName="Name50" presStyleLbl="parChTrans1D3" presStyleIdx="3" presStyleCnt="8"/>
      <dgm:spPr/>
      <dgm:t>
        <a:bodyPr/>
        <a:lstStyle/>
        <a:p>
          <a:endParaRPr lang="en-US"/>
        </a:p>
      </dgm:t>
    </dgm:pt>
    <dgm:pt modelId="{ED9C4F61-662D-4294-894E-F7713DA2BBB7}" type="pres">
      <dgm:prSet presAssocID="{9A0A9225-E454-47EC-BD10-0907C01DE1A2}" presName="hierRoot2" presStyleCnt="0">
        <dgm:presLayoutVars>
          <dgm:hierBranch val="r"/>
        </dgm:presLayoutVars>
      </dgm:prSet>
      <dgm:spPr/>
    </dgm:pt>
    <dgm:pt modelId="{F4FEA5C6-41AE-49DD-BF4B-987375CDE2B7}" type="pres">
      <dgm:prSet presAssocID="{9A0A9225-E454-47EC-BD10-0907C01DE1A2}" presName="rootComposite" presStyleCnt="0"/>
      <dgm:spPr/>
    </dgm:pt>
    <dgm:pt modelId="{35FC9425-EBD8-491F-922B-343905BFB200}" type="pres">
      <dgm:prSet presAssocID="{9A0A9225-E454-47EC-BD10-0907C01DE1A2}" presName="rootText" presStyleLbl="node3" presStyleIdx="3" presStyleCnt="8">
        <dgm:presLayoutVars>
          <dgm:chPref val="3"/>
        </dgm:presLayoutVars>
      </dgm:prSet>
      <dgm:spPr/>
      <dgm:t>
        <a:bodyPr/>
        <a:lstStyle/>
        <a:p>
          <a:endParaRPr lang="en-US"/>
        </a:p>
      </dgm:t>
    </dgm:pt>
    <dgm:pt modelId="{1C5AEF31-3B78-4190-9086-A3BB86E878E2}" type="pres">
      <dgm:prSet presAssocID="{9A0A9225-E454-47EC-BD10-0907C01DE1A2}" presName="rootConnector" presStyleLbl="node3" presStyleIdx="3" presStyleCnt="8"/>
      <dgm:spPr/>
      <dgm:t>
        <a:bodyPr/>
        <a:lstStyle/>
        <a:p>
          <a:endParaRPr lang="en-US"/>
        </a:p>
      </dgm:t>
    </dgm:pt>
    <dgm:pt modelId="{82CBE587-76D8-47A1-9514-C05073031B9E}" type="pres">
      <dgm:prSet presAssocID="{9A0A9225-E454-47EC-BD10-0907C01DE1A2}" presName="hierChild4" presStyleCnt="0"/>
      <dgm:spPr/>
    </dgm:pt>
    <dgm:pt modelId="{4F692C96-3A8F-4D74-84CC-86980029FE86}" type="pres">
      <dgm:prSet presAssocID="{9A0A9225-E454-47EC-BD10-0907C01DE1A2}" presName="hierChild5" presStyleCnt="0"/>
      <dgm:spPr/>
    </dgm:pt>
    <dgm:pt modelId="{115D52D7-37AD-4A3A-87F2-F85B987D1A4F}" type="pres">
      <dgm:prSet presAssocID="{40053D8F-48BE-4026-AB6F-295773F180DB}" presName="Name50" presStyleLbl="parChTrans1D3" presStyleIdx="4" presStyleCnt="8"/>
      <dgm:spPr/>
      <dgm:t>
        <a:bodyPr/>
        <a:lstStyle/>
        <a:p>
          <a:endParaRPr lang="en-US"/>
        </a:p>
      </dgm:t>
    </dgm:pt>
    <dgm:pt modelId="{24F05905-5433-4413-9C7A-60A9DCFCF86E}" type="pres">
      <dgm:prSet presAssocID="{AB284139-9E59-4E9F-9F7A-58734FAA88D6}" presName="hierRoot2" presStyleCnt="0">
        <dgm:presLayoutVars>
          <dgm:hierBranch val="r"/>
        </dgm:presLayoutVars>
      </dgm:prSet>
      <dgm:spPr/>
    </dgm:pt>
    <dgm:pt modelId="{F0C233F8-85B6-45DA-8A1E-6BF96D617469}" type="pres">
      <dgm:prSet presAssocID="{AB284139-9E59-4E9F-9F7A-58734FAA88D6}" presName="rootComposite" presStyleCnt="0"/>
      <dgm:spPr/>
    </dgm:pt>
    <dgm:pt modelId="{5A9E3AB4-5AA9-415F-B8D8-471CC12628F6}" type="pres">
      <dgm:prSet presAssocID="{AB284139-9E59-4E9F-9F7A-58734FAA88D6}" presName="rootText" presStyleLbl="node3" presStyleIdx="4" presStyleCnt="8">
        <dgm:presLayoutVars>
          <dgm:chPref val="3"/>
        </dgm:presLayoutVars>
      </dgm:prSet>
      <dgm:spPr/>
      <dgm:t>
        <a:bodyPr/>
        <a:lstStyle/>
        <a:p>
          <a:endParaRPr lang="en-US"/>
        </a:p>
      </dgm:t>
    </dgm:pt>
    <dgm:pt modelId="{93714419-1386-435E-8776-132BB6451812}" type="pres">
      <dgm:prSet presAssocID="{AB284139-9E59-4E9F-9F7A-58734FAA88D6}" presName="rootConnector" presStyleLbl="node3" presStyleIdx="4" presStyleCnt="8"/>
      <dgm:spPr/>
      <dgm:t>
        <a:bodyPr/>
        <a:lstStyle/>
        <a:p>
          <a:endParaRPr lang="en-US"/>
        </a:p>
      </dgm:t>
    </dgm:pt>
    <dgm:pt modelId="{BF7A374F-FA07-48B1-A453-81C682BC2270}" type="pres">
      <dgm:prSet presAssocID="{AB284139-9E59-4E9F-9F7A-58734FAA88D6}" presName="hierChild4" presStyleCnt="0"/>
      <dgm:spPr/>
    </dgm:pt>
    <dgm:pt modelId="{9882FE06-C9A2-4C00-9B21-A6E4EC135075}" type="pres">
      <dgm:prSet presAssocID="{AB284139-9E59-4E9F-9F7A-58734FAA88D6}" presName="hierChild5" presStyleCnt="0"/>
      <dgm:spPr/>
    </dgm:pt>
    <dgm:pt modelId="{AFD4029F-B67C-44ED-A9CF-55F3BC5B1452}" type="pres">
      <dgm:prSet presAssocID="{FC04C431-A03F-4EF9-A951-3B1A5DF06821}" presName="Name50" presStyleLbl="parChTrans1D3" presStyleIdx="5" presStyleCnt="8"/>
      <dgm:spPr/>
      <dgm:t>
        <a:bodyPr/>
        <a:lstStyle/>
        <a:p>
          <a:endParaRPr lang="en-US"/>
        </a:p>
      </dgm:t>
    </dgm:pt>
    <dgm:pt modelId="{F77B6E01-5F85-4A0D-9A5C-CE8921D592EF}" type="pres">
      <dgm:prSet presAssocID="{FC9F0459-2079-4A2D-81C1-F628B7ED2FDE}" presName="hierRoot2" presStyleCnt="0">
        <dgm:presLayoutVars>
          <dgm:hierBranch val="r"/>
        </dgm:presLayoutVars>
      </dgm:prSet>
      <dgm:spPr/>
    </dgm:pt>
    <dgm:pt modelId="{737F3B86-B95F-4F8B-A611-8BC8CDC4A757}" type="pres">
      <dgm:prSet presAssocID="{FC9F0459-2079-4A2D-81C1-F628B7ED2FDE}" presName="rootComposite" presStyleCnt="0"/>
      <dgm:spPr/>
    </dgm:pt>
    <dgm:pt modelId="{36A7D483-6AC4-43C4-9401-4C7ED4690967}" type="pres">
      <dgm:prSet presAssocID="{FC9F0459-2079-4A2D-81C1-F628B7ED2FDE}" presName="rootText" presStyleLbl="node3" presStyleIdx="5" presStyleCnt="8">
        <dgm:presLayoutVars>
          <dgm:chPref val="3"/>
        </dgm:presLayoutVars>
      </dgm:prSet>
      <dgm:spPr/>
      <dgm:t>
        <a:bodyPr/>
        <a:lstStyle/>
        <a:p>
          <a:endParaRPr lang="en-US"/>
        </a:p>
      </dgm:t>
    </dgm:pt>
    <dgm:pt modelId="{82F170F6-11C4-4418-BE7F-8E5006491CEB}" type="pres">
      <dgm:prSet presAssocID="{FC9F0459-2079-4A2D-81C1-F628B7ED2FDE}" presName="rootConnector" presStyleLbl="node3" presStyleIdx="5" presStyleCnt="8"/>
      <dgm:spPr/>
      <dgm:t>
        <a:bodyPr/>
        <a:lstStyle/>
        <a:p>
          <a:endParaRPr lang="en-US"/>
        </a:p>
      </dgm:t>
    </dgm:pt>
    <dgm:pt modelId="{947A98F2-B5DE-4C4F-A9C1-51097C31B17E}" type="pres">
      <dgm:prSet presAssocID="{FC9F0459-2079-4A2D-81C1-F628B7ED2FDE}" presName="hierChild4" presStyleCnt="0"/>
      <dgm:spPr/>
    </dgm:pt>
    <dgm:pt modelId="{23C6964E-9E3C-4B10-B727-E7FC2A6449EC}" type="pres">
      <dgm:prSet presAssocID="{FC9F0459-2079-4A2D-81C1-F628B7ED2FDE}" presName="hierChild5" presStyleCnt="0"/>
      <dgm:spPr/>
    </dgm:pt>
    <dgm:pt modelId="{39A6B7B3-6BA2-4D91-9E46-52C92540605C}" type="pres">
      <dgm:prSet presAssocID="{74444A94-04A5-4527-81A4-F97356E4050D}" presName="Name50" presStyleLbl="parChTrans1D3" presStyleIdx="6" presStyleCnt="8"/>
      <dgm:spPr/>
      <dgm:t>
        <a:bodyPr/>
        <a:lstStyle/>
        <a:p>
          <a:endParaRPr lang="en-US"/>
        </a:p>
      </dgm:t>
    </dgm:pt>
    <dgm:pt modelId="{7385EB03-0DA2-49B8-BE8B-3184B473D724}" type="pres">
      <dgm:prSet presAssocID="{AFF659F7-932D-48C4-9B26-12D014FDA794}" presName="hierRoot2" presStyleCnt="0">
        <dgm:presLayoutVars>
          <dgm:hierBranch val="r"/>
        </dgm:presLayoutVars>
      </dgm:prSet>
      <dgm:spPr/>
    </dgm:pt>
    <dgm:pt modelId="{2A94568A-FE8F-4E5E-A8B2-45CFE6F21472}" type="pres">
      <dgm:prSet presAssocID="{AFF659F7-932D-48C4-9B26-12D014FDA794}" presName="rootComposite" presStyleCnt="0"/>
      <dgm:spPr/>
    </dgm:pt>
    <dgm:pt modelId="{50FD57E1-5F2C-4D04-8AD7-B8A3948CAB82}" type="pres">
      <dgm:prSet presAssocID="{AFF659F7-932D-48C4-9B26-12D014FDA794}" presName="rootText" presStyleLbl="node3" presStyleIdx="6" presStyleCnt="8">
        <dgm:presLayoutVars>
          <dgm:chPref val="3"/>
        </dgm:presLayoutVars>
      </dgm:prSet>
      <dgm:spPr/>
      <dgm:t>
        <a:bodyPr/>
        <a:lstStyle/>
        <a:p>
          <a:endParaRPr lang="en-US"/>
        </a:p>
      </dgm:t>
    </dgm:pt>
    <dgm:pt modelId="{C2205931-AEE5-46AF-9075-68150818055A}" type="pres">
      <dgm:prSet presAssocID="{AFF659F7-932D-48C4-9B26-12D014FDA794}" presName="rootConnector" presStyleLbl="node3" presStyleIdx="6" presStyleCnt="8"/>
      <dgm:spPr/>
      <dgm:t>
        <a:bodyPr/>
        <a:lstStyle/>
        <a:p>
          <a:endParaRPr lang="en-US"/>
        </a:p>
      </dgm:t>
    </dgm:pt>
    <dgm:pt modelId="{903FE6EF-892A-4D7A-B4F4-59AA5297144D}" type="pres">
      <dgm:prSet presAssocID="{AFF659F7-932D-48C4-9B26-12D014FDA794}" presName="hierChild4" presStyleCnt="0"/>
      <dgm:spPr/>
    </dgm:pt>
    <dgm:pt modelId="{45623C8B-5265-47F1-B1DD-B7A32677E17E}" type="pres">
      <dgm:prSet presAssocID="{AFF659F7-932D-48C4-9B26-12D014FDA794}" presName="hierChild5" presStyleCnt="0"/>
      <dgm:spPr/>
    </dgm:pt>
    <dgm:pt modelId="{3BB6AE1F-D30F-4576-AEBD-5BCB110EB78F}" type="pres">
      <dgm:prSet presAssocID="{2DA47D4F-A1CA-4F86-88AB-35F34F622CE7}" presName="Name50" presStyleLbl="parChTrans1D3" presStyleIdx="7" presStyleCnt="8"/>
      <dgm:spPr/>
      <dgm:t>
        <a:bodyPr/>
        <a:lstStyle/>
        <a:p>
          <a:endParaRPr lang="en-US"/>
        </a:p>
      </dgm:t>
    </dgm:pt>
    <dgm:pt modelId="{C7C93FC6-7C3F-4899-BE69-3BEAFA22F4D7}" type="pres">
      <dgm:prSet presAssocID="{11C887F1-06F4-4FB0-A0AE-72CD4A664A0B}" presName="hierRoot2" presStyleCnt="0">
        <dgm:presLayoutVars>
          <dgm:hierBranch val="r"/>
        </dgm:presLayoutVars>
      </dgm:prSet>
      <dgm:spPr/>
    </dgm:pt>
    <dgm:pt modelId="{6DF2B220-ED63-496D-B31E-38EDA05EB66A}" type="pres">
      <dgm:prSet presAssocID="{11C887F1-06F4-4FB0-A0AE-72CD4A664A0B}" presName="rootComposite" presStyleCnt="0"/>
      <dgm:spPr/>
    </dgm:pt>
    <dgm:pt modelId="{420B6C84-98F9-4532-98A8-7DF465010CFB}" type="pres">
      <dgm:prSet presAssocID="{11C887F1-06F4-4FB0-A0AE-72CD4A664A0B}" presName="rootText" presStyleLbl="node3" presStyleIdx="7" presStyleCnt="8">
        <dgm:presLayoutVars>
          <dgm:chPref val="3"/>
        </dgm:presLayoutVars>
      </dgm:prSet>
      <dgm:spPr/>
      <dgm:t>
        <a:bodyPr/>
        <a:lstStyle/>
        <a:p>
          <a:endParaRPr lang="en-US"/>
        </a:p>
      </dgm:t>
    </dgm:pt>
    <dgm:pt modelId="{B3D37AF4-A075-429A-9BC8-32393E32D5EC}" type="pres">
      <dgm:prSet presAssocID="{11C887F1-06F4-4FB0-A0AE-72CD4A664A0B}" presName="rootConnector" presStyleLbl="node3" presStyleIdx="7" presStyleCnt="8"/>
      <dgm:spPr/>
      <dgm:t>
        <a:bodyPr/>
        <a:lstStyle/>
        <a:p>
          <a:endParaRPr lang="en-US"/>
        </a:p>
      </dgm:t>
    </dgm:pt>
    <dgm:pt modelId="{FF09E783-1160-49C7-A666-6A506BBE0765}" type="pres">
      <dgm:prSet presAssocID="{11C887F1-06F4-4FB0-A0AE-72CD4A664A0B}" presName="hierChild4" presStyleCnt="0"/>
      <dgm:spPr/>
    </dgm:pt>
    <dgm:pt modelId="{D0DD6317-C6C6-4A21-8524-A23254B178B3}" type="pres">
      <dgm:prSet presAssocID="{11C887F1-06F4-4FB0-A0AE-72CD4A664A0B}" presName="hierChild5" presStyleCnt="0"/>
      <dgm:spPr/>
    </dgm:pt>
    <dgm:pt modelId="{8C65178D-1D55-421D-830A-B4E4CBADE078}" type="pres">
      <dgm:prSet presAssocID="{358AB307-3EAF-47F1-A38D-33EA212A66C4}" presName="hierChild5" presStyleCnt="0"/>
      <dgm:spPr/>
    </dgm:pt>
    <dgm:pt modelId="{17E54CF7-3A8B-4489-9058-1BDC7035352A}" type="pres">
      <dgm:prSet presAssocID="{B1ADCA62-7FF5-4CF8-9F4D-F7EF9369C728}" presName="Name35" presStyleLbl="parChTrans1D2" presStyleIdx="2" presStyleCnt="3"/>
      <dgm:spPr/>
      <dgm:t>
        <a:bodyPr/>
        <a:lstStyle/>
        <a:p>
          <a:endParaRPr lang="en-US"/>
        </a:p>
      </dgm:t>
    </dgm:pt>
    <dgm:pt modelId="{40BAEA2E-49F8-492D-8456-6995B22CA8A2}" type="pres">
      <dgm:prSet presAssocID="{3FC35D6D-BCEE-4D8C-9803-444B9A0DE1E7}" presName="hierRoot2" presStyleCnt="0">
        <dgm:presLayoutVars>
          <dgm:hierBranch/>
        </dgm:presLayoutVars>
      </dgm:prSet>
      <dgm:spPr/>
    </dgm:pt>
    <dgm:pt modelId="{0E5BDE2F-6831-4144-AD38-A02471DFF745}" type="pres">
      <dgm:prSet presAssocID="{3FC35D6D-BCEE-4D8C-9803-444B9A0DE1E7}" presName="rootComposite" presStyleCnt="0"/>
      <dgm:spPr/>
    </dgm:pt>
    <dgm:pt modelId="{0B82FF4E-FE9E-4F86-9246-A36ED7351776}" type="pres">
      <dgm:prSet presAssocID="{3FC35D6D-BCEE-4D8C-9803-444B9A0DE1E7}" presName="rootText" presStyleLbl="node2" presStyleIdx="2" presStyleCnt="3" custScaleX="163504" custScaleY="123473">
        <dgm:presLayoutVars>
          <dgm:chPref val="3"/>
        </dgm:presLayoutVars>
      </dgm:prSet>
      <dgm:spPr/>
      <dgm:t>
        <a:bodyPr/>
        <a:lstStyle/>
        <a:p>
          <a:endParaRPr lang="en-US"/>
        </a:p>
      </dgm:t>
    </dgm:pt>
    <dgm:pt modelId="{935E04BE-1E49-4C66-8DE7-AB979E4CE055}" type="pres">
      <dgm:prSet presAssocID="{3FC35D6D-BCEE-4D8C-9803-444B9A0DE1E7}" presName="rootConnector" presStyleLbl="node2" presStyleIdx="2" presStyleCnt="3"/>
      <dgm:spPr/>
      <dgm:t>
        <a:bodyPr/>
        <a:lstStyle/>
        <a:p>
          <a:endParaRPr lang="en-US"/>
        </a:p>
      </dgm:t>
    </dgm:pt>
    <dgm:pt modelId="{4252FB2B-D0F0-4E9D-8C05-19B08D774609}" type="pres">
      <dgm:prSet presAssocID="{3FC35D6D-BCEE-4D8C-9803-444B9A0DE1E7}" presName="hierChild4" presStyleCnt="0"/>
      <dgm:spPr/>
    </dgm:pt>
    <dgm:pt modelId="{6D6DE644-A525-4FDA-98C3-70D3A314590D}" type="pres">
      <dgm:prSet presAssocID="{3FC35D6D-BCEE-4D8C-9803-444B9A0DE1E7}" presName="hierChild5" presStyleCnt="0"/>
      <dgm:spPr/>
    </dgm:pt>
    <dgm:pt modelId="{E06F898D-D2F8-42DD-850B-32DB907CF158}" type="pres">
      <dgm:prSet presAssocID="{34EEFCE3-F9ED-45D0-B97C-088C3A2669A3}" presName="hierChild3" presStyleCnt="0"/>
      <dgm:spPr/>
    </dgm:pt>
  </dgm:ptLst>
  <dgm:cxnLst>
    <dgm:cxn modelId="{C722980D-9BE2-42CA-BF00-92EC943E2436}" type="presOf" srcId="{358AB307-3EAF-47F1-A38D-33EA212A66C4}" destId="{E88BE1E9-5078-491A-88E0-6CB15A35B259}" srcOrd="1" destOrd="0" presId="urn:microsoft.com/office/officeart/2005/8/layout/orgChart1"/>
    <dgm:cxn modelId="{87DA503C-6510-4A6B-AD8D-735423AB704A}" type="presOf" srcId="{FC9F0459-2079-4A2D-81C1-F628B7ED2FDE}" destId="{82F170F6-11C4-4418-BE7F-8E5006491CEB}" srcOrd="1" destOrd="0" presId="urn:microsoft.com/office/officeart/2005/8/layout/orgChart1"/>
    <dgm:cxn modelId="{E9146007-6792-434F-9AE7-CE2517AE024C}" type="presOf" srcId="{279AA5A8-B23C-4F77-9E82-DED6FB6BB336}" destId="{3319D83C-3026-41F1-937A-CA17E64EF332}" srcOrd="1" destOrd="0" presId="urn:microsoft.com/office/officeart/2005/8/layout/orgChart1"/>
    <dgm:cxn modelId="{42449C47-90B2-4C74-9B2E-06FA86E740A0}" type="presOf" srcId="{9A0A9225-E454-47EC-BD10-0907C01DE1A2}" destId="{1C5AEF31-3B78-4190-9086-A3BB86E878E2}" srcOrd="1" destOrd="0" presId="urn:microsoft.com/office/officeart/2005/8/layout/orgChart1"/>
    <dgm:cxn modelId="{3104E8EE-D01A-4CBB-8F0C-BB31F3146923}" type="presOf" srcId="{B1ADCA62-7FF5-4CF8-9F4D-F7EF9369C728}" destId="{17E54CF7-3A8B-4489-9058-1BDC7035352A}" srcOrd="0" destOrd="0" presId="urn:microsoft.com/office/officeart/2005/8/layout/orgChart1"/>
    <dgm:cxn modelId="{D9AF6A0F-1B53-4270-BCEB-03EDF662B44A}" type="presOf" srcId="{AFF659F7-932D-48C4-9B26-12D014FDA794}" destId="{50FD57E1-5F2C-4D04-8AD7-B8A3948CAB82}" srcOrd="0" destOrd="0" presId="urn:microsoft.com/office/officeart/2005/8/layout/orgChart1"/>
    <dgm:cxn modelId="{EAD4AEB6-5907-45C3-82BC-2D1253045B67}" type="presOf" srcId="{74444A94-04A5-4527-81A4-F97356E4050D}" destId="{39A6B7B3-6BA2-4D91-9E46-52C92540605C}" srcOrd="0" destOrd="0" presId="urn:microsoft.com/office/officeart/2005/8/layout/orgChart1"/>
    <dgm:cxn modelId="{73CC561F-4431-49DF-AA2A-B3B652122F32}" type="presOf" srcId="{AB284139-9E59-4E9F-9F7A-58734FAA88D6}" destId="{93714419-1386-435E-8776-132BB6451812}" srcOrd="1" destOrd="0" presId="urn:microsoft.com/office/officeart/2005/8/layout/orgChart1"/>
    <dgm:cxn modelId="{FC819920-8850-44C1-9FB4-2F07467B6C0A}" type="presOf" srcId="{42C1488A-DB49-4864-B5B8-F055950213C6}" destId="{72186D6B-8CAF-45FD-8266-6880D3C0778B}" srcOrd="0" destOrd="0" presId="urn:microsoft.com/office/officeart/2005/8/layout/orgChart1"/>
    <dgm:cxn modelId="{AA1AD9D2-762C-4284-9DED-07E2037174A4}" type="presOf" srcId="{34EEFCE3-F9ED-45D0-B97C-088C3A2669A3}" destId="{B653A945-1C4E-4C21-B044-7AC03329C2CB}" srcOrd="1" destOrd="0" presId="urn:microsoft.com/office/officeart/2005/8/layout/orgChart1"/>
    <dgm:cxn modelId="{CEA9C9D1-6433-4DB3-847D-56E60A90AF09}" type="presOf" srcId="{816E4FD9-66CC-4AAD-8C7B-20B9908FA906}" destId="{45A1EB7A-6D23-4751-A112-BBA402A3C3F6}" srcOrd="1" destOrd="0" presId="urn:microsoft.com/office/officeart/2005/8/layout/orgChart1"/>
    <dgm:cxn modelId="{7011B774-8450-420E-8BF9-04A49B53C304}" type="presOf" srcId="{34EEFCE3-F9ED-45D0-B97C-088C3A2669A3}" destId="{44E3E3A9-C477-47C4-981A-FFCD3666695F}" srcOrd="0" destOrd="0" presId="urn:microsoft.com/office/officeart/2005/8/layout/orgChart1"/>
    <dgm:cxn modelId="{1EA44B74-31EC-42AE-8B54-9A3BEABE9AC3}" type="presOf" srcId="{06D0F0A4-1CB2-4F3F-A251-3EDB12E4D2AF}" destId="{DA31B408-52B2-49AD-BAD5-EBBC37A38B54}" srcOrd="0" destOrd="0" presId="urn:microsoft.com/office/officeart/2005/8/layout/orgChart1"/>
    <dgm:cxn modelId="{5705DBAB-B2CD-47CD-B65E-6CE77160FEDB}" srcId="{816E4FD9-66CC-4AAD-8C7B-20B9908FA906}" destId="{42C1488A-DB49-4864-B5B8-F055950213C6}" srcOrd="1" destOrd="0" parTransId="{3F6CACE8-1237-4D3B-910B-6B53F21DDD40}" sibTransId="{177B06A5-7D92-4120-AC4C-0E69528F81C3}"/>
    <dgm:cxn modelId="{2ED5A200-7F52-4EDD-981D-7DF2ACA2B880}" type="presOf" srcId="{3FC35D6D-BCEE-4D8C-9803-444B9A0DE1E7}" destId="{0B82FF4E-FE9E-4F86-9246-A36ED7351776}" srcOrd="0" destOrd="0" presId="urn:microsoft.com/office/officeart/2005/8/layout/orgChart1"/>
    <dgm:cxn modelId="{19098DC1-969E-4D5D-8879-8E61F4ED01A0}" type="presOf" srcId="{9A0A9225-E454-47EC-BD10-0907C01DE1A2}" destId="{35FC9425-EBD8-491F-922B-343905BFB200}" srcOrd="0" destOrd="0" presId="urn:microsoft.com/office/officeart/2005/8/layout/orgChart1"/>
    <dgm:cxn modelId="{8019FF20-046D-483F-B817-74B7B091B62A}" type="presOf" srcId="{F0E10E76-9D66-4B30-BB7B-7416722F99EC}" destId="{40B157D7-0B18-40A8-B905-4F65CF634004}" srcOrd="0" destOrd="0" presId="urn:microsoft.com/office/officeart/2005/8/layout/orgChart1"/>
    <dgm:cxn modelId="{6EB8FBDF-EF9D-45CE-8638-5171EA665A17}" srcId="{358AB307-3EAF-47F1-A38D-33EA212A66C4}" destId="{AFF659F7-932D-48C4-9B26-12D014FDA794}" srcOrd="3" destOrd="0" parTransId="{74444A94-04A5-4527-81A4-F97356E4050D}" sibTransId="{75A2C65A-A6BF-4280-A121-09F54AAB507B}"/>
    <dgm:cxn modelId="{532133DC-8A13-45B4-9337-AE746586A327}" srcId="{358AB307-3EAF-47F1-A38D-33EA212A66C4}" destId="{FC9F0459-2079-4A2D-81C1-F628B7ED2FDE}" srcOrd="2" destOrd="0" parTransId="{FC04C431-A03F-4EF9-A951-3B1A5DF06821}" sibTransId="{C115D045-7938-4098-B052-D1ACFB8D75D1}"/>
    <dgm:cxn modelId="{214639D3-8322-4882-AF34-5824892D7C5B}" srcId="{816E4FD9-66CC-4AAD-8C7B-20B9908FA906}" destId="{279AA5A8-B23C-4F77-9E82-DED6FB6BB336}" srcOrd="0" destOrd="0" parTransId="{097FF127-8B5C-48CA-A858-98F3322D5DEC}" sibTransId="{F431F51E-69CA-4D23-8996-362C4020F233}"/>
    <dgm:cxn modelId="{32A7294E-F7B0-421C-988F-0ABFBB6E28C1}" type="presOf" srcId="{C5E2471E-C215-4479-B67D-4E96EA7C6512}" destId="{E1B363AD-6703-4D0D-8A7A-6FFD40C84B8F}" srcOrd="0" destOrd="0" presId="urn:microsoft.com/office/officeart/2005/8/layout/orgChart1"/>
    <dgm:cxn modelId="{1C602328-B0E2-4D48-ADB3-CB57AA72DC1B}" srcId="{358AB307-3EAF-47F1-A38D-33EA212A66C4}" destId="{AB284139-9E59-4E9F-9F7A-58734FAA88D6}" srcOrd="1" destOrd="0" parTransId="{40053D8F-48BE-4026-AB6F-295773F180DB}" sibTransId="{114AB3B4-636B-485A-AAD1-3686439B7868}"/>
    <dgm:cxn modelId="{D7B88EE8-658D-4822-90D3-104185AEF3B1}" srcId="{C5E2471E-C215-4479-B67D-4E96EA7C6512}" destId="{34EEFCE3-F9ED-45D0-B97C-088C3A2669A3}" srcOrd="0" destOrd="0" parTransId="{D4584C9F-5B78-4631-9E00-21841D05EA09}" sibTransId="{C5546B3E-31A3-4662-A35F-8C42B77EE0F1}"/>
    <dgm:cxn modelId="{C2A08115-957E-422E-A64E-EEF788955017}" type="presOf" srcId="{3FC35D6D-BCEE-4D8C-9803-444B9A0DE1E7}" destId="{935E04BE-1E49-4C66-8DE7-AB979E4CE055}" srcOrd="1" destOrd="0" presId="urn:microsoft.com/office/officeart/2005/8/layout/orgChart1"/>
    <dgm:cxn modelId="{81323450-D79B-479C-B5A1-D18ACB138791}" srcId="{816E4FD9-66CC-4AAD-8C7B-20B9908FA906}" destId="{6F7552EF-FCCE-4638-99FC-02221076FADA}" srcOrd="2" destOrd="0" parTransId="{B7998CB2-7B5A-44A1-8769-18EBE28991D5}" sibTransId="{02D25859-9794-4148-B055-A5B5455DC01C}"/>
    <dgm:cxn modelId="{80E6F987-DEA1-4223-B29A-A10D190292D3}" type="presOf" srcId="{097FF127-8B5C-48CA-A858-98F3322D5DEC}" destId="{363A5A09-1FD0-41FA-8C17-4E9A073E678F}" srcOrd="0" destOrd="0" presId="urn:microsoft.com/office/officeart/2005/8/layout/orgChart1"/>
    <dgm:cxn modelId="{AC737EA0-053F-4997-A6E4-FAB482B0B50D}" srcId="{34EEFCE3-F9ED-45D0-B97C-088C3A2669A3}" destId="{816E4FD9-66CC-4AAD-8C7B-20B9908FA906}" srcOrd="0" destOrd="0" parTransId="{06D0F0A4-1CB2-4F3F-A251-3EDB12E4D2AF}" sibTransId="{054906B8-C96C-4A25-8176-1779A6189020}"/>
    <dgm:cxn modelId="{0BDDAFAD-0207-4F59-8E2E-274253C33687}" type="presOf" srcId="{2DA47D4F-A1CA-4F86-88AB-35F34F622CE7}" destId="{3BB6AE1F-D30F-4576-AEBD-5BCB110EB78F}" srcOrd="0" destOrd="0" presId="urn:microsoft.com/office/officeart/2005/8/layout/orgChart1"/>
    <dgm:cxn modelId="{000B94B3-732A-4DDC-AAA2-DC15FF603F8E}" srcId="{34EEFCE3-F9ED-45D0-B97C-088C3A2669A3}" destId="{358AB307-3EAF-47F1-A38D-33EA212A66C4}" srcOrd="1" destOrd="0" parTransId="{6B7FE20A-22E3-44E5-9374-515AC958F290}" sibTransId="{1D80BA03-CAF4-4181-812F-7DB0D57B3C04}"/>
    <dgm:cxn modelId="{BD1BB00E-1E7D-4E6D-9F9D-FBFE836D5882}" type="presOf" srcId="{42C1488A-DB49-4864-B5B8-F055950213C6}" destId="{E45C84DF-507E-454C-B9EB-F704102E6BBA}" srcOrd="1" destOrd="0" presId="urn:microsoft.com/office/officeart/2005/8/layout/orgChart1"/>
    <dgm:cxn modelId="{AA1CD1A5-A796-4E4B-9CB3-C50404611A2B}" type="presOf" srcId="{6B7FE20A-22E3-44E5-9374-515AC958F290}" destId="{9DED38F0-376A-4FA0-997A-D45AE83A4C56}" srcOrd="0" destOrd="0" presId="urn:microsoft.com/office/officeart/2005/8/layout/orgChart1"/>
    <dgm:cxn modelId="{6755DBCC-5B0A-4FCD-9BC2-49B8D9BEFCDA}" type="presOf" srcId="{11C887F1-06F4-4FB0-A0AE-72CD4A664A0B}" destId="{420B6C84-98F9-4532-98A8-7DF465010CFB}" srcOrd="0" destOrd="0" presId="urn:microsoft.com/office/officeart/2005/8/layout/orgChart1"/>
    <dgm:cxn modelId="{B51FE03D-6E3B-41A3-8502-8F88F3129C83}" type="presOf" srcId="{3F6CACE8-1237-4D3B-910B-6B53F21DDD40}" destId="{1FE3CB4E-3CFC-4C85-AC89-31871E6BDF48}" srcOrd="0" destOrd="0" presId="urn:microsoft.com/office/officeart/2005/8/layout/orgChart1"/>
    <dgm:cxn modelId="{9C12EF66-9651-41D7-B685-613AECD451B5}" type="presOf" srcId="{816E4FD9-66CC-4AAD-8C7B-20B9908FA906}" destId="{3CD8F8FF-D040-4130-9915-4BE9D1C2F69D}" srcOrd="0" destOrd="0" presId="urn:microsoft.com/office/officeart/2005/8/layout/orgChart1"/>
    <dgm:cxn modelId="{F231E0F7-F33D-41EC-A5E6-743511D4F558}" type="presOf" srcId="{40053D8F-48BE-4026-AB6F-295773F180DB}" destId="{115D52D7-37AD-4A3A-87F2-F85B987D1A4F}" srcOrd="0" destOrd="0" presId="urn:microsoft.com/office/officeart/2005/8/layout/orgChart1"/>
    <dgm:cxn modelId="{11AC4C88-3919-4E43-97CC-9E0958DB82D1}" type="presOf" srcId="{358AB307-3EAF-47F1-A38D-33EA212A66C4}" destId="{A6A27487-C1DA-4A0F-82EE-32CAC5FF34C4}" srcOrd="0" destOrd="0" presId="urn:microsoft.com/office/officeart/2005/8/layout/orgChart1"/>
    <dgm:cxn modelId="{38F98FCC-D090-4A91-87F7-9022E16AE4DF}" type="presOf" srcId="{6F7552EF-FCCE-4638-99FC-02221076FADA}" destId="{F220F09B-30F6-4AF0-8EA9-71F8B222D023}" srcOrd="0" destOrd="0" presId="urn:microsoft.com/office/officeart/2005/8/layout/orgChart1"/>
    <dgm:cxn modelId="{07D29811-5094-435E-927F-C9C66D991810}" type="presOf" srcId="{279AA5A8-B23C-4F77-9E82-DED6FB6BB336}" destId="{B8EE9D0C-D887-46A2-9EC0-D2B35F900CEF}" srcOrd="0" destOrd="0" presId="urn:microsoft.com/office/officeart/2005/8/layout/orgChart1"/>
    <dgm:cxn modelId="{066B3C38-95B2-447C-BA31-8F2F551493D7}" srcId="{358AB307-3EAF-47F1-A38D-33EA212A66C4}" destId="{9A0A9225-E454-47EC-BD10-0907C01DE1A2}" srcOrd="0" destOrd="0" parTransId="{F0E10E76-9D66-4B30-BB7B-7416722F99EC}" sibTransId="{5BC4A9E3-9BA0-4BD4-8C56-8BBF623E130B}"/>
    <dgm:cxn modelId="{8265A5AB-DEAF-4F40-924D-95CCA0EF47C5}" srcId="{34EEFCE3-F9ED-45D0-B97C-088C3A2669A3}" destId="{3FC35D6D-BCEE-4D8C-9803-444B9A0DE1E7}" srcOrd="2" destOrd="0" parTransId="{B1ADCA62-7FF5-4CF8-9F4D-F7EF9369C728}" sibTransId="{838A5410-42F6-4AA8-B974-65468D6E6793}"/>
    <dgm:cxn modelId="{6EA6C595-C285-466E-A34E-B8A4A6597D24}" type="presOf" srcId="{6F7552EF-FCCE-4638-99FC-02221076FADA}" destId="{6E03A736-8D89-4D21-8925-992AA458F7DA}" srcOrd="1" destOrd="0" presId="urn:microsoft.com/office/officeart/2005/8/layout/orgChart1"/>
    <dgm:cxn modelId="{4EDDD741-F95B-4ACA-AFE7-7EEC4D3D0C00}" type="presOf" srcId="{B7998CB2-7B5A-44A1-8769-18EBE28991D5}" destId="{7ABE76B6-A8E8-4D67-88B8-26713EFAE377}" srcOrd="0" destOrd="0" presId="urn:microsoft.com/office/officeart/2005/8/layout/orgChart1"/>
    <dgm:cxn modelId="{AEC54592-6EF8-4800-BD38-A31E6B18F17F}" type="presOf" srcId="{FC04C431-A03F-4EF9-A951-3B1A5DF06821}" destId="{AFD4029F-B67C-44ED-A9CF-55F3BC5B1452}" srcOrd="0" destOrd="0" presId="urn:microsoft.com/office/officeart/2005/8/layout/orgChart1"/>
    <dgm:cxn modelId="{7AB2977B-D21D-45DB-AB52-4B819CFE417C}" type="presOf" srcId="{AB284139-9E59-4E9F-9F7A-58734FAA88D6}" destId="{5A9E3AB4-5AA9-415F-B8D8-471CC12628F6}" srcOrd="0" destOrd="0" presId="urn:microsoft.com/office/officeart/2005/8/layout/orgChart1"/>
    <dgm:cxn modelId="{BEC647DD-6C78-4DDD-9EBD-B456C32B81F6}" type="presOf" srcId="{FC9F0459-2079-4A2D-81C1-F628B7ED2FDE}" destId="{36A7D483-6AC4-43C4-9401-4C7ED4690967}" srcOrd="0" destOrd="0" presId="urn:microsoft.com/office/officeart/2005/8/layout/orgChart1"/>
    <dgm:cxn modelId="{45A701CA-31CF-415A-A448-68B9E18FE1E2}" srcId="{358AB307-3EAF-47F1-A38D-33EA212A66C4}" destId="{11C887F1-06F4-4FB0-A0AE-72CD4A664A0B}" srcOrd="4" destOrd="0" parTransId="{2DA47D4F-A1CA-4F86-88AB-35F34F622CE7}" sibTransId="{D53DC127-7CD5-42BF-BA91-EABD463C67F9}"/>
    <dgm:cxn modelId="{5573B79C-DA09-47E9-9B94-693A4A584C86}" type="presOf" srcId="{11C887F1-06F4-4FB0-A0AE-72CD4A664A0B}" destId="{B3D37AF4-A075-429A-9BC8-32393E32D5EC}" srcOrd="1" destOrd="0" presId="urn:microsoft.com/office/officeart/2005/8/layout/orgChart1"/>
    <dgm:cxn modelId="{1E74451A-4870-47E9-AF74-91C10162A4AA}" type="presOf" srcId="{AFF659F7-932D-48C4-9B26-12D014FDA794}" destId="{C2205931-AEE5-46AF-9075-68150818055A}" srcOrd="1" destOrd="0" presId="urn:microsoft.com/office/officeart/2005/8/layout/orgChart1"/>
    <dgm:cxn modelId="{FCA1C9F8-37A2-46B6-A12B-1289B88575E7}" type="presParOf" srcId="{E1B363AD-6703-4D0D-8A7A-6FFD40C84B8F}" destId="{7A10CA76-3B30-4AC4-87A9-6D635944986B}" srcOrd="0" destOrd="0" presId="urn:microsoft.com/office/officeart/2005/8/layout/orgChart1"/>
    <dgm:cxn modelId="{411DAC16-48BD-467E-953E-AD8D15A167C1}" type="presParOf" srcId="{7A10CA76-3B30-4AC4-87A9-6D635944986B}" destId="{CDC31B0B-48AA-4209-A18F-794D251CC194}" srcOrd="0" destOrd="0" presId="urn:microsoft.com/office/officeart/2005/8/layout/orgChart1"/>
    <dgm:cxn modelId="{E79386D6-2166-450F-B961-A0F1055361F7}" type="presParOf" srcId="{CDC31B0B-48AA-4209-A18F-794D251CC194}" destId="{44E3E3A9-C477-47C4-981A-FFCD3666695F}" srcOrd="0" destOrd="0" presId="urn:microsoft.com/office/officeart/2005/8/layout/orgChart1"/>
    <dgm:cxn modelId="{843CD633-374A-48DF-9070-AFBE5EC6C29A}" type="presParOf" srcId="{CDC31B0B-48AA-4209-A18F-794D251CC194}" destId="{B653A945-1C4E-4C21-B044-7AC03329C2CB}" srcOrd="1" destOrd="0" presId="urn:microsoft.com/office/officeart/2005/8/layout/orgChart1"/>
    <dgm:cxn modelId="{9CE5CB33-2DA8-4FBF-B0CE-C4BEE1723507}" type="presParOf" srcId="{7A10CA76-3B30-4AC4-87A9-6D635944986B}" destId="{BE78105C-9E60-41C4-B52A-2E750CBD379E}" srcOrd="1" destOrd="0" presId="urn:microsoft.com/office/officeart/2005/8/layout/orgChart1"/>
    <dgm:cxn modelId="{FD375D81-336D-49C2-86EC-31C385284C3E}" type="presParOf" srcId="{BE78105C-9E60-41C4-B52A-2E750CBD379E}" destId="{DA31B408-52B2-49AD-BAD5-EBBC37A38B54}" srcOrd="0" destOrd="0" presId="urn:microsoft.com/office/officeart/2005/8/layout/orgChart1"/>
    <dgm:cxn modelId="{5B2F973B-2C80-4A99-B487-A9AA7916A5B7}" type="presParOf" srcId="{BE78105C-9E60-41C4-B52A-2E750CBD379E}" destId="{709032CE-CE46-4BE3-9C87-29A14861EF8B}" srcOrd="1" destOrd="0" presId="urn:microsoft.com/office/officeart/2005/8/layout/orgChart1"/>
    <dgm:cxn modelId="{12EFC089-FABF-409E-B1B9-A9CE0D69713E}" type="presParOf" srcId="{709032CE-CE46-4BE3-9C87-29A14861EF8B}" destId="{67126C86-E731-4011-8E14-F411B31EA498}" srcOrd="0" destOrd="0" presId="urn:microsoft.com/office/officeart/2005/8/layout/orgChart1"/>
    <dgm:cxn modelId="{4D08C06A-34B3-4BC1-8987-3B825287482F}" type="presParOf" srcId="{67126C86-E731-4011-8E14-F411B31EA498}" destId="{3CD8F8FF-D040-4130-9915-4BE9D1C2F69D}" srcOrd="0" destOrd="0" presId="urn:microsoft.com/office/officeart/2005/8/layout/orgChart1"/>
    <dgm:cxn modelId="{ED9A7599-D9C9-497C-8C88-0C938127656F}" type="presParOf" srcId="{67126C86-E731-4011-8E14-F411B31EA498}" destId="{45A1EB7A-6D23-4751-A112-BBA402A3C3F6}" srcOrd="1" destOrd="0" presId="urn:microsoft.com/office/officeart/2005/8/layout/orgChart1"/>
    <dgm:cxn modelId="{01BE2377-A472-4243-87C7-8F421ED5F077}" type="presParOf" srcId="{709032CE-CE46-4BE3-9C87-29A14861EF8B}" destId="{B494A3E4-EBBF-44C3-A349-FF2C873BF604}" srcOrd="1" destOrd="0" presId="urn:microsoft.com/office/officeart/2005/8/layout/orgChart1"/>
    <dgm:cxn modelId="{1DD4E621-0728-4F79-B49F-B9CD14D7EBB7}" type="presParOf" srcId="{B494A3E4-EBBF-44C3-A349-FF2C873BF604}" destId="{363A5A09-1FD0-41FA-8C17-4E9A073E678F}" srcOrd="0" destOrd="0" presId="urn:microsoft.com/office/officeart/2005/8/layout/orgChart1"/>
    <dgm:cxn modelId="{0F62A757-860E-4A81-8C15-729E524555A4}" type="presParOf" srcId="{B494A3E4-EBBF-44C3-A349-FF2C873BF604}" destId="{3B1676FA-2687-47EF-A9C5-6DA1E870DD2F}" srcOrd="1" destOrd="0" presId="urn:microsoft.com/office/officeart/2005/8/layout/orgChart1"/>
    <dgm:cxn modelId="{044E8B40-F074-47DF-9380-F5EF64404920}" type="presParOf" srcId="{3B1676FA-2687-47EF-A9C5-6DA1E870DD2F}" destId="{C8DEFBCF-DF01-466F-A593-08343B565357}" srcOrd="0" destOrd="0" presId="urn:microsoft.com/office/officeart/2005/8/layout/orgChart1"/>
    <dgm:cxn modelId="{95297D5E-D934-4E79-8DE5-D1B0AEB83073}" type="presParOf" srcId="{C8DEFBCF-DF01-466F-A593-08343B565357}" destId="{B8EE9D0C-D887-46A2-9EC0-D2B35F900CEF}" srcOrd="0" destOrd="0" presId="urn:microsoft.com/office/officeart/2005/8/layout/orgChart1"/>
    <dgm:cxn modelId="{12FBAE15-C357-426F-BF25-BE3B877A39A5}" type="presParOf" srcId="{C8DEFBCF-DF01-466F-A593-08343B565357}" destId="{3319D83C-3026-41F1-937A-CA17E64EF332}" srcOrd="1" destOrd="0" presId="urn:microsoft.com/office/officeart/2005/8/layout/orgChart1"/>
    <dgm:cxn modelId="{E66D5EB5-DAA8-4D90-AD3B-803D5A1DA1EE}" type="presParOf" srcId="{3B1676FA-2687-47EF-A9C5-6DA1E870DD2F}" destId="{352DAA31-6566-4A0A-BB8E-89979CDAA1BD}" srcOrd="1" destOrd="0" presId="urn:microsoft.com/office/officeart/2005/8/layout/orgChart1"/>
    <dgm:cxn modelId="{0C6E4468-8916-4C73-B954-F0D80FA2C8D7}" type="presParOf" srcId="{3B1676FA-2687-47EF-A9C5-6DA1E870DD2F}" destId="{A1B20039-4762-4F7B-88F3-F3D7E88E8815}" srcOrd="2" destOrd="0" presId="urn:microsoft.com/office/officeart/2005/8/layout/orgChart1"/>
    <dgm:cxn modelId="{D303767B-7AE3-4987-90C8-EDD07542169F}" type="presParOf" srcId="{B494A3E4-EBBF-44C3-A349-FF2C873BF604}" destId="{1FE3CB4E-3CFC-4C85-AC89-31871E6BDF48}" srcOrd="2" destOrd="0" presId="urn:microsoft.com/office/officeart/2005/8/layout/orgChart1"/>
    <dgm:cxn modelId="{27B11DC3-C0B0-41B5-9004-760F422ACBEA}" type="presParOf" srcId="{B494A3E4-EBBF-44C3-A349-FF2C873BF604}" destId="{68A45B88-F2CE-45E7-BA00-57176651A7F0}" srcOrd="3" destOrd="0" presId="urn:microsoft.com/office/officeart/2005/8/layout/orgChart1"/>
    <dgm:cxn modelId="{AACD5456-A645-40A0-9B5C-8C59FF4A11C5}" type="presParOf" srcId="{68A45B88-F2CE-45E7-BA00-57176651A7F0}" destId="{7E9E7C2B-4053-4219-92A0-5D62F03CF350}" srcOrd="0" destOrd="0" presId="urn:microsoft.com/office/officeart/2005/8/layout/orgChart1"/>
    <dgm:cxn modelId="{A2337BA2-130D-4A9E-95FA-5D857D6FD614}" type="presParOf" srcId="{7E9E7C2B-4053-4219-92A0-5D62F03CF350}" destId="{72186D6B-8CAF-45FD-8266-6880D3C0778B}" srcOrd="0" destOrd="0" presId="urn:microsoft.com/office/officeart/2005/8/layout/orgChart1"/>
    <dgm:cxn modelId="{70A8CE36-87AC-4D2B-89BF-445D01D3FAF5}" type="presParOf" srcId="{7E9E7C2B-4053-4219-92A0-5D62F03CF350}" destId="{E45C84DF-507E-454C-B9EB-F704102E6BBA}" srcOrd="1" destOrd="0" presId="urn:microsoft.com/office/officeart/2005/8/layout/orgChart1"/>
    <dgm:cxn modelId="{EFE6DF77-0651-4DDD-94F7-8B6432CBF877}" type="presParOf" srcId="{68A45B88-F2CE-45E7-BA00-57176651A7F0}" destId="{E7988F4B-1E1A-49D4-A2BB-F323D13E415F}" srcOrd="1" destOrd="0" presId="urn:microsoft.com/office/officeart/2005/8/layout/orgChart1"/>
    <dgm:cxn modelId="{A52706B5-3D5E-4F24-9D16-8A0BED0F898E}" type="presParOf" srcId="{68A45B88-F2CE-45E7-BA00-57176651A7F0}" destId="{EBD91113-F498-4599-A743-7452C569E5D2}" srcOrd="2" destOrd="0" presId="urn:microsoft.com/office/officeart/2005/8/layout/orgChart1"/>
    <dgm:cxn modelId="{5FAAE969-BFA4-4197-97ED-9AB505D89178}" type="presParOf" srcId="{B494A3E4-EBBF-44C3-A349-FF2C873BF604}" destId="{7ABE76B6-A8E8-4D67-88B8-26713EFAE377}" srcOrd="4" destOrd="0" presId="urn:microsoft.com/office/officeart/2005/8/layout/orgChart1"/>
    <dgm:cxn modelId="{D9731C2C-5CBF-42C5-B081-BD8FDA860F77}" type="presParOf" srcId="{B494A3E4-EBBF-44C3-A349-FF2C873BF604}" destId="{84173F5D-B577-423D-AEE2-658194157B1A}" srcOrd="5" destOrd="0" presId="urn:microsoft.com/office/officeart/2005/8/layout/orgChart1"/>
    <dgm:cxn modelId="{5BEE72B1-63AA-47CE-AB2B-D8F0289B3093}" type="presParOf" srcId="{84173F5D-B577-423D-AEE2-658194157B1A}" destId="{1CD07908-8C6F-476E-B4D5-75B2D4BF2D7C}" srcOrd="0" destOrd="0" presId="urn:microsoft.com/office/officeart/2005/8/layout/orgChart1"/>
    <dgm:cxn modelId="{6662DD16-0650-433B-93FB-74E3C96B0B4B}" type="presParOf" srcId="{1CD07908-8C6F-476E-B4D5-75B2D4BF2D7C}" destId="{F220F09B-30F6-4AF0-8EA9-71F8B222D023}" srcOrd="0" destOrd="0" presId="urn:microsoft.com/office/officeart/2005/8/layout/orgChart1"/>
    <dgm:cxn modelId="{47902642-0E66-45F8-A410-A175113B759D}" type="presParOf" srcId="{1CD07908-8C6F-476E-B4D5-75B2D4BF2D7C}" destId="{6E03A736-8D89-4D21-8925-992AA458F7DA}" srcOrd="1" destOrd="0" presId="urn:microsoft.com/office/officeart/2005/8/layout/orgChart1"/>
    <dgm:cxn modelId="{9FE7D053-45FA-4984-A1DB-1EA1C6A6623F}" type="presParOf" srcId="{84173F5D-B577-423D-AEE2-658194157B1A}" destId="{7A85C811-FAC2-4C4A-B2F1-7F1A76C7A7D7}" srcOrd="1" destOrd="0" presId="urn:microsoft.com/office/officeart/2005/8/layout/orgChart1"/>
    <dgm:cxn modelId="{F37B95EE-97C6-4C15-92F3-DE569994352C}" type="presParOf" srcId="{84173F5D-B577-423D-AEE2-658194157B1A}" destId="{530341F6-3066-4183-A464-415A54601729}" srcOrd="2" destOrd="0" presId="urn:microsoft.com/office/officeart/2005/8/layout/orgChart1"/>
    <dgm:cxn modelId="{AFC42CA3-C830-46CF-A5AF-2C18A9E499CF}" type="presParOf" srcId="{709032CE-CE46-4BE3-9C87-29A14861EF8B}" destId="{1CD9E697-D124-4D14-BD6B-9FD06C46B75C}" srcOrd="2" destOrd="0" presId="urn:microsoft.com/office/officeart/2005/8/layout/orgChart1"/>
    <dgm:cxn modelId="{9D321E5A-9C5D-4117-B949-947421034976}" type="presParOf" srcId="{BE78105C-9E60-41C4-B52A-2E750CBD379E}" destId="{9DED38F0-376A-4FA0-997A-D45AE83A4C56}" srcOrd="2" destOrd="0" presId="urn:microsoft.com/office/officeart/2005/8/layout/orgChart1"/>
    <dgm:cxn modelId="{A8158DC4-86E9-44E3-97E4-8AEFED87470C}" type="presParOf" srcId="{BE78105C-9E60-41C4-B52A-2E750CBD379E}" destId="{513E6462-6BE1-434E-99E1-14983ECD82B9}" srcOrd="3" destOrd="0" presId="urn:microsoft.com/office/officeart/2005/8/layout/orgChart1"/>
    <dgm:cxn modelId="{2DDD96A8-ED67-42BC-AAB4-3287A83FE602}" type="presParOf" srcId="{513E6462-6BE1-434E-99E1-14983ECD82B9}" destId="{EAE9C019-2D96-4155-9C53-10C50AE2E47C}" srcOrd="0" destOrd="0" presId="urn:microsoft.com/office/officeart/2005/8/layout/orgChart1"/>
    <dgm:cxn modelId="{FF5CBDA4-5281-4D26-9D5D-47C00BC02210}" type="presParOf" srcId="{EAE9C019-2D96-4155-9C53-10C50AE2E47C}" destId="{A6A27487-C1DA-4A0F-82EE-32CAC5FF34C4}" srcOrd="0" destOrd="0" presId="urn:microsoft.com/office/officeart/2005/8/layout/orgChart1"/>
    <dgm:cxn modelId="{FD242170-E7E3-4724-800F-3FCAEECE73E5}" type="presParOf" srcId="{EAE9C019-2D96-4155-9C53-10C50AE2E47C}" destId="{E88BE1E9-5078-491A-88E0-6CB15A35B259}" srcOrd="1" destOrd="0" presId="urn:microsoft.com/office/officeart/2005/8/layout/orgChart1"/>
    <dgm:cxn modelId="{E50BABF9-3F53-4DAD-9BE8-39097BF2ADF2}" type="presParOf" srcId="{513E6462-6BE1-434E-99E1-14983ECD82B9}" destId="{5DF66D28-7968-4764-AAC4-424DF64C8527}" srcOrd="1" destOrd="0" presId="urn:microsoft.com/office/officeart/2005/8/layout/orgChart1"/>
    <dgm:cxn modelId="{E6EFD328-1EFD-4D0B-B654-6241B34E7B7D}" type="presParOf" srcId="{5DF66D28-7968-4764-AAC4-424DF64C8527}" destId="{40B157D7-0B18-40A8-B905-4F65CF634004}" srcOrd="0" destOrd="0" presId="urn:microsoft.com/office/officeart/2005/8/layout/orgChart1"/>
    <dgm:cxn modelId="{CC43F617-D4D6-400C-9F9B-B0A9BFCFFC62}" type="presParOf" srcId="{5DF66D28-7968-4764-AAC4-424DF64C8527}" destId="{ED9C4F61-662D-4294-894E-F7713DA2BBB7}" srcOrd="1" destOrd="0" presId="urn:microsoft.com/office/officeart/2005/8/layout/orgChart1"/>
    <dgm:cxn modelId="{7F280916-A436-4343-8E5C-5408AE8D3C4C}" type="presParOf" srcId="{ED9C4F61-662D-4294-894E-F7713DA2BBB7}" destId="{F4FEA5C6-41AE-49DD-BF4B-987375CDE2B7}" srcOrd="0" destOrd="0" presId="urn:microsoft.com/office/officeart/2005/8/layout/orgChart1"/>
    <dgm:cxn modelId="{DABFF9D9-D38C-45A5-B7F6-ACE1448B8436}" type="presParOf" srcId="{F4FEA5C6-41AE-49DD-BF4B-987375CDE2B7}" destId="{35FC9425-EBD8-491F-922B-343905BFB200}" srcOrd="0" destOrd="0" presId="urn:microsoft.com/office/officeart/2005/8/layout/orgChart1"/>
    <dgm:cxn modelId="{47913C57-87DE-44C7-8BD3-BA28413A1654}" type="presParOf" srcId="{F4FEA5C6-41AE-49DD-BF4B-987375CDE2B7}" destId="{1C5AEF31-3B78-4190-9086-A3BB86E878E2}" srcOrd="1" destOrd="0" presId="urn:microsoft.com/office/officeart/2005/8/layout/orgChart1"/>
    <dgm:cxn modelId="{13E73FFF-387B-484F-BA2C-26860501818D}" type="presParOf" srcId="{ED9C4F61-662D-4294-894E-F7713DA2BBB7}" destId="{82CBE587-76D8-47A1-9514-C05073031B9E}" srcOrd="1" destOrd="0" presId="urn:microsoft.com/office/officeart/2005/8/layout/orgChart1"/>
    <dgm:cxn modelId="{49BE82E4-443C-4C1E-A79E-C1D6067463F7}" type="presParOf" srcId="{ED9C4F61-662D-4294-894E-F7713DA2BBB7}" destId="{4F692C96-3A8F-4D74-84CC-86980029FE86}" srcOrd="2" destOrd="0" presId="urn:microsoft.com/office/officeart/2005/8/layout/orgChart1"/>
    <dgm:cxn modelId="{7BF2F9AB-5C23-414B-A634-C1EBB99FC8DE}" type="presParOf" srcId="{5DF66D28-7968-4764-AAC4-424DF64C8527}" destId="{115D52D7-37AD-4A3A-87F2-F85B987D1A4F}" srcOrd="2" destOrd="0" presId="urn:microsoft.com/office/officeart/2005/8/layout/orgChart1"/>
    <dgm:cxn modelId="{E9689DC5-0214-433D-88D1-9FF7AECF181C}" type="presParOf" srcId="{5DF66D28-7968-4764-AAC4-424DF64C8527}" destId="{24F05905-5433-4413-9C7A-60A9DCFCF86E}" srcOrd="3" destOrd="0" presId="urn:microsoft.com/office/officeart/2005/8/layout/orgChart1"/>
    <dgm:cxn modelId="{CA877747-B0F6-4F07-BB62-B11701A5712B}" type="presParOf" srcId="{24F05905-5433-4413-9C7A-60A9DCFCF86E}" destId="{F0C233F8-85B6-45DA-8A1E-6BF96D617469}" srcOrd="0" destOrd="0" presId="urn:microsoft.com/office/officeart/2005/8/layout/orgChart1"/>
    <dgm:cxn modelId="{395C4992-75A6-4B20-8419-B51A0BBA3A71}" type="presParOf" srcId="{F0C233F8-85B6-45DA-8A1E-6BF96D617469}" destId="{5A9E3AB4-5AA9-415F-B8D8-471CC12628F6}" srcOrd="0" destOrd="0" presId="urn:microsoft.com/office/officeart/2005/8/layout/orgChart1"/>
    <dgm:cxn modelId="{874BF5B0-8D41-4DA9-A449-C9351DD1A076}" type="presParOf" srcId="{F0C233F8-85B6-45DA-8A1E-6BF96D617469}" destId="{93714419-1386-435E-8776-132BB6451812}" srcOrd="1" destOrd="0" presId="urn:microsoft.com/office/officeart/2005/8/layout/orgChart1"/>
    <dgm:cxn modelId="{8CE9EFA7-FA9C-478B-B1EA-9F5F5CB03DB0}" type="presParOf" srcId="{24F05905-5433-4413-9C7A-60A9DCFCF86E}" destId="{BF7A374F-FA07-48B1-A453-81C682BC2270}" srcOrd="1" destOrd="0" presId="urn:microsoft.com/office/officeart/2005/8/layout/orgChart1"/>
    <dgm:cxn modelId="{E5081D6C-859E-4BE5-87D7-3AB180034167}" type="presParOf" srcId="{24F05905-5433-4413-9C7A-60A9DCFCF86E}" destId="{9882FE06-C9A2-4C00-9B21-A6E4EC135075}" srcOrd="2" destOrd="0" presId="urn:microsoft.com/office/officeart/2005/8/layout/orgChart1"/>
    <dgm:cxn modelId="{645E3979-CC30-4A06-9C9E-1F8F2AC2FE31}" type="presParOf" srcId="{5DF66D28-7968-4764-AAC4-424DF64C8527}" destId="{AFD4029F-B67C-44ED-A9CF-55F3BC5B1452}" srcOrd="4" destOrd="0" presId="urn:microsoft.com/office/officeart/2005/8/layout/orgChart1"/>
    <dgm:cxn modelId="{436A95A5-20AC-429A-8D26-01755EC4BC83}" type="presParOf" srcId="{5DF66D28-7968-4764-AAC4-424DF64C8527}" destId="{F77B6E01-5F85-4A0D-9A5C-CE8921D592EF}" srcOrd="5" destOrd="0" presId="urn:microsoft.com/office/officeart/2005/8/layout/orgChart1"/>
    <dgm:cxn modelId="{341FEDA0-1665-419C-9CDE-5A3C5D773083}" type="presParOf" srcId="{F77B6E01-5F85-4A0D-9A5C-CE8921D592EF}" destId="{737F3B86-B95F-4F8B-A611-8BC8CDC4A757}" srcOrd="0" destOrd="0" presId="urn:microsoft.com/office/officeart/2005/8/layout/orgChart1"/>
    <dgm:cxn modelId="{3AD625B2-0815-4388-8EC4-3F3BCD39BB0D}" type="presParOf" srcId="{737F3B86-B95F-4F8B-A611-8BC8CDC4A757}" destId="{36A7D483-6AC4-43C4-9401-4C7ED4690967}" srcOrd="0" destOrd="0" presId="urn:microsoft.com/office/officeart/2005/8/layout/orgChart1"/>
    <dgm:cxn modelId="{3AB30458-3DB8-4D18-83EF-DD1637CF2131}" type="presParOf" srcId="{737F3B86-B95F-4F8B-A611-8BC8CDC4A757}" destId="{82F170F6-11C4-4418-BE7F-8E5006491CEB}" srcOrd="1" destOrd="0" presId="urn:microsoft.com/office/officeart/2005/8/layout/orgChart1"/>
    <dgm:cxn modelId="{FB0081B0-4395-4E41-BEB9-CE2A5F897939}" type="presParOf" srcId="{F77B6E01-5F85-4A0D-9A5C-CE8921D592EF}" destId="{947A98F2-B5DE-4C4F-A9C1-51097C31B17E}" srcOrd="1" destOrd="0" presId="urn:microsoft.com/office/officeart/2005/8/layout/orgChart1"/>
    <dgm:cxn modelId="{2F271F78-1FF0-4E92-A46E-3B85BC6DB2C7}" type="presParOf" srcId="{F77B6E01-5F85-4A0D-9A5C-CE8921D592EF}" destId="{23C6964E-9E3C-4B10-B727-E7FC2A6449EC}" srcOrd="2" destOrd="0" presId="urn:microsoft.com/office/officeart/2005/8/layout/orgChart1"/>
    <dgm:cxn modelId="{39F83D20-F02F-4B43-81D3-9CDEAA2D23F8}" type="presParOf" srcId="{5DF66D28-7968-4764-AAC4-424DF64C8527}" destId="{39A6B7B3-6BA2-4D91-9E46-52C92540605C}" srcOrd="6" destOrd="0" presId="urn:microsoft.com/office/officeart/2005/8/layout/orgChart1"/>
    <dgm:cxn modelId="{9253D7F1-E5EE-4E2E-A691-1B69B316C224}" type="presParOf" srcId="{5DF66D28-7968-4764-AAC4-424DF64C8527}" destId="{7385EB03-0DA2-49B8-BE8B-3184B473D724}" srcOrd="7" destOrd="0" presId="urn:microsoft.com/office/officeart/2005/8/layout/orgChart1"/>
    <dgm:cxn modelId="{A89220FC-E723-4C6E-B8DD-FD2CC98BE3F6}" type="presParOf" srcId="{7385EB03-0DA2-49B8-BE8B-3184B473D724}" destId="{2A94568A-FE8F-4E5E-A8B2-45CFE6F21472}" srcOrd="0" destOrd="0" presId="urn:microsoft.com/office/officeart/2005/8/layout/orgChart1"/>
    <dgm:cxn modelId="{5B91DCC2-05E7-4D90-90E7-3E9CCC57D6F2}" type="presParOf" srcId="{2A94568A-FE8F-4E5E-A8B2-45CFE6F21472}" destId="{50FD57E1-5F2C-4D04-8AD7-B8A3948CAB82}" srcOrd="0" destOrd="0" presId="urn:microsoft.com/office/officeart/2005/8/layout/orgChart1"/>
    <dgm:cxn modelId="{5D202743-A4BF-47CC-92A1-8A852CE70723}" type="presParOf" srcId="{2A94568A-FE8F-4E5E-A8B2-45CFE6F21472}" destId="{C2205931-AEE5-46AF-9075-68150818055A}" srcOrd="1" destOrd="0" presId="urn:microsoft.com/office/officeart/2005/8/layout/orgChart1"/>
    <dgm:cxn modelId="{09CA88FD-EFC7-4B5D-8A68-E1DA9C43E8CD}" type="presParOf" srcId="{7385EB03-0DA2-49B8-BE8B-3184B473D724}" destId="{903FE6EF-892A-4D7A-B4F4-59AA5297144D}" srcOrd="1" destOrd="0" presId="urn:microsoft.com/office/officeart/2005/8/layout/orgChart1"/>
    <dgm:cxn modelId="{1F47F042-AF56-413D-ACD0-9415D998663E}" type="presParOf" srcId="{7385EB03-0DA2-49B8-BE8B-3184B473D724}" destId="{45623C8B-5265-47F1-B1DD-B7A32677E17E}" srcOrd="2" destOrd="0" presId="urn:microsoft.com/office/officeart/2005/8/layout/orgChart1"/>
    <dgm:cxn modelId="{50E11EA6-592F-4D40-8B28-B006809B9CFF}" type="presParOf" srcId="{5DF66D28-7968-4764-AAC4-424DF64C8527}" destId="{3BB6AE1F-D30F-4576-AEBD-5BCB110EB78F}" srcOrd="8" destOrd="0" presId="urn:microsoft.com/office/officeart/2005/8/layout/orgChart1"/>
    <dgm:cxn modelId="{2CCC1C42-16E6-4A54-A475-CB077D8FE66A}" type="presParOf" srcId="{5DF66D28-7968-4764-AAC4-424DF64C8527}" destId="{C7C93FC6-7C3F-4899-BE69-3BEAFA22F4D7}" srcOrd="9" destOrd="0" presId="urn:microsoft.com/office/officeart/2005/8/layout/orgChart1"/>
    <dgm:cxn modelId="{95BA6166-0A9F-406F-9AA0-DBB1D9AA9A83}" type="presParOf" srcId="{C7C93FC6-7C3F-4899-BE69-3BEAFA22F4D7}" destId="{6DF2B220-ED63-496D-B31E-38EDA05EB66A}" srcOrd="0" destOrd="0" presId="urn:microsoft.com/office/officeart/2005/8/layout/orgChart1"/>
    <dgm:cxn modelId="{53ED6C22-7D4E-4363-9964-3A6CB4116FA6}" type="presParOf" srcId="{6DF2B220-ED63-496D-B31E-38EDA05EB66A}" destId="{420B6C84-98F9-4532-98A8-7DF465010CFB}" srcOrd="0" destOrd="0" presId="urn:microsoft.com/office/officeart/2005/8/layout/orgChart1"/>
    <dgm:cxn modelId="{683C1C2E-6EDB-4231-A6DC-0632BE28236C}" type="presParOf" srcId="{6DF2B220-ED63-496D-B31E-38EDA05EB66A}" destId="{B3D37AF4-A075-429A-9BC8-32393E32D5EC}" srcOrd="1" destOrd="0" presId="urn:microsoft.com/office/officeart/2005/8/layout/orgChart1"/>
    <dgm:cxn modelId="{B7B1BBDF-65E7-46CB-900D-3A0BCAAB44A9}" type="presParOf" srcId="{C7C93FC6-7C3F-4899-BE69-3BEAFA22F4D7}" destId="{FF09E783-1160-49C7-A666-6A506BBE0765}" srcOrd="1" destOrd="0" presId="urn:microsoft.com/office/officeart/2005/8/layout/orgChart1"/>
    <dgm:cxn modelId="{1A9D3773-A65A-4C85-8FAF-CDBBDB1D3BE0}" type="presParOf" srcId="{C7C93FC6-7C3F-4899-BE69-3BEAFA22F4D7}" destId="{D0DD6317-C6C6-4A21-8524-A23254B178B3}" srcOrd="2" destOrd="0" presId="urn:microsoft.com/office/officeart/2005/8/layout/orgChart1"/>
    <dgm:cxn modelId="{E69FE8E7-38E3-409E-8A04-5EA88A91EE64}" type="presParOf" srcId="{513E6462-6BE1-434E-99E1-14983ECD82B9}" destId="{8C65178D-1D55-421D-830A-B4E4CBADE078}" srcOrd="2" destOrd="0" presId="urn:microsoft.com/office/officeart/2005/8/layout/orgChart1"/>
    <dgm:cxn modelId="{B1AD1DDF-0795-447E-96B4-272370F3AD96}" type="presParOf" srcId="{BE78105C-9E60-41C4-B52A-2E750CBD379E}" destId="{17E54CF7-3A8B-4489-9058-1BDC7035352A}" srcOrd="4" destOrd="0" presId="urn:microsoft.com/office/officeart/2005/8/layout/orgChart1"/>
    <dgm:cxn modelId="{DDE7DF74-0B8A-47D7-9CE7-AC9F41EF056F}" type="presParOf" srcId="{BE78105C-9E60-41C4-B52A-2E750CBD379E}" destId="{40BAEA2E-49F8-492D-8456-6995B22CA8A2}" srcOrd="5" destOrd="0" presId="urn:microsoft.com/office/officeart/2005/8/layout/orgChart1"/>
    <dgm:cxn modelId="{B7AE6C4A-46CC-41F0-9671-177D99728392}" type="presParOf" srcId="{40BAEA2E-49F8-492D-8456-6995B22CA8A2}" destId="{0E5BDE2F-6831-4144-AD38-A02471DFF745}" srcOrd="0" destOrd="0" presId="urn:microsoft.com/office/officeart/2005/8/layout/orgChart1"/>
    <dgm:cxn modelId="{1CC47B2C-A3CE-463C-9441-BBC0E7C4989E}" type="presParOf" srcId="{0E5BDE2F-6831-4144-AD38-A02471DFF745}" destId="{0B82FF4E-FE9E-4F86-9246-A36ED7351776}" srcOrd="0" destOrd="0" presId="urn:microsoft.com/office/officeart/2005/8/layout/orgChart1"/>
    <dgm:cxn modelId="{AF552632-FF76-491E-8E87-A38087DDEA72}" type="presParOf" srcId="{0E5BDE2F-6831-4144-AD38-A02471DFF745}" destId="{935E04BE-1E49-4C66-8DE7-AB979E4CE055}" srcOrd="1" destOrd="0" presId="urn:microsoft.com/office/officeart/2005/8/layout/orgChart1"/>
    <dgm:cxn modelId="{20E3E0EE-3639-4E93-8F1D-30B154116AB9}" type="presParOf" srcId="{40BAEA2E-49F8-492D-8456-6995B22CA8A2}" destId="{4252FB2B-D0F0-4E9D-8C05-19B08D774609}" srcOrd="1" destOrd="0" presId="urn:microsoft.com/office/officeart/2005/8/layout/orgChart1"/>
    <dgm:cxn modelId="{41B8299B-1045-4110-A64A-0EBE022459AD}" type="presParOf" srcId="{40BAEA2E-49F8-492D-8456-6995B22CA8A2}" destId="{6D6DE644-A525-4FDA-98C3-70D3A314590D}" srcOrd="2" destOrd="0" presId="urn:microsoft.com/office/officeart/2005/8/layout/orgChart1"/>
    <dgm:cxn modelId="{D9A613E2-01A4-4CFE-BF26-1ACFFECCA025}" type="presParOf" srcId="{7A10CA76-3B30-4AC4-87A9-6D635944986B}" destId="{E06F898D-D2F8-42DD-850B-32DB907CF158}" srcOrd="2" destOrd="0" presId="urn:microsoft.com/office/officeart/2005/8/layout/orgChar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CDD53A-A9C1-4023-8D95-9BB18CC4E767}" type="doc">
      <dgm:prSet loTypeId="urn:microsoft.com/office/officeart/2005/8/layout/orgChart1" loCatId="hierarchy" qsTypeId="urn:microsoft.com/office/officeart/2005/8/quickstyle/simple1" qsCatId="simple" csTypeId="urn:microsoft.com/office/officeart/2005/8/colors/accent1_2" csCatId="accent1" phldr="1"/>
      <dgm:spPr/>
    </dgm:pt>
    <dgm:pt modelId="{F4C06403-23FC-49F2-838D-B941CE09EE0D}">
      <dgm:prSet/>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Based on </a:t>
          </a:r>
        </a:p>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Mechanism </a:t>
          </a:r>
        </a:p>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of injury</a:t>
          </a:r>
        </a:p>
      </dgm:t>
    </dgm:pt>
    <dgm:pt modelId="{EE0A7E32-EB51-434E-8DD3-D19072EE094B}" cxnId="{AF020F25-5625-44C0-AF39-85E4268B5EA0}" type="parTrans">
      <dgm:prSet/>
      <dgm:spPr/>
      <dgm:t>
        <a:bodyPr/>
        <a:lstStyle/>
        <a:p>
          <a:endParaRPr lang="en-US"/>
        </a:p>
      </dgm:t>
    </dgm:pt>
    <dgm:pt modelId="{988FB0F4-13F6-4941-9DC9-13217E8D849D}" cxnId="{AF020F25-5625-44C0-AF39-85E4268B5EA0}" type="sibTrans">
      <dgm:prSet/>
      <dgm:spPr/>
      <dgm:t>
        <a:bodyPr/>
        <a:lstStyle/>
        <a:p>
          <a:endParaRPr lang="en-US"/>
        </a:p>
      </dgm:t>
    </dgm:pt>
    <dgm:pt modelId="{E0ACCB9B-1039-498B-9CE1-093C90C29856}">
      <dgm:prSet/>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Acceleration </a:t>
          </a:r>
        </a:p>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forces</a:t>
          </a:r>
        </a:p>
      </dgm:t>
    </dgm:pt>
    <dgm:pt modelId="{17638EB3-E897-4337-85C3-4BD9EFEC2E09}" cxnId="{E8F8F8F3-533B-4838-85A8-7D7EF1DDAD45}" type="parTrans">
      <dgm:prSet/>
      <dgm:spPr/>
      <dgm:t>
        <a:bodyPr/>
        <a:lstStyle/>
        <a:p>
          <a:endParaRPr lang="en-US"/>
        </a:p>
      </dgm:t>
    </dgm:pt>
    <dgm:pt modelId="{2D4F3A03-2210-4919-9C8C-E415E468D2C3}" cxnId="{E8F8F8F3-533B-4838-85A8-7D7EF1DDAD45}" type="sibTrans">
      <dgm:prSet/>
      <dgm:spPr/>
      <dgm:t>
        <a:bodyPr/>
        <a:lstStyle/>
        <a:p>
          <a:endParaRPr lang="en-US"/>
        </a:p>
      </dgm:t>
    </dgm:pt>
    <dgm:pt modelId="{AD3B745A-4DE5-4A57-A21D-55E2986BE592}">
      <dgm:prSet/>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Deceleration</a:t>
          </a:r>
        </a:p>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 forces</a:t>
          </a:r>
        </a:p>
      </dgm:t>
    </dgm:pt>
    <dgm:pt modelId="{A883A7A4-49E6-4381-B2A7-28B75158156D}" cxnId="{B7EC7B23-3C98-4BB2-B24F-ACC3E6E93AE9}" type="parTrans">
      <dgm:prSet/>
      <dgm:spPr/>
      <dgm:t>
        <a:bodyPr/>
        <a:lstStyle/>
        <a:p>
          <a:endParaRPr lang="en-US"/>
        </a:p>
      </dgm:t>
    </dgm:pt>
    <dgm:pt modelId="{8471FC13-5F1C-4CDA-A0A7-4FE17AB73ADA}" cxnId="{B7EC7B23-3C98-4BB2-B24F-ACC3E6E93AE9}" type="sibTrans">
      <dgm:prSet/>
      <dgm:spPr/>
      <dgm:t>
        <a:bodyPr/>
        <a:lstStyle/>
        <a:p>
          <a:endParaRPr lang="en-US"/>
        </a:p>
      </dgm:t>
    </dgm:pt>
    <dgm:pt modelId="{B36482B9-A537-4910-A359-92D16CFDA442}">
      <dgm:prSet/>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Combination</a:t>
          </a:r>
        </a:p>
        <a:p>
          <a:pPr marL="0" marR="0" lvl="0" indent="0" algn="ctr"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 of forces</a:t>
          </a:r>
        </a:p>
      </dgm:t>
    </dgm:pt>
    <dgm:pt modelId="{FDD37989-1852-4C4C-9026-7DA50027E08E}" cxnId="{4FD46AD3-E5F2-430C-A895-6DEFB8670C0C}" type="parTrans">
      <dgm:prSet/>
      <dgm:spPr/>
      <dgm:t>
        <a:bodyPr/>
        <a:lstStyle/>
        <a:p>
          <a:endParaRPr lang="en-US"/>
        </a:p>
      </dgm:t>
    </dgm:pt>
    <dgm:pt modelId="{22606C8F-35F8-4B35-95C7-A67B19A49C3F}" cxnId="{4FD46AD3-E5F2-430C-A895-6DEFB8670C0C}" type="sibTrans">
      <dgm:prSet/>
      <dgm:spPr/>
      <dgm:t>
        <a:bodyPr/>
        <a:lstStyle/>
        <a:p>
          <a:endParaRPr lang="en-US"/>
        </a:p>
      </dgm:t>
    </dgm:pt>
    <dgm:pt modelId="{6A0EC51E-358F-4235-956B-9758D32C9F9A}" type="pres">
      <dgm:prSet presAssocID="{DECDD53A-A9C1-4023-8D95-9BB18CC4E767}" presName="hierChild1" presStyleCnt="0">
        <dgm:presLayoutVars>
          <dgm:orgChart val="1"/>
          <dgm:chPref val="1"/>
          <dgm:dir/>
          <dgm:animOne val="branch"/>
          <dgm:animLvl val="lvl"/>
          <dgm:resizeHandles/>
        </dgm:presLayoutVars>
      </dgm:prSet>
      <dgm:spPr/>
    </dgm:pt>
    <dgm:pt modelId="{9824D484-12D5-4321-8F32-A237699CD6F2}" type="pres">
      <dgm:prSet presAssocID="{F4C06403-23FC-49F2-838D-B941CE09EE0D}" presName="hierRoot1" presStyleCnt="0">
        <dgm:presLayoutVars>
          <dgm:hierBranch/>
        </dgm:presLayoutVars>
      </dgm:prSet>
      <dgm:spPr/>
    </dgm:pt>
    <dgm:pt modelId="{3CB6CF71-1003-4C28-AB4C-758650C77E19}" type="pres">
      <dgm:prSet presAssocID="{F4C06403-23FC-49F2-838D-B941CE09EE0D}" presName="rootComposite1" presStyleCnt="0"/>
      <dgm:spPr/>
    </dgm:pt>
    <dgm:pt modelId="{C73BA138-F8EE-496B-AA85-6EE7794FB94C}" type="pres">
      <dgm:prSet presAssocID="{F4C06403-23FC-49F2-838D-B941CE09EE0D}" presName="rootText1" presStyleLbl="node0" presStyleIdx="0" presStyleCnt="1">
        <dgm:presLayoutVars>
          <dgm:chPref val="3"/>
        </dgm:presLayoutVars>
      </dgm:prSet>
      <dgm:spPr/>
      <dgm:t>
        <a:bodyPr/>
        <a:lstStyle/>
        <a:p>
          <a:endParaRPr lang="en-IN"/>
        </a:p>
      </dgm:t>
    </dgm:pt>
    <dgm:pt modelId="{60B45ADB-9BA1-43DE-9FAA-88ABDFF71E0A}" type="pres">
      <dgm:prSet presAssocID="{F4C06403-23FC-49F2-838D-B941CE09EE0D}" presName="rootConnector1" presStyleLbl="node1" presStyleIdx="0" presStyleCnt="0"/>
      <dgm:spPr/>
      <dgm:t>
        <a:bodyPr/>
        <a:lstStyle/>
        <a:p>
          <a:endParaRPr lang="en-IN"/>
        </a:p>
      </dgm:t>
    </dgm:pt>
    <dgm:pt modelId="{11DE1EC4-BD75-4742-80E7-56C7B2BF888A}" type="pres">
      <dgm:prSet presAssocID="{F4C06403-23FC-49F2-838D-B941CE09EE0D}" presName="hierChild2" presStyleCnt="0"/>
      <dgm:spPr/>
    </dgm:pt>
    <dgm:pt modelId="{6035772A-48A6-4402-8ACE-E22819FE8F42}" type="pres">
      <dgm:prSet presAssocID="{17638EB3-E897-4337-85C3-4BD9EFEC2E09}" presName="Name35" presStyleLbl="parChTrans1D2" presStyleIdx="0" presStyleCnt="3"/>
      <dgm:spPr/>
      <dgm:t>
        <a:bodyPr/>
        <a:lstStyle/>
        <a:p>
          <a:endParaRPr lang="en-IN"/>
        </a:p>
      </dgm:t>
    </dgm:pt>
    <dgm:pt modelId="{28A96496-F506-4388-A345-D745D23E75E2}" type="pres">
      <dgm:prSet presAssocID="{E0ACCB9B-1039-498B-9CE1-093C90C29856}" presName="hierRoot2" presStyleCnt="0">
        <dgm:presLayoutVars>
          <dgm:hierBranch/>
        </dgm:presLayoutVars>
      </dgm:prSet>
      <dgm:spPr/>
    </dgm:pt>
    <dgm:pt modelId="{AACCFD9A-9965-4D58-A2E8-3DBBFF7BB267}" type="pres">
      <dgm:prSet presAssocID="{E0ACCB9B-1039-498B-9CE1-093C90C29856}" presName="rootComposite" presStyleCnt="0"/>
      <dgm:spPr/>
    </dgm:pt>
    <dgm:pt modelId="{D34966EF-BC1B-409B-A9DC-9FD6FB353EF3}" type="pres">
      <dgm:prSet presAssocID="{E0ACCB9B-1039-498B-9CE1-093C90C29856}" presName="rootText" presStyleLbl="node2" presStyleIdx="0" presStyleCnt="3" custScaleX="93485" custScaleY="89365" custLinFactNeighborX="8205" custLinFactNeighborY="5318">
        <dgm:presLayoutVars>
          <dgm:chPref val="3"/>
        </dgm:presLayoutVars>
      </dgm:prSet>
      <dgm:spPr/>
      <dgm:t>
        <a:bodyPr/>
        <a:lstStyle/>
        <a:p>
          <a:endParaRPr lang="en-IN"/>
        </a:p>
      </dgm:t>
    </dgm:pt>
    <dgm:pt modelId="{3E3361DC-4ED9-42F4-A79E-F3FB32038B41}" type="pres">
      <dgm:prSet presAssocID="{E0ACCB9B-1039-498B-9CE1-093C90C29856}" presName="rootConnector" presStyleLbl="node2" presStyleIdx="0" presStyleCnt="3"/>
      <dgm:spPr/>
      <dgm:t>
        <a:bodyPr/>
        <a:lstStyle/>
        <a:p>
          <a:endParaRPr lang="en-IN"/>
        </a:p>
      </dgm:t>
    </dgm:pt>
    <dgm:pt modelId="{4AEF5F14-43F6-4B8F-8A2B-A1B083A53E04}" type="pres">
      <dgm:prSet presAssocID="{E0ACCB9B-1039-498B-9CE1-093C90C29856}" presName="hierChild4" presStyleCnt="0"/>
      <dgm:spPr/>
    </dgm:pt>
    <dgm:pt modelId="{883022E9-8633-4B7F-A9E9-037A5F275AAD}" type="pres">
      <dgm:prSet presAssocID="{E0ACCB9B-1039-498B-9CE1-093C90C29856}" presName="hierChild5" presStyleCnt="0"/>
      <dgm:spPr/>
    </dgm:pt>
    <dgm:pt modelId="{034664E0-5895-4FC3-92E4-4ACAB60B9F8E}" type="pres">
      <dgm:prSet presAssocID="{A883A7A4-49E6-4381-B2A7-28B75158156D}" presName="Name35" presStyleLbl="parChTrans1D2" presStyleIdx="1" presStyleCnt="3"/>
      <dgm:spPr/>
      <dgm:t>
        <a:bodyPr/>
        <a:lstStyle/>
        <a:p>
          <a:endParaRPr lang="en-IN"/>
        </a:p>
      </dgm:t>
    </dgm:pt>
    <dgm:pt modelId="{2DAA8F4E-1D59-4B04-BA23-874202C18939}" type="pres">
      <dgm:prSet presAssocID="{AD3B745A-4DE5-4A57-A21D-55E2986BE592}" presName="hierRoot2" presStyleCnt="0">
        <dgm:presLayoutVars>
          <dgm:hierBranch/>
        </dgm:presLayoutVars>
      </dgm:prSet>
      <dgm:spPr/>
    </dgm:pt>
    <dgm:pt modelId="{7563D82E-81A7-44CB-A7DE-D1A51ADBB6F7}" type="pres">
      <dgm:prSet presAssocID="{AD3B745A-4DE5-4A57-A21D-55E2986BE592}" presName="rootComposite" presStyleCnt="0"/>
      <dgm:spPr/>
    </dgm:pt>
    <dgm:pt modelId="{5800ED1F-9FA3-4FCB-91F9-8EBCF6A3D9B4}" type="pres">
      <dgm:prSet presAssocID="{AD3B745A-4DE5-4A57-A21D-55E2986BE592}" presName="rootText" presStyleLbl="node2" presStyleIdx="1" presStyleCnt="3">
        <dgm:presLayoutVars>
          <dgm:chPref val="3"/>
        </dgm:presLayoutVars>
      </dgm:prSet>
      <dgm:spPr/>
      <dgm:t>
        <a:bodyPr/>
        <a:lstStyle/>
        <a:p>
          <a:endParaRPr lang="en-IN"/>
        </a:p>
      </dgm:t>
    </dgm:pt>
    <dgm:pt modelId="{D9BC78A4-7284-4373-8C0C-304960055791}" type="pres">
      <dgm:prSet presAssocID="{AD3B745A-4DE5-4A57-A21D-55E2986BE592}" presName="rootConnector" presStyleLbl="node2" presStyleIdx="1" presStyleCnt="3"/>
      <dgm:spPr/>
      <dgm:t>
        <a:bodyPr/>
        <a:lstStyle/>
        <a:p>
          <a:endParaRPr lang="en-IN"/>
        </a:p>
      </dgm:t>
    </dgm:pt>
    <dgm:pt modelId="{3E656BA6-849A-4F48-8B22-B5B5D5CF7269}" type="pres">
      <dgm:prSet presAssocID="{AD3B745A-4DE5-4A57-A21D-55E2986BE592}" presName="hierChild4" presStyleCnt="0"/>
      <dgm:spPr/>
    </dgm:pt>
    <dgm:pt modelId="{C723D8A3-FCDE-4926-A205-8CB654720DD7}" type="pres">
      <dgm:prSet presAssocID="{AD3B745A-4DE5-4A57-A21D-55E2986BE592}" presName="hierChild5" presStyleCnt="0"/>
      <dgm:spPr/>
    </dgm:pt>
    <dgm:pt modelId="{D63D46B1-6647-4B5A-A4B0-D20C4F4CFEA0}" type="pres">
      <dgm:prSet presAssocID="{FDD37989-1852-4C4C-9026-7DA50027E08E}" presName="Name35" presStyleLbl="parChTrans1D2" presStyleIdx="2" presStyleCnt="3"/>
      <dgm:spPr/>
      <dgm:t>
        <a:bodyPr/>
        <a:lstStyle/>
        <a:p>
          <a:endParaRPr lang="en-IN"/>
        </a:p>
      </dgm:t>
    </dgm:pt>
    <dgm:pt modelId="{A6ABB775-3426-4324-85AE-37178CD0FAA3}" type="pres">
      <dgm:prSet presAssocID="{B36482B9-A537-4910-A359-92D16CFDA442}" presName="hierRoot2" presStyleCnt="0">
        <dgm:presLayoutVars>
          <dgm:hierBranch/>
        </dgm:presLayoutVars>
      </dgm:prSet>
      <dgm:spPr/>
    </dgm:pt>
    <dgm:pt modelId="{4011D85D-41AC-447A-95DC-4D353C7F38EA}" type="pres">
      <dgm:prSet presAssocID="{B36482B9-A537-4910-A359-92D16CFDA442}" presName="rootComposite" presStyleCnt="0"/>
      <dgm:spPr/>
    </dgm:pt>
    <dgm:pt modelId="{027A5237-462D-4714-A777-331FC057896A}" type="pres">
      <dgm:prSet presAssocID="{B36482B9-A537-4910-A359-92D16CFDA442}" presName="rootText" presStyleLbl="node2" presStyleIdx="2" presStyleCnt="3">
        <dgm:presLayoutVars>
          <dgm:chPref val="3"/>
        </dgm:presLayoutVars>
      </dgm:prSet>
      <dgm:spPr/>
      <dgm:t>
        <a:bodyPr/>
        <a:lstStyle/>
        <a:p>
          <a:endParaRPr lang="en-IN"/>
        </a:p>
      </dgm:t>
    </dgm:pt>
    <dgm:pt modelId="{397F84F8-5D17-42F4-9FE2-4444E343E717}" type="pres">
      <dgm:prSet presAssocID="{B36482B9-A537-4910-A359-92D16CFDA442}" presName="rootConnector" presStyleLbl="node2" presStyleIdx="2" presStyleCnt="3"/>
      <dgm:spPr/>
      <dgm:t>
        <a:bodyPr/>
        <a:lstStyle/>
        <a:p>
          <a:endParaRPr lang="en-IN"/>
        </a:p>
      </dgm:t>
    </dgm:pt>
    <dgm:pt modelId="{CBBA931B-1C8A-49D0-9BF6-50F6FF9B347A}" type="pres">
      <dgm:prSet presAssocID="{B36482B9-A537-4910-A359-92D16CFDA442}" presName="hierChild4" presStyleCnt="0"/>
      <dgm:spPr/>
    </dgm:pt>
    <dgm:pt modelId="{35855435-36DA-49B3-8346-38350FA19EC9}" type="pres">
      <dgm:prSet presAssocID="{B36482B9-A537-4910-A359-92D16CFDA442}" presName="hierChild5" presStyleCnt="0"/>
      <dgm:spPr/>
    </dgm:pt>
    <dgm:pt modelId="{DD2DF3EB-E173-4EE5-AE6F-73DFB867A8AC}" type="pres">
      <dgm:prSet presAssocID="{F4C06403-23FC-49F2-838D-B941CE09EE0D}" presName="hierChild3" presStyleCnt="0"/>
      <dgm:spPr/>
    </dgm:pt>
  </dgm:ptLst>
  <dgm:cxnLst>
    <dgm:cxn modelId="{AF020F25-5625-44C0-AF39-85E4268B5EA0}" srcId="{DECDD53A-A9C1-4023-8D95-9BB18CC4E767}" destId="{F4C06403-23FC-49F2-838D-B941CE09EE0D}" srcOrd="0" destOrd="0" parTransId="{EE0A7E32-EB51-434E-8DD3-D19072EE094B}" sibTransId="{988FB0F4-13F6-4941-9DC9-13217E8D849D}"/>
    <dgm:cxn modelId="{E8F8F8F3-533B-4838-85A8-7D7EF1DDAD45}" srcId="{F4C06403-23FC-49F2-838D-B941CE09EE0D}" destId="{E0ACCB9B-1039-498B-9CE1-093C90C29856}" srcOrd="0" destOrd="0" parTransId="{17638EB3-E897-4337-85C3-4BD9EFEC2E09}" sibTransId="{2D4F3A03-2210-4919-9C8C-E415E468D2C3}"/>
    <dgm:cxn modelId="{E471CB3D-7714-43EB-8236-AAD3237F814C}" type="presOf" srcId="{E0ACCB9B-1039-498B-9CE1-093C90C29856}" destId="{3E3361DC-4ED9-42F4-A79E-F3FB32038B41}" srcOrd="1" destOrd="0" presId="urn:microsoft.com/office/officeart/2005/8/layout/orgChart1"/>
    <dgm:cxn modelId="{E14E8920-05A3-4070-A577-607C9E155FCC}" type="presOf" srcId="{F4C06403-23FC-49F2-838D-B941CE09EE0D}" destId="{60B45ADB-9BA1-43DE-9FAA-88ABDFF71E0A}" srcOrd="1" destOrd="0" presId="urn:microsoft.com/office/officeart/2005/8/layout/orgChart1"/>
    <dgm:cxn modelId="{B3F48532-5ACF-4CA7-AB33-F7110B607468}" type="presOf" srcId="{B36482B9-A537-4910-A359-92D16CFDA442}" destId="{397F84F8-5D17-42F4-9FE2-4444E343E717}" srcOrd="1" destOrd="0" presId="urn:microsoft.com/office/officeart/2005/8/layout/orgChart1"/>
    <dgm:cxn modelId="{494C91A0-57AC-41FD-9154-3B7AF1EDAF3D}" type="presOf" srcId="{DECDD53A-A9C1-4023-8D95-9BB18CC4E767}" destId="{6A0EC51E-358F-4235-956B-9758D32C9F9A}" srcOrd="0" destOrd="0" presId="urn:microsoft.com/office/officeart/2005/8/layout/orgChart1"/>
    <dgm:cxn modelId="{50263E8A-D7E4-409D-A704-B691684C7179}" type="presOf" srcId="{B36482B9-A537-4910-A359-92D16CFDA442}" destId="{027A5237-462D-4714-A777-331FC057896A}" srcOrd="0" destOrd="0" presId="urn:microsoft.com/office/officeart/2005/8/layout/orgChart1"/>
    <dgm:cxn modelId="{BFAF08B4-617F-4EFE-A2CC-8A47B5D89695}" type="presOf" srcId="{F4C06403-23FC-49F2-838D-B941CE09EE0D}" destId="{C73BA138-F8EE-496B-AA85-6EE7794FB94C}" srcOrd="0" destOrd="0" presId="urn:microsoft.com/office/officeart/2005/8/layout/orgChart1"/>
    <dgm:cxn modelId="{FE2F81CF-5325-4F4B-AD2A-D5A24E619AEE}" type="presOf" srcId="{17638EB3-E897-4337-85C3-4BD9EFEC2E09}" destId="{6035772A-48A6-4402-8ACE-E22819FE8F42}" srcOrd="0" destOrd="0" presId="urn:microsoft.com/office/officeart/2005/8/layout/orgChart1"/>
    <dgm:cxn modelId="{49E2F74F-92B1-4C31-87C1-088353C5EB2D}" type="presOf" srcId="{A883A7A4-49E6-4381-B2A7-28B75158156D}" destId="{034664E0-5895-4FC3-92E4-4ACAB60B9F8E}" srcOrd="0" destOrd="0" presId="urn:microsoft.com/office/officeart/2005/8/layout/orgChart1"/>
    <dgm:cxn modelId="{A0A33F4A-FDCF-4760-9590-8ACB772AB0C0}" type="presOf" srcId="{E0ACCB9B-1039-498B-9CE1-093C90C29856}" destId="{D34966EF-BC1B-409B-A9DC-9FD6FB353EF3}" srcOrd="0" destOrd="0" presId="urn:microsoft.com/office/officeart/2005/8/layout/orgChart1"/>
    <dgm:cxn modelId="{4FD46AD3-E5F2-430C-A895-6DEFB8670C0C}" srcId="{F4C06403-23FC-49F2-838D-B941CE09EE0D}" destId="{B36482B9-A537-4910-A359-92D16CFDA442}" srcOrd="2" destOrd="0" parTransId="{FDD37989-1852-4C4C-9026-7DA50027E08E}" sibTransId="{22606C8F-35F8-4B35-95C7-A67B19A49C3F}"/>
    <dgm:cxn modelId="{126FA00F-5B55-4E4C-919A-4A7790448DD7}" type="presOf" srcId="{AD3B745A-4DE5-4A57-A21D-55E2986BE592}" destId="{5800ED1F-9FA3-4FCB-91F9-8EBCF6A3D9B4}" srcOrd="0" destOrd="0" presId="urn:microsoft.com/office/officeart/2005/8/layout/orgChart1"/>
    <dgm:cxn modelId="{AA736D12-C553-4E6C-A32D-9F5971002163}" type="presOf" srcId="{FDD37989-1852-4C4C-9026-7DA50027E08E}" destId="{D63D46B1-6647-4B5A-A4B0-D20C4F4CFEA0}" srcOrd="0" destOrd="0" presId="urn:microsoft.com/office/officeart/2005/8/layout/orgChart1"/>
    <dgm:cxn modelId="{B7EC7B23-3C98-4BB2-B24F-ACC3E6E93AE9}" srcId="{F4C06403-23FC-49F2-838D-B941CE09EE0D}" destId="{AD3B745A-4DE5-4A57-A21D-55E2986BE592}" srcOrd="1" destOrd="0" parTransId="{A883A7A4-49E6-4381-B2A7-28B75158156D}" sibTransId="{8471FC13-5F1C-4CDA-A0A7-4FE17AB73ADA}"/>
    <dgm:cxn modelId="{67DB2085-CAB0-46B5-AC55-105C38F3DD62}" type="presOf" srcId="{AD3B745A-4DE5-4A57-A21D-55E2986BE592}" destId="{D9BC78A4-7284-4373-8C0C-304960055791}" srcOrd="1" destOrd="0" presId="urn:microsoft.com/office/officeart/2005/8/layout/orgChart1"/>
    <dgm:cxn modelId="{CC34633C-06F8-4CD4-B262-109FCE31042C}" type="presParOf" srcId="{6A0EC51E-358F-4235-956B-9758D32C9F9A}" destId="{9824D484-12D5-4321-8F32-A237699CD6F2}" srcOrd="0" destOrd="0" presId="urn:microsoft.com/office/officeart/2005/8/layout/orgChart1"/>
    <dgm:cxn modelId="{5B8BDA67-2D6A-4E94-BD16-29485B4F18CB}" type="presParOf" srcId="{9824D484-12D5-4321-8F32-A237699CD6F2}" destId="{3CB6CF71-1003-4C28-AB4C-758650C77E19}" srcOrd="0" destOrd="0" presId="urn:microsoft.com/office/officeart/2005/8/layout/orgChart1"/>
    <dgm:cxn modelId="{C10A888C-482A-446D-8EC8-BC401A66BE71}" type="presParOf" srcId="{3CB6CF71-1003-4C28-AB4C-758650C77E19}" destId="{C73BA138-F8EE-496B-AA85-6EE7794FB94C}" srcOrd="0" destOrd="0" presId="urn:microsoft.com/office/officeart/2005/8/layout/orgChart1"/>
    <dgm:cxn modelId="{7D06B23B-CBC7-480A-99A3-E1121712DEF8}" type="presParOf" srcId="{3CB6CF71-1003-4C28-AB4C-758650C77E19}" destId="{60B45ADB-9BA1-43DE-9FAA-88ABDFF71E0A}" srcOrd="1" destOrd="0" presId="urn:microsoft.com/office/officeart/2005/8/layout/orgChart1"/>
    <dgm:cxn modelId="{CF0AB031-928C-4D4F-9F6F-3216E9C271E0}" type="presParOf" srcId="{9824D484-12D5-4321-8F32-A237699CD6F2}" destId="{11DE1EC4-BD75-4742-80E7-56C7B2BF888A}" srcOrd="1" destOrd="0" presId="urn:microsoft.com/office/officeart/2005/8/layout/orgChart1"/>
    <dgm:cxn modelId="{286A3EBE-036C-46C5-861E-D9E634A6DBBA}" type="presParOf" srcId="{11DE1EC4-BD75-4742-80E7-56C7B2BF888A}" destId="{6035772A-48A6-4402-8ACE-E22819FE8F42}" srcOrd="0" destOrd="0" presId="urn:microsoft.com/office/officeart/2005/8/layout/orgChart1"/>
    <dgm:cxn modelId="{43D8295C-02D2-4B76-8989-C757476616CC}" type="presParOf" srcId="{11DE1EC4-BD75-4742-80E7-56C7B2BF888A}" destId="{28A96496-F506-4388-A345-D745D23E75E2}" srcOrd="1" destOrd="0" presId="urn:microsoft.com/office/officeart/2005/8/layout/orgChart1"/>
    <dgm:cxn modelId="{4309C6C0-7BDF-44DA-A215-B6C6924BF82A}" type="presParOf" srcId="{28A96496-F506-4388-A345-D745D23E75E2}" destId="{AACCFD9A-9965-4D58-A2E8-3DBBFF7BB267}" srcOrd="0" destOrd="0" presId="urn:microsoft.com/office/officeart/2005/8/layout/orgChart1"/>
    <dgm:cxn modelId="{799086F4-15B8-412F-B209-EECB8B30DBF7}" type="presParOf" srcId="{AACCFD9A-9965-4D58-A2E8-3DBBFF7BB267}" destId="{D34966EF-BC1B-409B-A9DC-9FD6FB353EF3}" srcOrd="0" destOrd="0" presId="urn:microsoft.com/office/officeart/2005/8/layout/orgChart1"/>
    <dgm:cxn modelId="{D4F782F7-E733-4E02-A00A-80FE21623D36}" type="presParOf" srcId="{AACCFD9A-9965-4D58-A2E8-3DBBFF7BB267}" destId="{3E3361DC-4ED9-42F4-A79E-F3FB32038B41}" srcOrd="1" destOrd="0" presId="urn:microsoft.com/office/officeart/2005/8/layout/orgChart1"/>
    <dgm:cxn modelId="{906CABBC-C8C7-40D7-AB2E-04A9FA097913}" type="presParOf" srcId="{28A96496-F506-4388-A345-D745D23E75E2}" destId="{4AEF5F14-43F6-4B8F-8A2B-A1B083A53E04}" srcOrd="1" destOrd="0" presId="urn:microsoft.com/office/officeart/2005/8/layout/orgChart1"/>
    <dgm:cxn modelId="{6F31BEA0-79EC-4A6E-A640-BC7C763B0AED}" type="presParOf" srcId="{28A96496-F506-4388-A345-D745D23E75E2}" destId="{883022E9-8633-4B7F-A9E9-037A5F275AAD}" srcOrd="2" destOrd="0" presId="urn:microsoft.com/office/officeart/2005/8/layout/orgChart1"/>
    <dgm:cxn modelId="{FDC7AA04-38FB-4F52-AA11-C066B5DEE4E8}" type="presParOf" srcId="{11DE1EC4-BD75-4742-80E7-56C7B2BF888A}" destId="{034664E0-5895-4FC3-92E4-4ACAB60B9F8E}" srcOrd="2" destOrd="0" presId="urn:microsoft.com/office/officeart/2005/8/layout/orgChart1"/>
    <dgm:cxn modelId="{73546689-D49E-447A-ADFD-620436841A61}" type="presParOf" srcId="{11DE1EC4-BD75-4742-80E7-56C7B2BF888A}" destId="{2DAA8F4E-1D59-4B04-BA23-874202C18939}" srcOrd="3" destOrd="0" presId="urn:microsoft.com/office/officeart/2005/8/layout/orgChart1"/>
    <dgm:cxn modelId="{64E52F49-62A7-4689-AE3B-692903805874}" type="presParOf" srcId="{2DAA8F4E-1D59-4B04-BA23-874202C18939}" destId="{7563D82E-81A7-44CB-A7DE-D1A51ADBB6F7}" srcOrd="0" destOrd="0" presId="urn:microsoft.com/office/officeart/2005/8/layout/orgChart1"/>
    <dgm:cxn modelId="{FD38D1CF-C2FA-42C8-AC93-81931C21D4C5}" type="presParOf" srcId="{7563D82E-81A7-44CB-A7DE-D1A51ADBB6F7}" destId="{5800ED1F-9FA3-4FCB-91F9-8EBCF6A3D9B4}" srcOrd="0" destOrd="0" presId="urn:microsoft.com/office/officeart/2005/8/layout/orgChart1"/>
    <dgm:cxn modelId="{15C80239-2A1C-4333-9F60-5CE09FE93DB3}" type="presParOf" srcId="{7563D82E-81A7-44CB-A7DE-D1A51ADBB6F7}" destId="{D9BC78A4-7284-4373-8C0C-304960055791}" srcOrd="1" destOrd="0" presId="urn:microsoft.com/office/officeart/2005/8/layout/orgChart1"/>
    <dgm:cxn modelId="{C6489996-3ABA-4F35-B28A-CABC68008349}" type="presParOf" srcId="{2DAA8F4E-1D59-4B04-BA23-874202C18939}" destId="{3E656BA6-849A-4F48-8B22-B5B5D5CF7269}" srcOrd="1" destOrd="0" presId="urn:microsoft.com/office/officeart/2005/8/layout/orgChart1"/>
    <dgm:cxn modelId="{C2280DE0-F2CC-4D5A-9F46-5EDAA482C53C}" type="presParOf" srcId="{2DAA8F4E-1D59-4B04-BA23-874202C18939}" destId="{C723D8A3-FCDE-4926-A205-8CB654720DD7}" srcOrd="2" destOrd="0" presId="urn:microsoft.com/office/officeart/2005/8/layout/orgChart1"/>
    <dgm:cxn modelId="{F06135EE-6F5A-4E52-AB40-80FC1215A380}" type="presParOf" srcId="{11DE1EC4-BD75-4742-80E7-56C7B2BF888A}" destId="{D63D46B1-6647-4B5A-A4B0-D20C4F4CFEA0}" srcOrd="4" destOrd="0" presId="urn:microsoft.com/office/officeart/2005/8/layout/orgChart1"/>
    <dgm:cxn modelId="{B34B508B-8D0D-4FDB-AEC5-52E4895560D8}" type="presParOf" srcId="{11DE1EC4-BD75-4742-80E7-56C7B2BF888A}" destId="{A6ABB775-3426-4324-85AE-37178CD0FAA3}" srcOrd="5" destOrd="0" presId="urn:microsoft.com/office/officeart/2005/8/layout/orgChart1"/>
    <dgm:cxn modelId="{0DFC0E27-306A-43C3-B0A4-0A90503D6E3D}" type="presParOf" srcId="{A6ABB775-3426-4324-85AE-37178CD0FAA3}" destId="{4011D85D-41AC-447A-95DC-4D353C7F38EA}" srcOrd="0" destOrd="0" presId="urn:microsoft.com/office/officeart/2005/8/layout/orgChart1"/>
    <dgm:cxn modelId="{2895AD74-A89E-411D-B615-EE0E32E09FE4}" type="presParOf" srcId="{4011D85D-41AC-447A-95DC-4D353C7F38EA}" destId="{027A5237-462D-4714-A777-331FC057896A}" srcOrd="0" destOrd="0" presId="urn:microsoft.com/office/officeart/2005/8/layout/orgChart1"/>
    <dgm:cxn modelId="{FACA0960-2FE5-42BF-BF6E-F6DF721911C8}" type="presParOf" srcId="{4011D85D-41AC-447A-95DC-4D353C7F38EA}" destId="{397F84F8-5D17-42F4-9FE2-4444E343E717}" srcOrd="1" destOrd="0" presId="urn:microsoft.com/office/officeart/2005/8/layout/orgChart1"/>
    <dgm:cxn modelId="{BECB1243-139B-418B-B71C-78A087B2CE16}" type="presParOf" srcId="{A6ABB775-3426-4324-85AE-37178CD0FAA3}" destId="{CBBA931B-1C8A-49D0-9BF6-50F6FF9B347A}" srcOrd="1" destOrd="0" presId="urn:microsoft.com/office/officeart/2005/8/layout/orgChart1"/>
    <dgm:cxn modelId="{4A2FE688-70F8-4484-8DCD-9390EE0982AB}" type="presParOf" srcId="{A6ABB775-3426-4324-85AE-37178CD0FAA3}" destId="{35855435-36DA-49B3-8346-38350FA19EC9}" srcOrd="2" destOrd="0" presId="urn:microsoft.com/office/officeart/2005/8/layout/orgChart1"/>
    <dgm:cxn modelId="{F786B202-B039-46DD-B682-44F06CE9AB60}" type="presParOf" srcId="{9824D484-12D5-4321-8F32-A237699CD6F2}" destId="{DD2DF3EB-E173-4EE5-AE6F-73DFB867A8AC}" srcOrd="2" destOrd="0" presId="urn:microsoft.com/office/officeart/2005/8/layout/orgChar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6AF703-A4BD-4C53-8580-E9B7C27419D1}" type="doc">
      <dgm:prSet loTypeId="urn:microsoft.com/office/officeart/2005/8/layout/orgChart1" loCatId="hierarchy" qsTypeId="urn:microsoft.com/office/officeart/2005/8/quickstyle/simple4" qsCatId="simple" csTypeId="urn:microsoft.com/office/officeart/2005/8/colors/accent1_2" csCatId="accent1" phldr="1"/>
      <dgm:spPr/>
    </dgm:pt>
    <dgm:pt modelId="{A891E168-F737-4F44-81BF-F22D86AEE46E}">
      <dgm:prSet/>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Based on Severity/</a:t>
          </a:r>
        </a:p>
        <a:p>
          <a:pPr marL="0" marR="0" lvl="0" indent="0" algn="ctr"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Glasgow Coma Scale</a:t>
          </a:r>
        </a:p>
      </dgm:t>
    </dgm:pt>
    <dgm:pt modelId="{BC5F11DE-C76B-407F-887F-84C231C21D88}" cxnId="{4F9317A6-07F2-4422-8B73-F3D00098F0EB}" type="parTrans">
      <dgm:prSet/>
      <dgm:spPr/>
      <dgm:t>
        <a:bodyPr/>
        <a:lstStyle/>
        <a:p>
          <a:endParaRPr lang="en-US"/>
        </a:p>
      </dgm:t>
    </dgm:pt>
    <dgm:pt modelId="{3881C4F9-12BF-42AA-9D06-DE9529E8B8D6}" cxnId="{4F9317A6-07F2-4422-8B73-F3D00098F0EB}" type="sibTrans">
      <dgm:prSet/>
      <dgm:spPr/>
      <dgm:t>
        <a:bodyPr/>
        <a:lstStyle/>
        <a:p>
          <a:endParaRPr lang="en-US"/>
        </a:p>
      </dgm:t>
    </dgm:pt>
    <dgm:pt modelId="{91760270-FA7C-4305-9F11-EBAB4A1148EE}">
      <dgm:prSet/>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Mild</a:t>
          </a:r>
        </a:p>
        <a:p>
          <a:pPr marL="0" marR="0" lvl="0" indent="0" algn="ctr"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GCS (13-15)</a:t>
          </a:r>
        </a:p>
      </dgm:t>
    </dgm:pt>
    <dgm:pt modelId="{86CC1D8C-A544-4E94-B73F-B202E1F7DC98}" cxnId="{E3ABB832-CFCF-4BEB-9CEF-FA5E9D410DBA}" type="parTrans">
      <dgm:prSet/>
      <dgm:spPr/>
      <dgm:t>
        <a:bodyPr/>
        <a:lstStyle/>
        <a:p>
          <a:endParaRPr lang="en-US"/>
        </a:p>
      </dgm:t>
    </dgm:pt>
    <dgm:pt modelId="{7AE16975-B603-4DBB-99D2-DDA0AB7F94BC}" cxnId="{E3ABB832-CFCF-4BEB-9CEF-FA5E9D410DBA}" type="sibTrans">
      <dgm:prSet/>
      <dgm:spPr/>
      <dgm:t>
        <a:bodyPr/>
        <a:lstStyle/>
        <a:p>
          <a:endParaRPr lang="en-US"/>
        </a:p>
      </dgm:t>
    </dgm:pt>
    <dgm:pt modelId="{C068E8D9-CF86-471A-B013-2AD76BAA5690}">
      <dgm:prSet/>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Moderate</a:t>
          </a:r>
        </a:p>
        <a:p>
          <a:pPr marL="0" marR="0" lvl="0" indent="0" algn="ctr"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GCS (9-12)</a:t>
          </a:r>
        </a:p>
      </dgm:t>
    </dgm:pt>
    <dgm:pt modelId="{4DB5C0F6-8C1F-4DBA-B852-4D7F0205A1D2}" cxnId="{6135B5B0-FC2F-4375-8C58-DCA2376E6B0B}" type="parTrans">
      <dgm:prSet/>
      <dgm:spPr/>
      <dgm:t>
        <a:bodyPr/>
        <a:lstStyle/>
        <a:p>
          <a:endParaRPr lang="en-US"/>
        </a:p>
      </dgm:t>
    </dgm:pt>
    <dgm:pt modelId="{91B89C1C-91FF-4D28-BEAE-D558094CD375}" cxnId="{6135B5B0-FC2F-4375-8C58-DCA2376E6B0B}" type="sibTrans">
      <dgm:prSet/>
      <dgm:spPr/>
      <dgm:t>
        <a:bodyPr/>
        <a:lstStyle/>
        <a:p>
          <a:endParaRPr lang="en-US"/>
        </a:p>
      </dgm:t>
    </dgm:pt>
    <dgm:pt modelId="{93235A6C-91D7-4B80-AA7B-0ADD98430AA6}">
      <dgm:prSet/>
      <dgm:spPr/>
      <dgm: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Severe </a:t>
          </a:r>
        </a:p>
        <a:p>
          <a:pPr marL="0" marR="0" lvl="0" indent="0" algn="ctr"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smtClean="0">
              <a:effectLst/>
              <a:latin typeface="Times New Roman" panose="02020603050405020304" pitchFamily="18" charset="0"/>
            </a:rPr>
            <a:t> GCS (&lt;8)</a:t>
          </a:r>
        </a:p>
      </dgm:t>
    </dgm:pt>
    <dgm:pt modelId="{A79C1539-E4F4-412A-B59D-800219AA5749}" cxnId="{2EB2DF47-30AA-4E14-BDC2-CC6F27F2A4E8}" type="parTrans">
      <dgm:prSet/>
      <dgm:spPr/>
      <dgm:t>
        <a:bodyPr/>
        <a:lstStyle/>
        <a:p>
          <a:endParaRPr lang="en-US"/>
        </a:p>
      </dgm:t>
    </dgm:pt>
    <dgm:pt modelId="{71CCF4B3-1501-40A7-B0EB-9BA7A46B8948}" cxnId="{2EB2DF47-30AA-4E14-BDC2-CC6F27F2A4E8}" type="sibTrans">
      <dgm:prSet/>
      <dgm:spPr/>
      <dgm:t>
        <a:bodyPr/>
        <a:lstStyle/>
        <a:p>
          <a:endParaRPr lang="en-US"/>
        </a:p>
      </dgm:t>
    </dgm:pt>
    <dgm:pt modelId="{A98E2288-7CE8-4583-AC45-23D1FD2BCCAC}" type="pres">
      <dgm:prSet presAssocID="{EC6AF703-A4BD-4C53-8580-E9B7C27419D1}" presName="hierChild1" presStyleCnt="0">
        <dgm:presLayoutVars>
          <dgm:orgChart val="1"/>
          <dgm:chPref val="1"/>
          <dgm:dir/>
          <dgm:animOne val="branch"/>
          <dgm:animLvl val="lvl"/>
          <dgm:resizeHandles/>
        </dgm:presLayoutVars>
      </dgm:prSet>
      <dgm:spPr/>
    </dgm:pt>
    <dgm:pt modelId="{614F6579-D3EE-4DD8-859D-386B6CBC4454}" type="pres">
      <dgm:prSet presAssocID="{A891E168-F737-4F44-81BF-F22D86AEE46E}" presName="hierRoot1" presStyleCnt="0">
        <dgm:presLayoutVars>
          <dgm:hierBranch/>
        </dgm:presLayoutVars>
      </dgm:prSet>
      <dgm:spPr/>
    </dgm:pt>
    <dgm:pt modelId="{22A3FF90-CE28-4E28-989C-BB7D3FDD0DDC}" type="pres">
      <dgm:prSet presAssocID="{A891E168-F737-4F44-81BF-F22D86AEE46E}" presName="rootComposite1" presStyleCnt="0"/>
      <dgm:spPr/>
    </dgm:pt>
    <dgm:pt modelId="{4D6F8D88-6681-4B25-8169-781DE659E0D2}" type="pres">
      <dgm:prSet presAssocID="{A891E168-F737-4F44-81BF-F22D86AEE46E}" presName="rootText1" presStyleLbl="node0" presStyleIdx="0" presStyleCnt="1" custScaleX="218202">
        <dgm:presLayoutVars>
          <dgm:chPref val="3"/>
        </dgm:presLayoutVars>
      </dgm:prSet>
      <dgm:spPr/>
      <dgm:t>
        <a:bodyPr/>
        <a:lstStyle/>
        <a:p>
          <a:endParaRPr lang="en-US"/>
        </a:p>
      </dgm:t>
    </dgm:pt>
    <dgm:pt modelId="{57E6C2F2-9EAC-496B-9709-3E54FC2588E9}" type="pres">
      <dgm:prSet presAssocID="{A891E168-F737-4F44-81BF-F22D86AEE46E}" presName="rootConnector1" presStyleLbl="node1" presStyleIdx="0" presStyleCnt="0"/>
      <dgm:spPr/>
      <dgm:t>
        <a:bodyPr/>
        <a:lstStyle/>
        <a:p>
          <a:endParaRPr lang="en-US"/>
        </a:p>
      </dgm:t>
    </dgm:pt>
    <dgm:pt modelId="{B7DFEE40-1600-43C1-8E1C-5609E16B6B8B}" type="pres">
      <dgm:prSet presAssocID="{A891E168-F737-4F44-81BF-F22D86AEE46E}" presName="hierChild2" presStyleCnt="0"/>
      <dgm:spPr/>
    </dgm:pt>
    <dgm:pt modelId="{F3C7BDAB-771A-4FA8-BFDC-09E204F09CCB}" type="pres">
      <dgm:prSet presAssocID="{86CC1D8C-A544-4E94-B73F-B202E1F7DC98}" presName="Name35" presStyleLbl="parChTrans1D2" presStyleIdx="0" presStyleCnt="3"/>
      <dgm:spPr/>
      <dgm:t>
        <a:bodyPr/>
        <a:lstStyle/>
        <a:p>
          <a:endParaRPr lang="en-US"/>
        </a:p>
      </dgm:t>
    </dgm:pt>
    <dgm:pt modelId="{84C68983-B736-4258-9F37-A326E23FB7FA}" type="pres">
      <dgm:prSet presAssocID="{91760270-FA7C-4305-9F11-EBAB4A1148EE}" presName="hierRoot2" presStyleCnt="0">
        <dgm:presLayoutVars>
          <dgm:hierBranch/>
        </dgm:presLayoutVars>
      </dgm:prSet>
      <dgm:spPr/>
    </dgm:pt>
    <dgm:pt modelId="{EA55D4E0-BB6F-4386-A87C-5C39D20FFE2B}" type="pres">
      <dgm:prSet presAssocID="{91760270-FA7C-4305-9F11-EBAB4A1148EE}" presName="rootComposite" presStyleCnt="0"/>
      <dgm:spPr/>
    </dgm:pt>
    <dgm:pt modelId="{1007E8BC-B12D-4862-9951-59299682CF5E}" type="pres">
      <dgm:prSet presAssocID="{91760270-FA7C-4305-9F11-EBAB4A1148EE}" presName="rootText" presStyleLbl="node2" presStyleIdx="0" presStyleCnt="3">
        <dgm:presLayoutVars>
          <dgm:chPref val="3"/>
        </dgm:presLayoutVars>
      </dgm:prSet>
      <dgm:spPr/>
      <dgm:t>
        <a:bodyPr/>
        <a:lstStyle/>
        <a:p>
          <a:endParaRPr lang="en-US"/>
        </a:p>
      </dgm:t>
    </dgm:pt>
    <dgm:pt modelId="{DA475179-EC95-4D6D-9F61-2FD5CFA1019E}" type="pres">
      <dgm:prSet presAssocID="{91760270-FA7C-4305-9F11-EBAB4A1148EE}" presName="rootConnector" presStyleLbl="node2" presStyleIdx="0" presStyleCnt="3"/>
      <dgm:spPr/>
      <dgm:t>
        <a:bodyPr/>
        <a:lstStyle/>
        <a:p>
          <a:endParaRPr lang="en-US"/>
        </a:p>
      </dgm:t>
    </dgm:pt>
    <dgm:pt modelId="{0D25FC16-45AB-43EB-8D39-1A85DAB453F7}" type="pres">
      <dgm:prSet presAssocID="{91760270-FA7C-4305-9F11-EBAB4A1148EE}" presName="hierChild4" presStyleCnt="0"/>
      <dgm:spPr/>
    </dgm:pt>
    <dgm:pt modelId="{4BDD69FE-F3B5-420C-9654-DE8A4B1151EF}" type="pres">
      <dgm:prSet presAssocID="{91760270-FA7C-4305-9F11-EBAB4A1148EE}" presName="hierChild5" presStyleCnt="0"/>
      <dgm:spPr/>
    </dgm:pt>
    <dgm:pt modelId="{8D8489D0-BC35-4C9D-93B3-1E75B1B67348}" type="pres">
      <dgm:prSet presAssocID="{4DB5C0F6-8C1F-4DBA-B852-4D7F0205A1D2}" presName="Name35" presStyleLbl="parChTrans1D2" presStyleIdx="1" presStyleCnt="3"/>
      <dgm:spPr/>
      <dgm:t>
        <a:bodyPr/>
        <a:lstStyle/>
        <a:p>
          <a:endParaRPr lang="en-US"/>
        </a:p>
      </dgm:t>
    </dgm:pt>
    <dgm:pt modelId="{57718335-25D2-4AC7-BDAD-3E83489B95ED}" type="pres">
      <dgm:prSet presAssocID="{C068E8D9-CF86-471A-B013-2AD76BAA5690}" presName="hierRoot2" presStyleCnt="0">
        <dgm:presLayoutVars>
          <dgm:hierBranch/>
        </dgm:presLayoutVars>
      </dgm:prSet>
      <dgm:spPr/>
    </dgm:pt>
    <dgm:pt modelId="{3CCED3AA-FEAB-47CA-9215-27D557E443D7}" type="pres">
      <dgm:prSet presAssocID="{C068E8D9-CF86-471A-B013-2AD76BAA5690}" presName="rootComposite" presStyleCnt="0"/>
      <dgm:spPr/>
    </dgm:pt>
    <dgm:pt modelId="{ED86CE60-85D9-4422-BAE6-5DCE98E1E4BA}" type="pres">
      <dgm:prSet presAssocID="{C068E8D9-CF86-471A-B013-2AD76BAA5690}" presName="rootText" presStyleLbl="node2" presStyleIdx="1" presStyleCnt="3">
        <dgm:presLayoutVars>
          <dgm:chPref val="3"/>
        </dgm:presLayoutVars>
      </dgm:prSet>
      <dgm:spPr/>
      <dgm:t>
        <a:bodyPr/>
        <a:lstStyle/>
        <a:p>
          <a:endParaRPr lang="en-US"/>
        </a:p>
      </dgm:t>
    </dgm:pt>
    <dgm:pt modelId="{FD0EF723-3059-49BE-973C-CF9D0BF3EA9B}" type="pres">
      <dgm:prSet presAssocID="{C068E8D9-CF86-471A-B013-2AD76BAA5690}" presName="rootConnector" presStyleLbl="node2" presStyleIdx="1" presStyleCnt="3"/>
      <dgm:spPr/>
      <dgm:t>
        <a:bodyPr/>
        <a:lstStyle/>
        <a:p>
          <a:endParaRPr lang="en-US"/>
        </a:p>
      </dgm:t>
    </dgm:pt>
    <dgm:pt modelId="{62B3DBC1-BDF6-4795-88AD-AC377F324EBB}" type="pres">
      <dgm:prSet presAssocID="{C068E8D9-CF86-471A-B013-2AD76BAA5690}" presName="hierChild4" presStyleCnt="0"/>
      <dgm:spPr/>
    </dgm:pt>
    <dgm:pt modelId="{731C3082-8152-41FE-BB5E-4E9EA49AB0B8}" type="pres">
      <dgm:prSet presAssocID="{C068E8D9-CF86-471A-B013-2AD76BAA5690}" presName="hierChild5" presStyleCnt="0"/>
      <dgm:spPr/>
    </dgm:pt>
    <dgm:pt modelId="{26F47FBF-2358-4B71-8BEE-D9348F3645B8}" type="pres">
      <dgm:prSet presAssocID="{A79C1539-E4F4-412A-B59D-800219AA5749}" presName="Name35" presStyleLbl="parChTrans1D2" presStyleIdx="2" presStyleCnt="3"/>
      <dgm:spPr/>
      <dgm:t>
        <a:bodyPr/>
        <a:lstStyle/>
        <a:p>
          <a:endParaRPr lang="en-US"/>
        </a:p>
      </dgm:t>
    </dgm:pt>
    <dgm:pt modelId="{F39553ED-EC92-4E3A-8FC5-1CB57B488900}" type="pres">
      <dgm:prSet presAssocID="{93235A6C-91D7-4B80-AA7B-0ADD98430AA6}" presName="hierRoot2" presStyleCnt="0">
        <dgm:presLayoutVars>
          <dgm:hierBranch/>
        </dgm:presLayoutVars>
      </dgm:prSet>
      <dgm:spPr/>
    </dgm:pt>
    <dgm:pt modelId="{C382FED6-FAE6-4074-A13A-D97B5131D8D8}" type="pres">
      <dgm:prSet presAssocID="{93235A6C-91D7-4B80-AA7B-0ADD98430AA6}" presName="rootComposite" presStyleCnt="0"/>
      <dgm:spPr/>
    </dgm:pt>
    <dgm:pt modelId="{6A786841-4CD3-4184-9D71-783E55467BDE}" type="pres">
      <dgm:prSet presAssocID="{93235A6C-91D7-4B80-AA7B-0ADD98430AA6}" presName="rootText" presStyleLbl="node2" presStyleIdx="2" presStyleCnt="3">
        <dgm:presLayoutVars>
          <dgm:chPref val="3"/>
        </dgm:presLayoutVars>
      </dgm:prSet>
      <dgm:spPr/>
      <dgm:t>
        <a:bodyPr/>
        <a:lstStyle/>
        <a:p>
          <a:endParaRPr lang="en-US"/>
        </a:p>
      </dgm:t>
    </dgm:pt>
    <dgm:pt modelId="{11C5FE9C-BAB4-4767-81B1-37EFBB9AF67E}" type="pres">
      <dgm:prSet presAssocID="{93235A6C-91D7-4B80-AA7B-0ADD98430AA6}" presName="rootConnector" presStyleLbl="node2" presStyleIdx="2" presStyleCnt="3"/>
      <dgm:spPr/>
      <dgm:t>
        <a:bodyPr/>
        <a:lstStyle/>
        <a:p>
          <a:endParaRPr lang="en-US"/>
        </a:p>
      </dgm:t>
    </dgm:pt>
    <dgm:pt modelId="{879482C0-510C-415E-88F1-62EA4CE80B17}" type="pres">
      <dgm:prSet presAssocID="{93235A6C-91D7-4B80-AA7B-0ADD98430AA6}" presName="hierChild4" presStyleCnt="0"/>
      <dgm:spPr/>
    </dgm:pt>
    <dgm:pt modelId="{A437E186-6F2F-4D05-83DE-C8C8AB4206F3}" type="pres">
      <dgm:prSet presAssocID="{93235A6C-91D7-4B80-AA7B-0ADD98430AA6}" presName="hierChild5" presStyleCnt="0"/>
      <dgm:spPr/>
    </dgm:pt>
    <dgm:pt modelId="{DC9CCAFA-AED0-4344-9A45-700CFFF750CF}" type="pres">
      <dgm:prSet presAssocID="{A891E168-F737-4F44-81BF-F22D86AEE46E}" presName="hierChild3" presStyleCnt="0"/>
      <dgm:spPr/>
    </dgm:pt>
  </dgm:ptLst>
  <dgm:cxnLst>
    <dgm:cxn modelId="{4561DCC6-E111-4874-9C9E-B27AC92D6215}" type="presOf" srcId="{91760270-FA7C-4305-9F11-EBAB4A1148EE}" destId="{DA475179-EC95-4D6D-9F61-2FD5CFA1019E}" srcOrd="1" destOrd="0" presId="urn:microsoft.com/office/officeart/2005/8/layout/orgChart1"/>
    <dgm:cxn modelId="{0D8BD9A4-6A7F-43DA-9B0B-EBD34642B0B5}" type="presOf" srcId="{4DB5C0F6-8C1F-4DBA-B852-4D7F0205A1D2}" destId="{8D8489D0-BC35-4C9D-93B3-1E75B1B67348}" srcOrd="0" destOrd="0" presId="urn:microsoft.com/office/officeart/2005/8/layout/orgChart1"/>
    <dgm:cxn modelId="{4F9317A6-07F2-4422-8B73-F3D00098F0EB}" srcId="{EC6AF703-A4BD-4C53-8580-E9B7C27419D1}" destId="{A891E168-F737-4F44-81BF-F22D86AEE46E}" srcOrd="0" destOrd="0" parTransId="{BC5F11DE-C76B-407F-887F-84C231C21D88}" sibTransId="{3881C4F9-12BF-42AA-9D06-DE9529E8B8D6}"/>
    <dgm:cxn modelId="{C87D3FF0-E2DE-43D0-BDA9-D5FF293B51D8}" type="presOf" srcId="{EC6AF703-A4BD-4C53-8580-E9B7C27419D1}" destId="{A98E2288-7CE8-4583-AC45-23D1FD2BCCAC}" srcOrd="0" destOrd="0" presId="urn:microsoft.com/office/officeart/2005/8/layout/orgChart1"/>
    <dgm:cxn modelId="{92D3FD24-0D3C-438E-82E2-23872DED1765}" type="presOf" srcId="{93235A6C-91D7-4B80-AA7B-0ADD98430AA6}" destId="{11C5FE9C-BAB4-4767-81B1-37EFBB9AF67E}" srcOrd="1" destOrd="0" presId="urn:microsoft.com/office/officeart/2005/8/layout/orgChart1"/>
    <dgm:cxn modelId="{9202BBEB-4026-4080-A4F4-82981948F459}" type="presOf" srcId="{86CC1D8C-A544-4E94-B73F-B202E1F7DC98}" destId="{F3C7BDAB-771A-4FA8-BFDC-09E204F09CCB}" srcOrd="0" destOrd="0" presId="urn:microsoft.com/office/officeart/2005/8/layout/orgChart1"/>
    <dgm:cxn modelId="{2EB2DF47-30AA-4E14-BDC2-CC6F27F2A4E8}" srcId="{A891E168-F737-4F44-81BF-F22D86AEE46E}" destId="{93235A6C-91D7-4B80-AA7B-0ADD98430AA6}" srcOrd="2" destOrd="0" parTransId="{A79C1539-E4F4-412A-B59D-800219AA5749}" sibTransId="{71CCF4B3-1501-40A7-B0EB-9BA7A46B8948}"/>
    <dgm:cxn modelId="{5AC86DED-17A4-43AB-B3C5-09D950CE87CA}" type="presOf" srcId="{C068E8D9-CF86-471A-B013-2AD76BAA5690}" destId="{ED86CE60-85D9-4422-BAE6-5DCE98E1E4BA}" srcOrd="0" destOrd="0" presId="urn:microsoft.com/office/officeart/2005/8/layout/orgChart1"/>
    <dgm:cxn modelId="{1CD7E6A2-20BF-41C9-860A-D22CE1560E77}" type="presOf" srcId="{93235A6C-91D7-4B80-AA7B-0ADD98430AA6}" destId="{6A786841-4CD3-4184-9D71-783E55467BDE}" srcOrd="0" destOrd="0" presId="urn:microsoft.com/office/officeart/2005/8/layout/orgChart1"/>
    <dgm:cxn modelId="{659C9A26-BCC5-4EB7-94C6-8F5760BA11D5}" type="presOf" srcId="{C068E8D9-CF86-471A-B013-2AD76BAA5690}" destId="{FD0EF723-3059-49BE-973C-CF9D0BF3EA9B}" srcOrd="1" destOrd="0" presId="urn:microsoft.com/office/officeart/2005/8/layout/orgChart1"/>
    <dgm:cxn modelId="{4846AF52-7BAB-4C5E-8D50-E057C890206D}" type="presOf" srcId="{A891E168-F737-4F44-81BF-F22D86AEE46E}" destId="{57E6C2F2-9EAC-496B-9709-3E54FC2588E9}" srcOrd="1" destOrd="0" presId="urn:microsoft.com/office/officeart/2005/8/layout/orgChart1"/>
    <dgm:cxn modelId="{6135B5B0-FC2F-4375-8C58-DCA2376E6B0B}" srcId="{A891E168-F737-4F44-81BF-F22D86AEE46E}" destId="{C068E8D9-CF86-471A-B013-2AD76BAA5690}" srcOrd="1" destOrd="0" parTransId="{4DB5C0F6-8C1F-4DBA-B852-4D7F0205A1D2}" sibTransId="{91B89C1C-91FF-4D28-BEAE-D558094CD375}"/>
    <dgm:cxn modelId="{E3ABB832-CFCF-4BEB-9CEF-FA5E9D410DBA}" srcId="{A891E168-F737-4F44-81BF-F22D86AEE46E}" destId="{91760270-FA7C-4305-9F11-EBAB4A1148EE}" srcOrd="0" destOrd="0" parTransId="{86CC1D8C-A544-4E94-B73F-B202E1F7DC98}" sibTransId="{7AE16975-B603-4DBB-99D2-DDA0AB7F94BC}"/>
    <dgm:cxn modelId="{081EA1D9-23CB-4AA8-9F52-25848710D47E}" type="presOf" srcId="{A79C1539-E4F4-412A-B59D-800219AA5749}" destId="{26F47FBF-2358-4B71-8BEE-D9348F3645B8}" srcOrd="0" destOrd="0" presId="urn:microsoft.com/office/officeart/2005/8/layout/orgChart1"/>
    <dgm:cxn modelId="{403007FB-1EE4-49F7-80B5-62DCAC2E8014}" type="presOf" srcId="{A891E168-F737-4F44-81BF-F22D86AEE46E}" destId="{4D6F8D88-6681-4B25-8169-781DE659E0D2}" srcOrd="0" destOrd="0" presId="urn:microsoft.com/office/officeart/2005/8/layout/orgChart1"/>
    <dgm:cxn modelId="{261EDF3F-8B83-44A4-AE7B-3289D7C6EAE1}" type="presOf" srcId="{91760270-FA7C-4305-9F11-EBAB4A1148EE}" destId="{1007E8BC-B12D-4862-9951-59299682CF5E}" srcOrd="0" destOrd="0" presId="urn:microsoft.com/office/officeart/2005/8/layout/orgChart1"/>
    <dgm:cxn modelId="{430C3296-C5B6-4530-957C-4736DBCABC7F}" type="presParOf" srcId="{A98E2288-7CE8-4583-AC45-23D1FD2BCCAC}" destId="{614F6579-D3EE-4DD8-859D-386B6CBC4454}" srcOrd="0" destOrd="0" presId="urn:microsoft.com/office/officeart/2005/8/layout/orgChart1"/>
    <dgm:cxn modelId="{F51AA6A7-6F92-4326-B2FD-576BDBFDAC3F}" type="presParOf" srcId="{614F6579-D3EE-4DD8-859D-386B6CBC4454}" destId="{22A3FF90-CE28-4E28-989C-BB7D3FDD0DDC}" srcOrd="0" destOrd="0" presId="urn:microsoft.com/office/officeart/2005/8/layout/orgChart1"/>
    <dgm:cxn modelId="{948E28D8-CA30-42CD-9B58-7C1D9CFE3816}" type="presParOf" srcId="{22A3FF90-CE28-4E28-989C-BB7D3FDD0DDC}" destId="{4D6F8D88-6681-4B25-8169-781DE659E0D2}" srcOrd="0" destOrd="0" presId="urn:microsoft.com/office/officeart/2005/8/layout/orgChart1"/>
    <dgm:cxn modelId="{A71E6B08-EE2D-4DD3-A822-E52E14659228}" type="presParOf" srcId="{22A3FF90-CE28-4E28-989C-BB7D3FDD0DDC}" destId="{57E6C2F2-9EAC-496B-9709-3E54FC2588E9}" srcOrd="1" destOrd="0" presId="urn:microsoft.com/office/officeart/2005/8/layout/orgChart1"/>
    <dgm:cxn modelId="{B42A1F01-B9C9-44E9-851C-89C552FBE5E6}" type="presParOf" srcId="{614F6579-D3EE-4DD8-859D-386B6CBC4454}" destId="{B7DFEE40-1600-43C1-8E1C-5609E16B6B8B}" srcOrd="1" destOrd="0" presId="urn:microsoft.com/office/officeart/2005/8/layout/orgChart1"/>
    <dgm:cxn modelId="{CCCBE6AD-3D64-43B0-9531-ADCF45A1E40A}" type="presParOf" srcId="{B7DFEE40-1600-43C1-8E1C-5609E16B6B8B}" destId="{F3C7BDAB-771A-4FA8-BFDC-09E204F09CCB}" srcOrd="0" destOrd="0" presId="urn:microsoft.com/office/officeart/2005/8/layout/orgChart1"/>
    <dgm:cxn modelId="{0855882F-54A5-4BE3-B372-CB427020109A}" type="presParOf" srcId="{B7DFEE40-1600-43C1-8E1C-5609E16B6B8B}" destId="{84C68983-B736-4258-9F37-A326E23FB7FA}" srcOrd="1" destOrd="0" presId="urn:microsoft.com/office/officeart/2005/8/layout/orgChart1"/>
    <dgm:cxn modelId="{3642A628-AF9F-4568-8AA2-5781AD73567D}" type="presParOf" srcId="{84C68983-B736-4258-9F37-A326E23FB7FA}" destId="{EA55D4E0-BB6F-4386-A87C-5C39D20FFE2B}" srcOrd="0" destOrd="0" presId="urn:microsoft.com/office/officeart/2005/8/layout/orgChart1"/>
    <dgm:cxn modelId="{5956C676-C400-420D-B970-0AF7A6232C5A}" type="presParOf" srcId="{EA55D4E0-BB6F-4386-A87C-5C39D20FFE2B}" destId="{1007E8BC-B12D-4862-9951-59299682CF5E}" srcOrd="0" destOrd="0" presId="urn:microsoft.com/office/officeart/2005/8/layout/orgChart1"/>
    <dgm:cxn modelId="{89B5D083-2869-4085-B622-7098E6CF6256}" type="presParOf" srcId="{EA55D4E0-BB6F-4386-A87C-5C39D20FFE2B}" destId="{DA475179-EC95-4D6D-9F61-2FD5CFA1019E}" srcOrd="1" destOrd="0" presId="urn:microsoft.com/office/officeart/2005/8/layout/orgChart1"/>
    <dgm:cxn modelId="{CFD1C3A1-03CA-4028-AAD6-DF1D2A5942B7}" type="presParOf" srcId="{84C68983-B736-4258-9F37-A326E23FB7FA}" destId="{0D25FC16-45AB-43EB-8D39-1A85DAB453F7}" srcOrd="1" destOrd="0" presId="urn:microsoft.com/office/officeart/2005/8/layout/orgChart1"/>
    <dgm:cxn modelId="{F3800704-6ED2-434D-A9FF-7B2CFC1EC434}" type="presParOf" srcId="{84C68983-B736-4258-9F37-A326E23FB7FA}" destId="{4BDD69FE-F3B5-420C-9654-DE8A4B1151EF}" srcOrd="2" destOrd="0" presId="urn:microsoft.com/office/officeart/2005/8/layout/orgChart1"/>
    <dgm:cxn modelId="{88595873-7004-4D2F-ACE7-A7FCF0055C81}" type="presParOf" srcId="{B7DFEE40-1600-43C1-8E1C-5609E16B6B8B}" destId="{8D8489D0-BC35-4C9D-93B3-1E75B1B67348}" srcOrd="2" destOrd="0" presId="urn:microsoft.com/office/officeart/2005/8/layout/orgChart1"/>
    <dgm:cxn modelId="{F4A1CF8C-0F9B-4C39-B9CC-699DF6F398B5}" type="presParOf" srcId="{B7DFEE40-1600-43C1-8E1C-5609E16B6B8B}" destId="{57718335-25D2-4AC7-BDAD-3E83489B95ED}" srcOrd="3" destOrd="0" presId="urn:microsoft.com/office/officeart/2005/8/layout/orgChart1"/>
    <dgm:cxn modelId="{63A53A4C-1643-47A7-8780-109D69093DE1}" type="presParOf" srcId="{57718335-25D2-4AC7-BDAD-3E83489B95ED}" destId="{3CCED3AA-FEAB-47CA-9215-27D557E443D7}" srcOrd="0" destOrd="0" presId="urn:microsoft.com/office/officeart/2005/8/layout/orgChart1"/>
    <dgm:cxn modelId="{1F4ABCE9-2E82-4645-BA2C-5E8CFB4959F9}" type="presParOf" srcId="{3CCED3AA-FEAB-47CA-9215-27D557E443D7}" destId="{ED86CE60-85D9-4422-BAE6-5DCE98E1E4BA}" srcOrd="0" destOrd="0" presId="urn:microsoft.com/office/officeart/2005/8/layout/orgChart1"/>
    <dgm:cxn modelId="{7C005AA1-D920-4D11-8EF9-9DF5DDE0D72A}" type="presParOf" srcId="{3CCED3AA-FEAB-47CA-9215-27D557E443D7}" destId="{FD0EF723-3059-49BE-973C-CF9D0BF3EA9B}" srcOrd="1" destOrd="0" presId="urn:microsoft.com/office/officeart/2005/8/layout/orgChart1"/>
    <dgm:cxn modelId="{677688BF-E3D2-4889-A54F-43C5484D21DC}" type="presParOf" srcId="{57718335-25D2-4AC7-BDAD-3E83489B95ED}" destId="{62B3DBC1-BDF6-4795-88AD-AC377F324EBB}" srcOrd="1" destOrd="0" presId="urn:microsoft.com/office/officeart/2005/8/layout/orgChart1"/>
    <dgm:cxn modelId="{EF2317B3-B434-45FC-837A-1488416A0202}" type="presParOf" srcId="{57718335-25D2-4AC7-BDAD-3E83489B95ED}" destId="{731C3082-8152-41FE-BB5E-4E9EA49AB0B8}" srcOrd="2" destOrd="0" presId="urn:microsoft.com/office/officeart/2005/8/layout/orgChart1"/>
    <dgm:cxn modelId="{F83A60C2-D77A-4B43-9F10-5C9B1DFAAEB5}" type="presParOf" srcId="{B7DFEE40-1600-43C1-8E1C-5609E16B6B8B}" destId="{26F47FBF-2358-4B71-8BEE-D9348F3645B8}" srcOrd="4" destOrd="0" presId="urn:microsoft.com/office/officeart/2005/8/layout/orgChart1"/>
    <dgm:cxn modelId="{DC395F2D-6044-4A0F-97C5-CCD78FA973BD}" type="presParOf" srcId="{B7DFEE40-1600-43C1-8E1C-5609E16B6B8B}" destId="{F39553ED-EC92-4E3A-8FC5-1CB57B488900}" srcOrd="5" destOrd="0" presId="urn:microsoft.com/office/officeart/2005/8/layout/orgChart1"/>
    <dgm:cxn modelId="{1E628AB6-C63F-4260-9AA2-5B30C9AF79AA}" type="presParOf" srcId="{F39553ED-EC92-4E3A-8FC5-1CB57B488900}" destId="{C382FED6-FAE6-4074-A13A-D97B5131D8D8}" srcOrd="0" destOrd="0" presId="urn:microsoft.com/office/officeart/2005/8/layout/orgChart1"/>
    <dgm:cxn modelId="{470BE4A6-9230-4EB0-BCF5-2C65E8C654F9}" type="presParOf" srcId="{C382FED6-FAE6-4074-A13A-D97B5131D8D8}" destId="{6A786841-4CD3-4184-9D71-783E55467BDE}" srcOrd="0" destOrd="0" presId="urn:microsoft.com/office/officeart/2005/8/layout/orgChart1"/>
    <dgm:cxn modelId="{585046F3-BA32-4010-835B-6C0E13901173}" type="presParOf" srcId="{C382FED6-FAE6-4074-A13A-D97B5131D8D8}" destId="{11C5FE9C-BAB4-4767-81B1-37EFBB9AF67E}" srcOrd="1" destOrd="0" presId="urn:microsoft.com/office/officeart/2005/8/layout/orgChart1"/>
    <dgm:cxn modelId="{345806AE-F5DA-44D2-8AA8-7565934D26CF}" type="presParOf" srcId="{F39553ED-EC92-4E3A-8FC5-1CB57B488900}" destId="{879482C0-510C-415E-88F1-62EA4CE80B17}" srcOrd="1" destOrd="0" presId="urn:microsoft.com/office/officeart/2005/8/layout/orgChart1"/>
    <dgm:cxn modelId="{2E170379-AA2B-403E-A5F8-374DA73B5A0E}" type="presParOf" srcId="{F39553ED-EC92-4E3A-8FC5-1CB57B488900}" destId="{A437E186-6F2F-4D05-83DE-C8C8AB4206F3}" srcOrd="2" destOrd="0" presId="urn:microsoft.com/office/officeart/2005/8/layout/orgChart1"/>
    <dgm:cxn modelId="{A65C008F-A5CE-49F1-A0AA-52705A422AAD}" type="presParOf" srcId="{614F6579-D3EE-4DD8-859D-386B6CBC4454}" destId="{DC9CCAFA-AED0-4344-9A45-700CFFF750CF}" srcOrd="2" destOrd="0" presId="urn:microsoft.com/office/officeart/2005/8/layout/orgChar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229600" cy="4525963"/>
        <a:chOff x="0" y="0"/>
        <a:chExt cx="8229600" cy="4525963"/>
      </a:xfrm>
    </dsp:grpSpPr>
    <dsp:sp modelId="{94EAC0D0-A3DC-4587-91CC-77E0B1FA40E5}">
      <dsp:nvSpPr>
        <dsp:cNvPr id="5" name="Freeform 4"/>
        <dsp:cNvSpPr/>
      </dsp:nvSpPr>
      <dsp:spPr bwMode="white">
        <a:xfrm>
          <a:off x="1964084" y="1445354"/>
          <a:ext cx="2008422" cy="373265"/>
        </a:xfrm>
        <a:custGeom>
          <a:avLst/>
          <a:gdLst/>
          <a:ahLst/>
          <a:cxnLst/>
          <a:pathLst>
            <a:path w="3163" h="588">
              <a:moveTo>
                <a:pt x="3163" y="0"/>
              </a:moveTo>
              <a:lnTo>
                <a:pt x="3163" y="294"/>
              </a:lnTo>
              <a:lnTo>
                <a:pt x="0" y="294"/>
              </a:lnTo>
              <a:lnTo>
                <a:pt x="0" y="588"/>
              </a:lnTo>
            </a:path>
          </a:pathLst>
        </a:custGeom>
      </dsp:spPr>
      <dsp:style>
        <a:lnRef idx="2">
          <a:schemeClr val="accent1">
            <a:tint val="90000"/>
          </a:schemeClr>
        </a:lnRef>
        <a:fillRef idx="0">
          <a:schemeClr val="accent1">
            <a:tint val="90000"/>
          </a:schemeClr>
        </a:fillRef>
        <a:effectRef idx="0">
          <a:scrgbClr r="0" g="0" b="0"/>
        </a:effectRef>
        <a:fontRef idx="minor"/>
      </dsp:style>
      <dsp:txXfrm>
        <a:off x="1964084" y="1445354"/>
        <a:ext cx="2008422" cy="373265"/>
      </dsp:txXfrm>
    </dsp:sp>
    <dsp:sp modelId="{2CF1CBF4-36F8-4C86-A7A8-6E4A019042F4}">
      <dsp:nvSpPr>
        <dsp:cNvPr id="8" name="Freeform 7"/>
        <dsp:cNvSpPr/>
      </dsp:nvSpPr>
      <dsp:spPr bwMode="white">
        <a:xfrm>
          <a:off x="888726" y="2707344"/>
          <a:ext cx="1075358" cy="373265"/>
        </a:xfrm>
        <a:custGeom>
          <a:avLst/>
          <a:gdLst/>
          <a:ahLst/>
          <a:cxnLst/>
          <a:pathLst>
            <a:path w="1693" h="588">
              <a:moveTo>
                <a:pt x="1693" y="0"/>
              </a:moveTo>
              <a:lnTo>
                <a:pt x="1693" y="294"/>
              </a:lnTo>
              <a:lnTo>
                <a:pt x="0" y="294"/>
              </a:lnTo>
              <a:lnTo>
                <a:pt x="0" y="588"/>
              </a:lnTo>
            </a:path>
          </a:pathLst>
        </a:custGeom>
      </dsp:spPr>
      <dsp:style>
        <a:lnRef idx="2">
          <a:schemeClr val="accent1">
            <a:tint val="70000"/>
          </a:schemeClr>
        </a:lnRef>
        <a:fillRef idx="0">
          <a:schemeClr val="accent1">
            <a:tint val="70000"/>
          </a:schemeClr>
        </a:fillRef>
        <a:effectRef idx="0">
          <a:scrgbClr r="0" g="0" b="0"/>
        </a:effectRef>
        <a:fontRef idx="minor"/>
      </dsp:style>
      <dsp:txXfrm>
        <a:off x="888726" y="2707344"/>
        <a:ext cx="1075358" cy="373265"/>
      </dsp:txXfrm>
    </dsp:sp>
    <dsp:sp modelId="{CF0A50C8-647F-4721-8FA7-0A6D56694582}">
      <dsp:nvSpPr>
        <dsp:cNvPr id="11" name="Freeform 10"/>
        <dsp:cNvSpPr/>
      </dsp:nvSpPr>
      <dsp:spPr bwMode="white">
        <a:xfrm>
          <a:off x="1964084" y="2707344"/>
          <a:ext cx="1075358" cy="373265"/>
        </a:xfrm>
        <a:custGeom>
          <a:avLst/>
          <a:gdLst/>
          <a:ahLst/>
          <a:cxnLst/>
          <a:pathLst>
            <a:path w="1693" h="588">
              <a:moveTo>
                <a:pt x="0" y="0"/>
              </a:moveTo>
              <a:lnTo>
                <a:pt x="0" y="294"/>
              </a:lnTo>
              <a:lnTo>
                <a:pt x="1693" y="294"/>
              </a:lnTo>
              <a:lnTo>
                <a:pt x="1693" y="588"/>
              </a:lnTo>
            </a:path>
          </a:pathLst>
        </a:custGeom>
      </dsp:spPr>
      <dsp:style>
        <a:lnRef idx="2">
          <a:schemeClr val="accent1">
            <a:tint val="70000"/>
          </a:schemeClr>
        </a:lnRef>
        <a:fillRef idx="0">
          <a:schemeClr val="accent1">
            <a:tint val="70000"/>
          </a:schemeClr>
        </a:fillRef>
        <a:effectRef idx="0">
          <a:scrgbClr r="0" g="0" b="0"/>
        </a:effectRef>
        <a:fontRef idx="minor"/>
      </dsp:style>
      <dsp:txXfrm>
        <a:off x="1964084" y="2707344"/>
        <a:ext cx="1075358" cy="373265"/>
      </dsp:txXfrm>
    </dsp:sp>
    <dsp:sp modelId="{218A56A5-4D6B-4B55-9EB8-FEA066277014}">
      <dsp:nvSpPr>
        <dsp:cNvPr id="14" name="Freeform 13"/>
        <dsp:cNvSpPr/>
      </dsp:nvSpPr>
      <dsp:spPr bwMode="white">
        <a:xfrm>
          <a:off x="3972506" y="1445354"/>
          <a:ext cx="2293010" cy="373265"/>
        </a:xfrm>
        <a:custGeom>
          <a:avLst/>
          <a:gdLst/>
          <a:ahLst/>
          <a:cxnLst/>
          <a:pathLst>
            <a:path w="3611" h="588">
              <a:moveTo>
                <a:pt x="0" y="0"/>
              </a:moveTo>
              <a:lnTo>
                <a:pt x="0" y="294"/>
              </a:lnTo>
              <a:lnTo>
                <a:pt x="3611" y="294"/>
              </a:lnTo>
              <a:lnTo>
                <a:pt x="3611" y="588"/>
              </a:lnTo>
            </a:path>
          </a:pathLst>
        </a:custGeom>
      </dsp:spPr>
      <dsp:style>
        <a:lnRef idx="2">
          <a:schemeClr val="accent1">
            <a:tint val="90000"/>
          </a:schemeClr>
        </a:lnRef>
        <a:fillRef idx="0">
          <a:schemeClr val="accent1">
            <a:tint val="90000"/>
          </a:schemeClr>
        </a:fillRef>
        <a:effectRef idx="0">
          <a:scrgbClr r="0" g="0" b="0"/>
        </a:effectRef>
        <a:fontRef idx="minor"/>
      </dsp:style>
      <dsp:txXfrm>
        <a:off x="3972506" y="1445354"/>
        <a:ext cx="2293010" cy="373265"/>
      </dsp:txXfrm>
    </dsp:sp>
    <dsp:sp modelId="{5C8EF9AF-4EDD-41C6-993B-F6ED4C8FC5DB}">
      <dsp:nvSpPr>
        <dsp:cNvPr id="17" name="Freeform 16"/>
        <dsp:cNvSpPr/>
      </dsp:nvSpPr>
      <dsp:spPr bwMode="white">
        <a:xfrm>
          <a:off x="5190158" y="2707344"/>
          <a:ext cx="1075358" cy="373265"/>
        </a:xfrm>
        <a:custGeom>
          <a:avLst/>
          <a:gdLst/>
          <a:ahLst/>
          <a:cxnLst/>
          <a:pathLst>
            <a:path w="1693" h="588">
              <a:moveTo>
                <a:pt x="1693" y="0"/>
              </a:moveTo>
              <a:lnTo>
                <a:pt x="1693" y="294"/>
              </a:lnTo>
              <a:lnTo>
                <a:pt x="0" y="294"/>
              </a:lnTo>
              <a:lnTo>
                <a:pt x="0" y="588"/>
              </a:lnTo>
            </a:path>
          </a:pathLst>
        </a:custGeom>
      </dsp:spPr>
      <dsp:style>
        <a:lnRef idx="2">
          <a:schemeClr val="accent1">
            <a:tint val="70000"/>
          </a:schemeClr>
        </a:lnRef>
        <a:fillRef idx="0">
          <a:schemeClr val="accent1">
            <a:tint val="70000"/>
          </a:schemeClr>
        </a:fillRef>
        <a:effectRef idx="0">
          <a:scrgbClr r="0" g="0" b="0"/>
        </a:effectRef>
        <a:fontRef idx="minor"/>
      </dsp:style>
      <dsp:txXfrm>
        <a:off x="5190158" y="2707344"/>
        <a:ext cx="1075358" cy="373265"/>
      </dsp:txXfrm>
    </dsp:sp>
    <dsp:sp modelId="{018897AD-3F06-4CEA-B711-8A4534C4E19A}">
      <dsp:nvSpPr>
        <dsp:cNvPr id="20" name="Freeform 19"/>
        <dsp:cNvSpPr/>
      </dsp:nvSpPr>
      <dsp:spPr bwMode="white">
        <a:xfrm>
          <a:off x="6265516" y="2707344"/>
          <a:ext cx="1075358" cy="373265"/>
        </a:xfrm>
        <a:custGeom>
          <a:avLst/>
          <a:gdLst/>
          <a:ahLst/>
          <a:cxnLst/>
          <a:pathLst>
            <a:path w="1693" h="588">
              <a:moveTo>
                <a:pt x="0" y="0"/>
              </a:moveTo>
              <a:lnTo>
                <a:pt x="0" y="294"/>
              </a:lnTo>
              <a:lnTo>
                <a:pt x="1693" y="294"/>
              </a:lnTo>
              <a:lnTo>
                <a:pt x="1693" y="588"/>
              </a:lnTo>
            </a:path>
          </a:pathLst>
        </a:custGeom>
      </dsp:spPr>
      <dsp:style>
        <a:lnRef idx="2">
          <a:schemeClr val="accent1">
            <a:tint val="70000"/>
          </a:schemeClr>
        </a:lnRef>
        <a:fillRef idx="0">
          <a:schemeClr val="accent1">
            <a:tint val="70000"/>
          </a:schemeClr>
        </a:fillRef>
        <a:effectRef idx="0">
          <a:scrgbClr r="0" g="0" b="0"/>
        </a:effectRef>
        <a:fontRef idx="minor"/>
      </dsp:style>
      <dsp:txXfrm>
        <a:off x="6265516" y="2707344"/>
        <a:ext cx="1075358" cy="373265"/>
      </dsp:txXfrm>
    </dsp:sp>
    <dsp:sp modelId="{3DE82325-981B-4D1D-BB59-35C84756F85F}">
      <dsp:nvSpPr>
        <dsp:cNvPr id="3" name="Rectangles 2"/>
        <dsp:cNvSpPr/>
      </dsp:nvSpPr>
      <dsp:spPr bwMode="white">
        <a:xfrm>
          <a:off x="2573545" y="556628"/>
          <a:ext cx="2797922" cy="888726"/>
        </a:xfrm>
        <a:prstGeom prst="rect">
          <a:avLst/>
        </a:prstGeom>
      </dsp:spPr>
      <dsp:style>
        <a:lnRef idx="2">
          <a:schemeClr val="lt1"/>
        </a:lnRef>
        <a:fillRef idx="1">
          <a:schemeClr val="accent1">
            <a:shade val="60000"/>
            <a:hueOff val="0"/>
            <a:satOff val="0"/>
            <a:lumOff val="0"/>
            <a:alpha val="100000"/>
          </a:schemeClr>
        </a:fillRef>
        <a:effectRef idx="0">
          <a:scrgbClr r="0" g="0" b="0"/>
        </a:effectRef>
        <a:fontRef idx="minor">
          <a:schemeClr val="lt1"/>
        </a:fontRef>
      </dsp:style>
      <dsp:txBody>
        <a:bodyPr lIns="17780" tIns="17780" rIns="17780" bIns="1778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sz="2800" b="1" i="0" u="none" strike="noStrike" cap="none" normalizeH="0" baseline="0" dirty="0" smtClean="0">
              <a:effectLst/>
              <a:latin typeface="Times New Roman" panose="02020603050405020304" pitchFamily="18" charset="0"/>
            </a:rPr>
            <a:t>Based on Etiology</a:t>
          </a:r>
        </a:p>
      </dsp:txBody>
      <dsp:txXfrm>
        <a:off x="2573545" y="556628"/>
        <a:ext cx="2797922" cy="888726"/>
      </dsp:txXfrm>
    </dsp:sp>
    <dsp:sp modelId="{C16FB042-2136-4EFD-AE56-65FA5B263BF2}">
      <dsp:nvSpPr>
        <dsp:cNvPr id="6" name="Rectangles 5"/>
        <dsp:cNvSpPr/>
      </dsp:nvSpPr>
      <dsp:spPr bwMode="white">
        <a:xfrm>
          <a:off x="790770" y="1818619"/>
          <a:ext cx="2346627" cy="888726"/>
        </a:xfrm>
        <a:prstGeom prst="rect">
          <a:avLst/>
        </a:prstGeom>
      </dsp:spPr>
      <dsp:style>
        <a:lnRef idx="2">
          <a:schemeClr val="lt1"/>
        </a:lnRef>
        <a:fillRef idx="1">
          <a:schemeClr val="accent1">
            <a:shade val="80000"/>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OPEN </a:t>
          </a: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     HEAD INJURY	</a:t>
          </a:r>
        </a:p>
      </dsp:txBody>
      <dsp:txXfrm>
        <a:off x="790770" y="1818619"/>
        <a:ext cx="2346627" cy="888726"/>
      </dsp:txXfrm>
    </dsp:sp>
    <dsp:sp modelId="{BE4F9285-D1F1-447C-A898-E868BA5C3872}">
      <dsp:nvSpPr>
        <dsp:cNvPr id="9" name="Rectangles 8"/>
        <dsp:cNvSpPr/>
      </dsp:nvSpPr>
      <dsp:spPr bwMode="white">
        <a:xfrm>
          <a:off x="0" y="3080609"/>
          <a:ext cx="1777451" cy="888726"/>
        </a:xfrm>
        <a:prstGeom prst="rect">
          <a:avLst/>
        </a:prstGeom>
      </dsp:spPr>
      <dsp:style>
        <a:lnRef idx="2">
          <a:schemeClr val="lt1"/>
        </a:lnRef>
        <a:fillRef idx="1">
          <a:schemeClr val="accent1">
            <a:tint val="99000"/>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marL="0" marR="0" lvl="0" indent="0" algn="ctr" defTabSz="914400" rtl="0" eaLnBrk="1" fontAlgn="base" latinLnBrk="0" hangingPunct="1">
            <a:lnSpc>
              <a:spcPct val="80000"/>
            </a:lnSpc>
            <a:spcBef>
              <a:spcPct val="20000"/>
            </a:spcBef>
            <a:spcAft>
              <a:spcPct val="35000"/>
            </a:spcAft>
            <a:buClr>
              <a:schemeClr val="tx2"/>
            </a:buClr>
            <a:buSzPct val="100000"/>
            <a:buFont typeface="Wingdings 2" panose="05020102010507070707" pitchFamily="18" charset="2"/>
            <a:buNone/>
          </a:pP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80000"/>
            </a:lnSpc>
            <a:spcBef>
              <a:spcPct val="20000"/>
            </a:spcBef>
            <a:spcAft>
              <a:spcPct val="35000"/>
            </a:spcAft>
            <a:buClr>
              <a:schemeClr val="tx2"/>
            </a:buClr>
            <a:buSzPct val="100000"/>
            <a:buFont typeface="Wingdings 2" panose="05020102010507070707" pitchFamily="18" charset="2"/>
            <a:buNone/>
          </a:pPr>
          <a:r>
            <a:rPr kumimoji="0" lang="en-US" b="1" i="0" u="none" strike="noStrike" cap="none" normalizeH="0" baseline="0" dirty="0" smtClean="0">
              <a:effectLst/>
              <a:latin typeface="Times New Roman" panose="02020603050405020304" pitchFamily="18" charset="0"/>
            </a:rPr>
            <a:t>Penetrating </a:t>
          </a: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GSW, Stabbing</a:t>
          </a:r>
        </a:p>
      </dsp:txBody>
      <dsp:txXfrm>
        <a:off x="0" y="3080609"/>
        <a:ext cx="1777451" cy="888726"/>
      </dsp:txXfrm>
    </dsp:sp>
    <dsp:sp modelId="{D682DDDC-A533-4AEA-9E95-A5C5CF8304EF}">
      <dsp:nvSpPr>
        <dsp:cNvPr id="12" name="Rectangles 11"/>
        <dsp:cNvSpPr/>
      </dsp:nvSpPr>
      <dsp:spPr bwMode="white">
        <a:xfrm>
          <a:off x="2150716" y="3080609"/>
          <a:ext cx="1777451" cy="888726"/>
        </a:xfrm>
        <a:prstGeom prst="rect">
          <a:avLst/>
        </a:prstGeom>
      </dsp:spPr>
      <dsp:style>
        <a:lnRef idx="2">
          <a:schemeClr val="lt1"/>
        </a:lnRef>
        <a:fillRef idx="1">
          <a:schemeClr val="accent1">
            <a:tint val="99000"/>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Non </a:t>
          </a: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penetrating</a:t>
          </a:r>
        </a:p>
      </dsp:txBody>
      <dsp:txXfrm>
        <a:off x="2150716" y="3080609"/>
        <a:ext cx="1777451" cy="888726"/>
      </dsp:txXfrm>
    </dsp:sp>
    <dsp:sp modelId="{1CF42894-AE39-4078-A48E-36BAEB072A8B}">
      <dsp:nvSpPr>
        <dsp:cNvPr id="15" name="Rectangles 14"/>
        <dsp:cNvSpPr/>
      </dsp:nvSpPr>
      <dsp:spPr bwMode="white">
        <a:xfrm>
          <a:off x="5376790" y="1818619"/>
          <a:ext cx="1777451" cy="888726"/>
        </a:xfrm>
        <a:prstGeom prst="rect">
          <a:avLst/>
        </a:prstGeom>
      </dsp:spPr>
      <dsp:style>
        <a:lnRef idx="2">
          <a:schemeClr val="lt1"/>
        </a:lnRef>
        <a:fillRef idx="1">
          <a:schemeClr val="accent1">
            <a:shade val="80000"/>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CLOSED</a:t>
          </a: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HEAD INJURY</a:t>
          </a:r>
        </a:p>
      </dsp:txBody>
      <dsp:txXfrm>
        <a:off x="5376790" y="1818619"/>
        <a:ext cx="1777451" cy="888726"/>
      </dsp:txXfrm>
    </dsp:sp>
    <dsp:sp modelId="{FA899B0B-DD62-4FC3-81EA-A1F3CA6E3C5D}">
      <dsp:nvSpPr>
        <dsp:cNvPr id="18" name="Rectangles 17"/>
        <dsp:cNvSpPr/>
      </dsp:nvSpPr>
      <dsp:spPr bwMode="white">
        <a:xfrm>
          <a:off x="4301432" y="3080609"/>
          <a:ext cx="1777451" cy="888726"/>
        </a:xfrm>
        <a:prstGeom prst="rect">
          <a:avLst/>
        </a:prstGeom>
      </dsp:spPr>
      <dsp:style>
        <a:lnRef idx="2">
          <a:schemeClr val="lt1"/>
        </a:lnRef>
        <a:fillRef idx="1">
          <a:schemeClr val="accent1">
            <a:tint val="99000"/>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effectLst/>
              <a:latin typeface="Times New Roman" panose="02020603050405020304" pitchFamily="18" charset="0"/>
            </a:rPr>
            <a:t>High </a:t>
          </a:r>
          <a:endParaRPr kumimoji="0" lang="en-US" b="0"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effectLst/>
              <a:latin typeface="Times New Roman" panose="02020603050405020304" pitchFamily="18" charset="0"/>
            </a:rPr>
            <a:t>velocity</a:t>
          </a:r>
          <a:endParaRPr kumimoji="0" lang="en-US" b="0"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           RTA</a:t>
          </a:r>
          <a:r>
            <a:rPr kumimoji="0" lang="en-US" b="0" i="0" u="none" strike="noStrike" cap="none" normalizeH="0" baseline="0" dirty="0" smtClean="0">
              <a:effectLst/>
              <a:latin typeface="Times New Roman" panose="02020603050405020304" pitchFamily="18" charset="0"/>
            </a:rPr>
            <a:t>	</a:t>
          </a:r>
        </a:p>
      </dsp:txBody>
      <dsp:txXfrm>
        <a:off x="4301432" y="3080609"/>
        <a:ext cx="1777451" cy="888726"/>
      </dsp:txXfrm>
    </dsp:sp>
    <dsp:sp modelId="{28C40D25-643C-41B5-A733-D27C1B42534E}">
      <dsp:nvSpPr>
        <dsp:cNvPr id="21" name="Rectangles 20"/>
        <dsp:cNvSpPr/>
      </dsp:nvSpPr>
      <dsp:spPr bwMode="white">
        <a:xfrm>
          <a:off x="6452149" y="3080609"/>
          <a:ext cx="1777451" cy="888726"/>
        </a:xfrm>
        <a:prstGeom prst="rect">
          <a:avLst/>
        </a:prstGeom>
      </dsp:spPr>
      <dsp:style>
        <a:lnRef idx="2">
          <a:schemeClr val="lt1"/>
        </a:lnRef>
        <a:fillRef idx="1">
          <a:schemeClr val="accent1">
            <a:tint val="99000"/>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effectLst/>
              <a:latin typeface="Times New Roman" panose="02020603050405020304" pitchFamily="18" charset="0"/>
            </a:rPr>
            <a:t>Low </a:t>
          </a:r>
          <a:endParaRPr kumimoji="0" lang="en-US" b="0"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effectLst/>
              <a:latin typeface="Times New Roman" panose="02020603050405020304" pitchFamily="18" charset="0"/>
            </a:rPr>
            <a:t>Velocity</a:t>
          </a:r>
          <a:endParaRPr kumimoji="0" lang="en-US" b="0" i="0" u="none" strike="noStrike" cap="none" normalizeH="0" baseline="0" dirty="0" smtClean="0">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Fall</a:t>
          </a:r>
        </a:p>
      </dsp:txBody>
      <dsp:txXfrm>
        <a:off x="6452149" y="3080609"/>
        <a:ext cx="1777451" cy="888726"/>
      </dsp:txXfrm>
    </dsp:sp>
    <dsp:sp modelId="{D5B999AD-B11E-4B8C-A85D-38E3A5A50A69}">
      <dsp:nvSpPr>
        <dsp:cNvPr id="4" name="Rectangles 3" hidden="1"/>
        <dsp:cNvSpPr/>
      </dsp:nvSpPr>
      <dsp:spPr>
        <a:xfrm>
          <a:off x="4811883" y="556628"/>
          <a:ext cx="559584" cy="888726"/>
        </a:xfrm>
        <a:prstGeom prst="rect">
          <a:avLst/>
        </a:prstGeom>
      </dsp:spPr>
      <dsp:txXfrm>
        <a:off x="4811883" y="556628"/>
        <a:ext cx="559584" cy="888726"/>
      </dsp:txXfrm>
    </dsp:sp>
    <dsp:sp modelId="{131EA2D6-CF64-4F9E-8683-42824031F5B1}">
      <dsp:nvSpPr>
        <dsp:cNvPr id="7" name="Rectangles 6" hidden="1"/>
        <dsp:cNvSpPr/>
      </dsp:nvSpPr>
      <dsp:spPr>
        <a:xfrm>
          <a:off x="2668072" y="1818619"/>
          <a:ext cx="469325" cy="888726"/>
        </a:xfrm>
        <a:prstGeom prst="rect">
          <a:avLst/>
        </a:prstGeom>
      </dsp:spPr>
      <dsp:txXfrm>
        <a:off x="2668072" y="1818619"/>
        <a:ext cx="469325" cy="888726"/>
      </dsp:txXfrm>
    </dsp:sp>
    <dsp:sp modelId="{8D8168DB-F594-44B4-B40D-C3ECCB499FCB}">
      <dsp:nvSpPr>
        <dsp:cNvPr id="10" name="Rectangles 9" hidden="1"/>
        <dsp:cNvSpPr/>
      </dsp:nvSpPr>
      <dsp:spPr>
        <a:xfrm>
          <a:off x="0" y="3080609"/>
          <a:ext cx="355490" cy="888726"/>
        </a:xfrm>
        <a:prstGeom prst="rect">
          <a:avLst/>
        </a:prstGeom>
      </dsp:spPr>
      <dsp:txXfrm>
        <a:off x="0" y="3080609"/>
        <a:ext cx="355490" cy="888726"/>
      </dsp:txXfrm>
    </dsp:sp>
    <dsp:sp modelId="{70C14EAA-043E-47E1-A948-27BDB3EDD4C8}">
      <dsp:nvSpPr>
        <dsp:cNvPr id="13" name="Rectangles 12" hidden="1"/>
        <dsp:cNvSpPr/>
      </dsp:nvSpPr>
      <dsp:spPr>
        <a:xfrm>
          <a:off x="2150716" y="3080609"/>
          <a:ext cx="355490" cy="888726"/>
        </a:xfrm>
        <a:prstGeom prst="rect">
          <a:avLst/>
        </a:prstGeom>
      </dsp:spPr>
      <dsp:txXfrm>
        <a:off x="2150716" y="3080609"/>
        <a:ext cx="355490" cy="888726"/>
      </dsp:txXfrm>
    </dsp:sp>
    <dsp:sp modelId="{A69E9957-D87C-4B87-90BD-13FB0102DC53}">
      <dsp:nvSpPr>
        <dsp:cNvPr id="16" name="Rectangles 15" hidden="1"/>
        <dsp:cNvSpPr/>
      </dsp:nvSpPr>
      <dsp:spPr>
        <a:xfrm>
          <a:off x="6798752" y="1818619"/>
          <a:ext cx="355490" cy="888726"/>
        </a:xfrm>
        <a:prstGeom prst="rect">
          <a:avLst/>
        </a:prstGeom>
      </dsp:spPr>
      <dsp:txXfrm>
        <a:off x="6798752" y="1818619"/>
        <a:ext cx="355490" cy="888726"/>
      </dsp:txXfrm>
    </dsp:sp>
    <dsp:sp modelId="{097E9DFD-F349-4D94-8A6F-869F281463DE}">
      <dsp:nvSpPr>
        <dsp:cNvPr id="19" name="Rectangles 18" hidden="1"/>
        <dsp:cNvSpPr/>
      </dsp:nvSpPr>
      <dsp:spPr>
        <a:xfrm>
          <a:off x="4301432" y="3080609"/>
          <a:ext cx="355490" cy="888726"/>
        </a:xfrm>
        <a:prstGeom prst="rect">
          <a:avLst/>
        </a:prstGeom>
      </dsp:spPr>
      <dsp:txXfrm>
        <a:off x="4301432" y="3080609"/>
        <a:ext cx="355490" cy="888726"/>
      </dsp:txXfrm>
    </dsp:sp>
    <dsp:sp modelId="{5F9D28C7-E1F1-4155-9793-C1B0AA4C79FA}">
      <dsp:nvSpPr>
        <dsp:cNvPr id="22" name="Rectangles 21" hidden="1"/>
        <dsp:cNvSpPr/>
      </dsp:nvSpPr>
      <dsp:spPr>
        <a:xfrm>
          <a:off x="6452149" y="3080609"/>
          <a:ext cx="355490" cy="888726"/>
        </a:xfrm>
        <a:prstGeom prst="rect">
          <a:avLst/>
        </a:prstGeom>
      </dsp:spPr>
      <dsp:txXfrm>
        <a:off x="6452149" y="3080609"/>
        <a:ext cx="355490" cy="888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144000" cy="6858000"/>
        <a:chOff x="0" y="0"/>
        <a:chExt cx="9144000" cy="6858000"/>
      </a:xfrm>
    </dsp:grpSpPr>
    <dsp:sp modelId="{DA31B408-52B2-49AD-BAD5-EBBC37A38B54}">
      <dsp:nvSpPr>
        <dsp:cNvPr id="5" name="Freeform 4"/>
        <dsp:cNvSpPr/>
      </dsp:nvSpPr>
      <dsp:spPr bwMode="white">
        <a:xfrm>
          <a:off x="3810139" y="732253"/>
          <a:ext cx="2249879" cy="300312"/>
        </a:xfrm>
        <a:custGeom>
          <a:avLst/>
          <a:gdLst/>
          <a:ahLst/>
          <a:cxnLst/>
          <a:pathLst>
            <a:path w="3543" h="473">
              <a:moveTo>
                <a:pt x="3543" y="0"/>
              </a:moveTo>
              <a:lnTo>
                <a:pt x="3543" y="236"/>
              </a:lnTo>
              <a:lnTo>
                <a:pt x="0" y="236"/>
              </a:lnTo>
              <a:lnTo>
                <a:pt x="0" y="473"/>
              </a:lnTo>
            </a:path>
          </a:pathLst>
        </a:custGeom>
        <a:sp3d z="-110000"/>
      </dsp:spPr>
      <dsp:style>
        <a:lnRef idx="2">
          <a:schemeClr val="accent1">
            <a:shade val="60000"/>
          </a:schemeClr>
        </a:lnRef>
        <a:fillRef idx="0">
          <a:schemeClr val="accent1"/>
        </a:fillRef>
        <a:effectRef idx="0">
          <a:scrgbClr r="0" g="0" b="0"/>
        </a:effectRef>
        <a:fontRef idx="minor"/>
      </dsp:style>
      <dsp:txXfrm>
        <a:off x="3810139" y="732253"/>
        <a:ext cx="2249879" cy="300312"/>
      </dsp:txXfrm>
    </dsp:sp>
    <dsp:sp modelId="{363A5A09-1FD0-41FA-8C17-4E9A073E678F}">
      <dsp:nvSpPr>
        <dsp:cNvPr id="8" name="Freeform 7"/>
        <dsp:cNvSpPr/>
      </dsp:nvSpPr>
      <dsp:spPr bwMode="white">
        <a:xfrm>
          <a:off x="4227190" y="1959199"/>
          <a:ext cx="250231" cy="657826"/>
        </a:xfrm>
        <a:custGeom>
          <a:avLst/>
          <a:gdLst/>
          <a:ahLst/>
          <a:cxnLst/>
          <a:pathLst>
            <a:path w="394" h="1036">
              <a:moveTo>
                <a:pt x="394" y="0"/>
              </a:moveTo>
              <a:lnTo>
                <a:pt x="394" y="1036"/>
              </a:lnTo>
              <a:lnTo>
                <a:pt x="0" y="1036"/>
              </a:lnTo>
            </a:path>
          </a:pathLst>
        </a:custGeom>
        <a:sp3d z="-110000"/>
      </dsp:spPr>
      <dsp:style>
        <a:lnRef idx="2">
          <a:schemeClr val="accent1">
            <a:shade val="80000"/>
          </a:schemeClr>
        </a:lnRef>
        <a:fillRef idx="0">
          <a:schemeClr val="accent1"/>
        </a:fillRef>
        <a:effectRef idx="0">
          <a:scrgbClr r="0" g="0" b="0"/>
        </a:effectRef>
        <a:fontRef idx="minor"/>
      </dsp:style>
      <dsp:txXfrm>
        <a:off x="4227190" y="1959199"/>
        <a:ext cx="250231" cy="657826"/>
      </dsp:txXfrm>
    </dsp:sp>
    <dsp:sp modelId="{1FE3CB4E-3CFC-4C85-AC89-31871E6BDF48}">
      <dsp:nvSpPr>
        <dsp:cNvPr id="11" name="Freeform 10"/>
        <dsp:cNvSpPr/>
      </dsp:nvSpPr>
      <dsp:spPr bwMode="white">
        <a:xfrm>
          <a:off x="4227190" y="1959199"/>
          <a:ext cx="250231" cy="1619982"/>
        </a:xfrm>
        <a:custGeom>
          <a:avLst/>
          <a:gdLst/>
          <a:ahLst/>
          <a:cxnLst/>
          <a:pathLst>
            <a:path w="394" h="2551">
              <a:moveTo>
                <a:pt x="394" y="0"/>
              </a:moveTo>
              <a:lnTo>
                <a:pt x="394" y="2551"/>
              </a:lnTo>
              <a:lnTo>
                <a:pt x="0" y="2551"/>
              </a:lnTo>
            </a:path>
          </a:pathLst>
        </a:custGeom>
        <a:sp3d z="-110000"/>
      </dsp:spPr>
      <dsp:style>
        <a:lnRef idx="2">
          <a:schemeClr val="accent1">
            <a:shade val="80000"/>
          </a:schemeClr>
        </a:lnRef>
        <a:fillRef idx="0">
          <a:schemeClr val="accent1"/>
        </a:fillRef>
        <a:effectRef idx="0">
          <a:scrgbClr r="0" g="0" b="0"/>
        </a:effectRef>
        <a:fontRef idx="minor"/>
      </dsp:style>
      <dsp:txXfrm>
        <a:off x="4227190" y="1959199"/>
        <a:ext cx="250231" cy="1619982"/>
      </dsp:txXfrm>
    </dsp:sp>
    <dsp:sp modelId="{7ABE76B6-A8E8-4D67-88B8-26713EFAE377}">
      <dsp:nvSpPr>
        <dsp:cNvPr id="14" name="Freeform 13"/>
        <dsp:cNvSpPr/>
      </dsp:nvSpPr>
      <dsp:spPr bwMode="white">
        <a:xfrm>
          <a:off x="4227190" y="1959199"/>
          <a:ext cx="250231" cy="2582139"/>
        </a:xfrm>
        <a:custGeom>
          <a:avLst/>
          <a:gdLst/>
          <a:ahLst/>
          <a:cxnLst/>
          <a:pathLst>
            <a:path w="394" h="4066">
              <a:moveTo>
                <a:pt x="394" y="0"/>
              </a:moveTo>
              <a:lnTo>
                <a:pt x="394" y="4066"/>
              </a:lnTo>
              <a:lnTo>
                <a:pt x="0" y="4066"/>
              </a:lnTo>
            </a:path>
          </a:pathLst>
        </a:custGeom>
        <a:sp3d z="-110000"/>
      </dsp:spPr>
      <dsp:style>
        <a:lnRef idx="2">
          <a:schemeClr val="accent1">
            <a:shade val="80000"/>
          </a:schemeClr>
        </a:lnRef>
        <a:fillRef idx="0">
          <a:schemeClr val="accent1"/>
        </a:fillRef>
        <a:effectRef idx="0">
          <a:scrgbClr r="0" g="0" b="0"/>
        </a:effectRef>
        <a:fontRef idx="minor"/>
      </dsp:style>
      <dsp:txXfrm>
        <a:off x="4227190" y="1959199"/>
        <a:ext cx="250231" cy="2582139"/>
      </dsp:txXfrm>
    </dsp:sp>
    <dsp:sp modelId="{9DED38F0-376A-4FA0-997A-D45AE83A4C56}">
      <dsp:nvSpPr>
        <dsp:cNvPr id="17" name="Freeform 16"/>
        <dsp:cNvSpPr/>
      </dsp:nvSpPr>
      <dsp:spPr bwMode="white">
        <a:xfrm>
          <a:off x="5725021" y="732253"/>
          <a:ext cx="334998" cy="300312"/>
        </a:xfrm>
        <a:custGeom>
          <a:avLst/>
          <a:gdLst/>
          <a:ahLst/>
          <a:cxnLst/>
          <a:pathLst>
            <a:path w="528" h="473">
              <a:moveTo>
                <a:pt x="528" y="0"/>
              </a:moveTo>
              <a:lnTo>
                <a:pt x="528" y="236"/>
              </a:lnTo>
              <a:lnTo>
                <a:pt x="0" y="236"/>
              </a:lnTo>
              <a:lnTo>
                <a:pt x="0" y="473"/>
              </a:lnTo>
            </a:path>
          </a:pathLst>
        </a:custGeom>
        <a:sp3d z="-110000"/>
      </dsp:spPr>
      <dsp:style>
        <a:lnRef idx="2">
          <a:schemeClr val="accent1">
            <a:shade val="60000"/>
          </a:schemeClr>
        </a:lnRef>
        <a:fillRef idx="0">
          <a:schemeClr val="accent1"/>
        </a:fillRef>
        <a:effectRef idx="0">
          <a:scrgbClr r="0" g="0" b="0"/>
        </a:effectRef>
        <a:fontRef idx="minor"/>
      </dsp:style>
      <dsp:txXfrm>
        <a:off x="5725021" y="732253"/>
        <a:ext cx="334998" cy="300312"/>
      </dsp:txXfrm>
    </dsp:sp>
    <dsp:sp modelId="{40B157D7-0B18-40A8-B905-4F65CF634004}">
      <dsp:nvSpPr>
        <dsp:cNvPr id="20" name="Freeform 19"/>
        <dsp:cNvSpPr/>
      </dsp:nvSpPr>
      <dsp:spPr bwMode="white">
        <a:xfrm>
          <a:off x="5100647" y="1764074"/>
          <a:ext cx="234140" cy="657826"/>
        </a:xfrm>
        <a:custGeom>
          <a:avLst/>
          <a:gdLst/>
          <a:ahLst/>
          <a:cxnLst/>
          <a:pathLst>
            <a:path w="369" h="1036">
              <a:moveTo>
                <a:pt x="0" y="0"/>
              </a:moveTo>
              <a:lnTo>
                <a:pt x="0" y="1036"/>
              </a:lnTo>
              <a:lnTo>
                <a:pt x="369" y="1036"/>
              </a:lnTo>
            </a:path>
          </a:pathLst>
        </a:custGeom>
        <a:sp3d z="-110000"/>
      </dsp:spPr>
      <dsp:style>
        <a:lnRef idx="2">
          <a:schemeClr val="accent1">
            <a:shade val="80000"/>
          </a:schemeClr>
        </a:lnRef>
        <a:fillRef idx="0">
          <a:schemeClr val="accent1"/>
        </a:fillRef>
        <a:effectRef idx="0">
          <a:scrgbClr r="0" g="0" b="0"/>
        </a:effectRef>
        <a:fontRef idx="minor"/>
      </dsp:style>
      <dsp:txXfrm>
        <a:off x="5100647" y="1764074"/>
        <a:ext cx="234140" cy="657826"/>
      </dsp:txXfrm>
    </dsp:sp>
    <dsp:sp modelId="{115D52D7-37AD-4A3A-87F2-F85B987D1A4F}">
      <dsp:nvSpPr>
        <dsp:cNvPr id="23" name="Freeform 22"/>
        <dsp:cNvSpPr/>
      </dsp:nvSpPr>
      <dsp:spPr bwMode="white">
        <a:xfrm>
          <a:off x="5100647" y="1764074"/>
          <a:ext cx="234140" cy="1673166"/>
        </a:xfrm>
        <a:custGeom>
          <a:avLst/>
          <a:gdLst/>
          <a:ahLst/>
          <a:cxnLst/>
          <a:pathLst>
            <a:path w="369" h="2635">
              <a:moveTo>
                <a:pt x="0" y="0"/>
              </a:moveTo>
              <a:lnTo>
                <a:pt x="0" y="2635"/>
              </a:lnTo>
              <a:lnTo>
                <a:pt x="369" y="2635"/>
              </a:lnTo>
            </a:path>
          </a:pathLst>
        </a:custGeom>
        <a:sp3d z="-110000"/>
      </dsp:spPr>
      <dsp:style>
        <a:lnRef idx="2">
          <a:schemeClr val="accent1">
            <a:shade val="80000"/>
          </a:schemeClr>
        </a:lnRef>
        <a:fillRef idx="0">
          <a:schemeClr val="accent1"/>
        </a:fillRef>
        <a:effectRef idx="0">
          <a:scrgbClr r="0" g="0" b="0"/>
        </a:effectRef>
        <a:fontRef idx="minor"/>
      </dsp:style>
      <dsp:txXfrm>
        <a:off x="5100647" y="1764074"/>
        <a:ext cx="234140" cy="1673166"/>
      </dsp:txXfrm>
    </dsp:sp>
    <dsp:sp modelId="{AFD4029F-B67C-44ED-A9CF-55F3BC5B1452}">
      <dsp:nvSpPr>
        <dsp:cNvPr id="26" name="Freeform 25"/>
        <dsp:cNvSpPr/>
      </dsp:nvSpPr>
      <dsp:spPr bwMode="white">
        <a:xfrm>
          <a:off x="5100647" y="1764074"/>
          <a:ext cx="234140" cy="2688506"/>
        </a:xfrm>
        <a:custGeom>
          <a:avLst/>
          <a:gdLst/>
          <a:ahLst/>
          <a:cxnLst/>
          <a:pathLst>
            <a:path w="369" h="4234">
              <a:moveTo>
                <a:pt x="0" y="0"/>
              </a:moveTo>
              <a:lnTo>
                <a:pt x="0" y="4234"/>
              </a:lnTo>
              <a:lnTo>
                <a:pt x="369" y="4234"/>
              </a:lnTo>
            </a:path>
          </a:pathLst>
        </a:custGeom>
        <a:sp3d z="-110000"/>
      </dsp:spPr>
      <dsp:style>
        <a:lnRef idx="2">
          <a:schemeClr val="accent1">
            <a:shade val="80000"/>
          </a:schemeClr>
        </a:lnRef>
        <a:fillRef idx="0">
          <a:schemeClr val="accent1"/>
        </a:fillRef>
        <a:effectRef idx="0">
          <a:scrgbClr r="0" g="0" b="0"/>
        </a:effectRef>
        <a:fontRef idx="minor"/>
      </dsp:style>
      <dsp:txXfrm>
        <a:off x="5100647" y="1764074"/>
        <a:ext cx="234140" cy="2688506"/>
      </dsp:txXfrm>
    </dsp:sp>
    <dsp:sp modelId="{39A6B7B3-6BA2-4D91-9E46-52C92540605C}">
      <dsp:nvSpPr>
        <dsp:cNvPr id="29" name="Freeform 28"/>
        <dsp:cNvSpPr/>
      </dsp:nvSpPr>
      <dsp:spPr bwMode="white">
        <a:xfrm>
          <a:off x="5100647" y="1764074"/>
          <a:ext cx="234140" cy="3703847"/>
        </a:xfrm>
        <a:custGeom>
          <a:avLst/>
          <a:gdLst/>
          <a:ahLst/>
          <a:cxnLst/>
          <a:pathLst>
            <a:path w="369" h="5833">
              <a:moveTo>
                <a:pt x="0" y="0"/>
              </a:moveTo>
              <a:lnTo>
                <a:pt x="0" y="5833"/>
              </a:lnTo>
              <a:lnTo>
                <a:pt x="369" y="5833"/>
              </a:lnTo>
            </a:path>
          </a:pathLst>
        </a:custGeom>
        <a:sp3d z="-110000"/>
      </dsp:spPr>
      <dsp:style>
        <a:lnRef idx="2">
          <a:schemeClr val="accent1">
            <a:shade val="80000"/>
          </a:schemeClr>
        </a:lnRef>
        <a:fillRef idx="0">
          <a:schemeClr val="accent1"/>
        </a:fillRef>
        <a:effectRef idx="0">
          <a:scrgbClr r="0" g="0" b="0"/>
        </a:effectRef>
        <a:fontRef idx="minor"/>
      </dsp:style>
      <dsp:txXfrm>
        <a:off x="5100647" y="1764074"/>
        <a:ext cx="234140" cy="3703847"/>
      </dsp:txXfrm>
    </dsp:sp>
    <dsp:sp modelId="{3BB6AE1F-D30F-4576-AEBD-5BCB110EB78F}">
      <dsp:nvSpPr>
        <dsp:cNvPr id="32" name="Freeform 31"/>
        <dsp:cNvSpPr/>
      </dsp:nvSpPr>
      <dsp:spPr bwMode="white">
        <a:xfrm>
          <a:off x="5100647" y="1764074"/>
          <a:ext cx="234140" cy="4719187"/>
        </a:xfrm>
        <a:custGeom>
          <a:avLst/>
          <a:gdLst/>
          <a:ahLst/>
          <a:cxnLst/>
          <a:pathLst>
            <a:path w="369" h="7432">
              <a:moveTo>
                <a:pt x="0" y="0"/>
              </a:moveTo>
              <a:lnTo>
                <a:pt x="0" y="7432"/>
              </a:lnTo>
              <a:lnTo>
                <a:pt x="369" y="7432"/>
              </a:lnTo>
            </a:path>
          </a:pathLst>
        </a:custGeom>
        <a:sp3d z="-110000"/>
      </dsp:spPr>
      <dsp:style>
        <a:lnRef idx="2">
          <a:schemeClr val="accent1">
            <a:shade val="80000"/>
          </a:schemeClr>
        </a:lnRef>
        <a:fillRef idx="0">
          <a:schemeClr val="accent1"/>
        </a:fillRef>
        <a:effectRef idx="0">
          <a:scrgbClr r="0" g="0" b="0"/>
        </a:effectRef>
        <a:fontRef idx="minor"/>
      </dsp:style>
      <dsp:txXfrm>
        <a:off x="5100647" y="1764074"/>
        <a:ext cx="234140" cy="4719187"/>
      </dsp:txXfrm>
    </dsp:sp>
    <dsp:sp modelId="{17E54CF7-3A8B-4489-9058-1BDC7035352A}">
      <dsp:nvSpPr>
        <dsp:cNvPr id="35" name="Freeform 34"/>
        <dsp:cNvSpPr/>
      </dsp:nvSpPr>
      <dsp:spPr bwMode="white">
        <a:xfrm>
          <a:off x="6060019" y="732253"/>
          <a:ext cx="1914882" cy="300312"/>
        </a:xfrm>
        <a:custGeom>
          <a:avLst/>
          <a:gdLst/>
          <a:ahLst/>
          <a:cxnLst/>
          <a:pathLst>
            <a:path w="3016" h="473">
              <a:moveTo>
                <a:pt x="0" y="0"/>
              </a:moveTo>
              <a:lnTo>
                <a:pt x="0" y="236"/>
              </a:lnTo>
              <a:lnTo>
                <a:pt x="3016" y="236"/>
              </a:lnTo>
              <a:lnTo>
                <a:pt x="3016" y="473"/>
              </a:lnTo>
            </a:path>
          </a:pathLst>
        </a:custGeom>
        <a:sp3d z="-110000"/>
      </dsp:spPr>
      <dsp:style>
        <a:lnRef idx="2">
          <a:schemeClr val="accent1">
            <a:shade val="60000"/>
          </a:schemeClr>
        </a:lnRef>
        <a:fillRef idx="0">
          <a:schemeClr val="accent1"/>
        </a:fillRef>
        <a:effectRef idx="0">
          <a:scrgbClr r="0" g="0" b="0"/>
        </a:effectRef>
        <a:fontRef idx="minor"/>
      </dsp:style>
      <dsp:txXfrm>
        <a:off x="6060019" y="732253"/>
        <a:ext cx="1914882" cy="300312"/>
      </dsp:txXfrm>
    </dsp:sp>
    <dsp:sp modelId="{44E3E3A9-C477-47C4-981A-FFCD3666695F}">
      <dsp:nvSpPr>
        <dsp:cNvPr id="3" name="Rectangles 2"/>
        <dsp:cNvSpPr/>
      </dsp:nvSpPr>
      <dsp:spPr bwMode="white">
        <a:xfrm>
          <a:off x="3147265" y="17225"/>
          <a:ext cx="5825507" cy="715028"/>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just" defTabSz="914400" rtl="0" eaLnBrk="0" fontAlgn="base" latinLnBrk="0" hangingPunct="0">
            <a:lnSpc>
              <a:spcPct val="100000"/>
            </a:lnSpc>
            <a:spcBef>
              <a:spcPct val="0"/>
            </a:spcBef>
            <a:spcAft>
              <a:spcPct val="35000"/>
            </a:spcAft>
            <a:buClrTx/>
            <a:buSzTx/>
            <a:buFontTx/>
            <a:buNone/>
          </a:pPr>
          <a:r>
            <a:rPr kumimoji="0" lang="en-US" sz="2800" b="1" i="1" u="none" strike="noStrike" cap="none" normalizeH="0" baseline="0" dirty="0" smtClean="0">
              <a:effectLst>
                <a:outerShdw blurRad="38100" dist="38100" dir="2700000" algn="tl">
                  <a:srgbClr val="000000"/>
                </a:outerShdw>
              </a:effectLst>
              <a:latin typeface="Times New Roman" panose="02020603050405020304" pitchFamily="18" charset="0"/>
            </a:rPr>
            <a:t>       Morphological Classification</a:t>
          </a:r>
        </a:p>
      </dsp:txBody>
      <dsp:txXfrm>
        <a:off x="3147265" y="17225"/>
        <a:ext cx="5825507" cy="715028"/>
      </dsp:txXfrm>
    </dsp:sp>
    <dsp:sp modelId="{3CD8F8FF-D040-4130-9915-4BE9D1C2F69D}">
      <dsp:nvSpPr>
        <dsp:cNvPr id="6" name="Rectangles 5"/>
        <dsp:cNvSpPr/>
      </dsp:nvSpPr>
      <dsp:spPr bwMode="white">
        <a:xfrm>
          <a:off x="2976037" y="1032565"/>
          <a:ext cx="1668204" cy="926634"/>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2400" b="1" i="0" u="none" strike="noStrike" cap="none" normalizeH="0" baseline="0" dirty="0" smtClean="0">
              <a:effectLst/>
              <a:latin typeface="Times New Roman" panose="02020603050405020304" pitchFamily="18" charset="0"/>
            </a:rPr>
            <a:t>Scalp injuries</a:t>
          </a:r>
          <a:r>
            <a:rPr kumimoji="0" lang="en-US" sz="1500" b="1" i="0" u="none" strike="noStrike" cap="none" normalizeH="0" baseline="0" dirty="0" smtClean="0">
              <a:effectLst/>
              <a:latin typeface="Times New Roman" panose="02020603050405020304" pitchFamily="18" charset="0"/>
            </a:rPr>
            <a:t>	</a:t>
          </a:r>
        </a:p>
      </dsp:txBody>
      <dsp:txXfrm>
        <a:off x="2976037" y="1032565"/>
        <a:ext cx="1668204" cy="926634"/>
      </dsp:txXfrm>
    </dsp:sp>
    <dsp:sp modelId="{B8EE9D0C-D887-46A2-9EC0-D2B35F900CEF}">
      <dsp:nvSpPr>
        <dsp:cNvPr id="9" name="Rectangles 8"/>
        <dsp:cNvSpPr/>
      </dsp:nvSpPr>
      <dsp:spPr bwMode="white">
        <a:xfrm>
          <a:off x="348262" y="2259510"/>
          <a:ext cx="3878928" cy="715028"/>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2000" b="0" i="0" u="none" strike="noStrike" cap="none" normalizeH="0" baseline="0" dirty="0" smtClean="0">
              <a:effectLst/>
              <a:latin typeface="Times New Roman" panose="02020603050405020304" pitchFamily="18" charset="0"/>
            </a:rPr>
            <a:t>Sub cutaneous haematoma</a:t>
          </a:r>
        </a:p>
      </dsp:txBody>
      <dsp:txXfrm>
        <a:off x="348262" y="2259510"/>
        <a:ext cx="3878928" cy="715028"/>
      </dsp:txXfrm>
    </dsp:sp>
    <dsp:sp modelId="{72186D6B-8CAF-45FD-8266-6880D3C0778B}">
      <dsp:nvSpPr>
        <dsp:cNvPr id="12" name="Rectangles 11"/>
        <dsp:cNvSpPr/>
      </dsp:nvSpPr>
      <dsp:spPr bwMode="white">
        <a:xfrm>
          <a:off x="0" y="3274851"/>
          <a:ext cx="4227190" cy="608661"/>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1600" b="1" i="0" u="none" strike="noStrike" cap="none" normalizeH="0" baseline="0" dirty="0" smtClean="0">
              <a:effectLst/>
              <a:latin typeface="Times New Roman" panose="02020603050405020304" pitchFamily="18" charset="0"/>
            </a:rPr>
            <a:t>Sub </a:t>
          </a:r>
          <a:r>
            <a:rPr kumimoji="0" lang="en-US" sz="1600" b="1" i="0" u="none" strike="noStrike" cap="none" normalizeH="0" baseline="0" dirty="0" err="1" smtClean="0">
              <a:effectLst/>
              <a:latin typeface="Times New Roman" panose="02020603050405020304" pitchFamily="18" charset="0"/>
            </a:rPr>
            <a:t>Epineuronic</a:t>
          </a:r>
          <a:r>
            <a:rPr kumimoji="0" lang="en-US" sz="1600" b="1" i="0" u="none" strike="noStrike" cap="none" normalizeH="0" baseline="0" dirty="0" smtClean="0">
              <a:effectLst/>
              <a:latin typeface="Times New Roman" panose="02020603050405020304" pitchFamily="18" charset="0"/>
            </a:rPr>
            <a:t> Haematoma</a:t>
          </a:r>
          <a:endParaRPr kumimoji="0" lang="en-US" sz="1600" b="1" i="0" u="none" strike="noStrike" cap="none" normalizeH="0" baseline="0" dirty="0" smtClean="0">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35000"/>
            </a:spcAft>
            <a:buClrTx/>
            <a:buSzTx/>
            <a:buFontTx/>
            <a:buNone/>
          </a:pPr>
          <a:r>
            <a:rPr kumimoji="0" lang="en-US" sz="1600" b="1" i="0" u="none" strike="noStrike" cap="none" normalizeH="0" baseline="0" dirty="0" smtClean="0">
              <a:effectLst/>
              <a:latin typeface="Times New Roman" panose="02020603050405020304" pitchFamily="18" charset="0"/>
            </a:rPr>
            <a:t> (Black eye)</a:t>
          </a:r>
        </a:p>
      </dsp:txBody>
      <dsp:txXfrm>
        <a:off x="0" y="3274851"/>
        <a:ext cx="4227190" cy="608661"/>
      </dsp:txXfrm>
    </dsp:sp>
    <dsp:sp modelId="{F220F09B-30F6-4AF0-8EA9-71F8B222D023}">
      <dsp:nvSpPr>
        <dsp:cNvPr id="15" name="Rectangles 14"/>
        <dsp:cNvSpPr/>
      </dsp:nvSpPr>
      <dsp:spPr bwMode="white">
        <a:xfrm>
          <a:off x="102464" y="4183823"/>
          <a:ext cx="4124727" cy="715028"/>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2000" b="0" i="0" u="none" strike="noStrike" cap="none" normalizeH="0" baseline="0" dirty="0" smtClean="0">
              <a:effectLst/>
              <a:latin typeface="Times New Roman" panose="02020603050405020304" pitchFamily="18" charset="0"/>
            </a:rPr>
            <a:t>Sub </a:t>
          </a:r>
          <a:r>
            <a:rPr kumimoji="0" lang="en-US" sz="2000" b="0" i="0" u="none" strike="noStrike" cap="none" normalizeH="0" baseline="0" dirty="0" err="1" smtClean="0">
              <a:effectLst/>
              <a:latin typeface="Times New Roman" panose="02020603050405020304" pitchFamily="18" charset="0"/>
            </a:rPr>
            <a:t>Epicranial</a:t>
          </a:r>
          <a:r>
            <a:rPr kumimoji="0" lang="en-US" sz="2000" b="0" i="0" u="none" strike="noStrike" cap="none" normalizeH="0" baseline="0" dirty="0" smtClean="0">
              <a:effectLst/>
              <a:latin typeface="Times New Roman" panose="02020603050405020304" pitchFamily="18" charset="0"/>
            </a:rPr>
            <a:t> </a:t>
          </a:r>
          <a:endParaRPr kumimoji="0" lang="en-US" sz="2000" b="0" i="0" u="none" strike="noStrike" cap="none" normalizeH="0" baseline="0" dirty="0" smtClean="0">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35000"/>
            </a:spcAft>
            <a:buClrTx/>
            <a:buSzTx/>
            <a:buFontTx/>
            <a:buNone/>
          </a:pPr>
          <a:r>
            <a:rPr kumimoji="0" lang="en-US" sz="2000" b="0" i="0" u="none" strike="noStrike" cap="none" normalizeH="0" baseline="0" dirty="0" smtClean="0">
              <a:effectLst/>
              <a:latin typeface="Times New Roman" panose="02020603050405020304" pitchFamily="18" charset="0"/>
            </a:rPr>
            <a:t>haematoma</a:t>
          </a:r>
        </a:p>
      </dsp:txBody>
      <dsp:txXfrm>
        <a:off x="102464" y="4183823"/>
        <a:ext cx="4124727" cy="715028"/>
      </dsp:txXfrm>
    </dsp:sp>
    <dsp:sp modelId="{A6A27487-C1DA-4A0F-82EE-32CAC5FF34C4}">
      <dsp:nvSpPr>
        <dsp:cNvPr id="18" name="Rectangles 17"/>
        <dsp:cNvSpPr/>
      </dsp:nvSpPr>
      <dsp:spPr bwMode="white">
        <a:xfrm>
          <a:off x="4944553" y="1032565"/>
          <a:ext cx="1560935" cy="731510"/>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2400" b="1" i="0" u="none" strike="noStrike" cap="none" normalizeH="0" baseline="0" dirty="0" smtClean="0">
              <a:effectLst/>
              <a:latin typeface="Times New Roman" panose="02020603050405020304" pitchFamily="18" charset="0"/>
            </a:rPr>
            <a:t>Skull injuries</a:t>
          </a:r>
        </a:p>
      </dsp:txBody>
      <dsp:txXfrm>
        <a:off x="4944553" y="1032565"/>
        <a:ext cx="1560935" cy="731510"/>
      </dsp:txXfrm>
    </dsp:sp>
    <dsp:sp modelId="{35FC9425-EBD8-491F-922B-343905BFB200}">
      <dsp:nvSpPr>
        <dsp:cNvPr id="21" name="Rectangles 20"/>
        <dsp:cNvSpPr/>
      </dsp:nvSpPr>
      <dsp:spPr bwMode="white">
        <a:xfrm>
          <a:off x="5334787" y="2064386"/>
          <a:ext cx="1430057" cy="715028"/>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1800" b="0" i="0" u="none" strike="noStrike" cap="none" normalizeH="0" baseline="0" dirty="0" smtClean="0">
              <a:effectLst/>
              <a:latin typeface="Times New Roman" panose="02020603050405020304" pitchFamily="18" charset="0"/>
            </a:rPr>
            <a:t>Open #</a:t>
          </a:r>
        </a:p>
      </dsp:txBody>
      <dsp:txXfrm>
        <a:off x="5334787" y="2064386"/>
        <a:ext cx="1430057" cy="715028"/>
      </dsp:txXfrm>
    </dsp:sp>
    <dsp:sp modelId="{5A9E3AB4-5AA9-415F-B8D8-471CC12628F6}">
      <dsp:nvSpPr>
        <dsp:cNvPr id="24" name="Rectangles 23"/>
        <dsp:cNvSpPr/>
      </dsp:nvSpPr>
      <dsp:spPr bwMode="white">
        <a:xfrm>
          <a:off x="5334787" y="3079727"/>
          <a:ext cx="1430057" cy="715028"/>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1800" b="0" i="0" u="none" strike="noStrike" cap="none" normalizeH="0" baseline="0" dirty="0" smtClean="0">
              <a:effectLst/>
              <a:latin typeface="Times New Roman" panose="02020603050405020304" pitchFamily="18" charset="0"/>
            </a:rPr>
            <a:t>Closed #</a:t>
          </a:r>
        </a:p>
      </dsp:txBody>
      <dsp:txXfrm>
        <a:off x="5334787" y="3079727"/>
        <a:ext cx="1430057" cy="715028"/>
      </dsp:txXfrm>
    </dsp:sp>
    <dsp:sp modelId="{36A7D483-6AC4-43C4-9401-4C7ED4690967}">
      <dsp:nvSpPr>
        <dsp:cNvPr id="27" name="Rectangles 26"/>
        <dsp:cNvSpPr/>
      </dsp:nvSpPr>
      <dsp:spPr bwMode="white">
        <a:xfrm>
          <a:off x="5334787" y="4095067"/>
          <a:ext cx="1430057" cy="715028"/>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1800" b="0" i="0" u="none" strike="noStrike" cap="none" normalizeH="0" baseline="0" dirty="0" smtClean="0">
              <a:effectLst/>
              <a:latin typeface="Times New Roman" panose="02020603050405020304" pitchFamily="18" charset="0"/>
            </a:rPr>
            <a:t>Linear # /</a:t>
          </a:r>
          <a:endParaRPr kumimoji="0" lang="en-US" sz="1800" b="0" i="0" u="none" strike="noStrike" cap="none" normalizeH="0" baseline="0" dirty="0" smtClean="0">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35000"/>
            </a:spcAft>
            <a:buClrTx/>
            <a:buSzTx/>
            <a:buFontTx/>
            <a:buNone/>
          </a:pPr>
          <a:r>
            <a:rPr kumimoji="0" lang="en-US" sz="1800" b="0" i="0" u="none" strike="noStrike" cap="none" normalizeH="0" baseline="0" dirty="0" err="1" smtClean="0">
              <a:effectLst/>
              <a:latin typeface="Times New Roman" panose="02020603050405020304" pitchFamily="18" charset="0"/>
            </a:rPr>
            <a:t>Communeted</a:t>
          </a:r>
          <a:r>
            <a:rPr kumimoji="0" lang="en-US" sz="1800" b="0" i="0" u="none" strike="noStrike" cap="none" normalizeH="0" baseline="0" dirty="0" smtClean="0">
              <a:effectLst/>
              <a:latin typeface="Times New Roman" panose="02020603050405020304" pitchFamily="18" charset="0"/>
            </a:rPr>
            <a:t> #</a:t>
          </a:r>
        </a:p>
      </dsp:txBody>
      <dsp:txXfrm>
        <a:off x="5334787" y="4095067"/>
        <a:ext cx="1430057" cy="715028"/>
      </dsp:txXfrm>
    </dsp:sp>
    <dsp:sp modelId="{50FD57E1-5F2C-4D04-8AD7-B8A3948CAB82}">
      <dsp:nvSpPr>
        <dsp:cNvPr id="30" name="Rectangles 29"/>
        <dsp:cNvSpPr/>
      </dsp:nvSpPr>
      <dsp:spPr bwMode="white">
        <a:xfrm>
          <a:off x="5334787" y="5110407"/>
          <a:ext cx="1430057" cy="715028"/>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1800" b="0" i="0" u="none" strike="noStrike" cap="none" normalizeH="0" baseline="0" dirty="0" smtClean="0">
              <a:effectLst/>
              <a:latin typeface="Times New Roman" panose="02020603050405020304" pitchFamily="18" charset="0"/>
            </a:rPr>
            <a:t>Depressed #</a:t>
          </a:r>
        </a:p>
      </dsp:txBody>
      <dsp:txXfrm>
        <a:off x="5334787" y="5110407"/>
        <a:ext cx="1430057" cy="715028"/>
      </dsp:txXfrm>
    </dsp:sp>
    <dsp:sp modelId="{420B6C84-98F9-4532-98A8-7DF465010CFB}">
      <dsp:nvSpPr>
        <dsp:cNvPr id="33" name="Rectangles 32"/>
        <dsp:cNvSpPr/>
      </dsp:nvSpPr>
      <dsp:spPr bwMode="white">
        <a:xfrm>
          <a:off x="5334787" y="6125747"/>
          <a:ext cx="1430057" cy="715028"/>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1800" b="0" i="0" u="none" strike="noStrike" cap="none" normalizeH="0" baseline="0" dirty="0" smtClean="0">
              <a:effectLst/>
              <a:latin typeface="Times New Roman" panose="02020603050405020304" pitchFamily="18" charset="0"/>
            </a:rPr>
            <a:t>Compound #</a:t>
          </a:r>
        </a:p>
      </dsp:txBody>
      <dsp:txXfrm>
        <a:off x="5334787" y="6125747"/>
        <a:ext cx="1430057" cy="715028"/>
      </dsp:txXfrm>
    </dsp:sp>
    <dsp:sp modelId="{0B82FF4E-FE9E-4F86-9246-A36ED7351776}">
      <dsp:nvSpPr>
        <dsp:cNvPr id="36" name="Rectangles 35"/>
        <dsp:cNvSpPr/>
      </dsp:nvSpPr>
      <dsp:spPr bwMode="white">
        <a:xfrm>
          <a:off x="6805800" y="1032565"/>
          <a:ext cx="2338200" cy="882867"/>
        </a:xfrm>
        <a:prstGeom prst="rect">
          <a:avLst/>
        </a:prstGeom>
        <a:sp3d contourW="19050" prstMaterial="metal">
          <a:bevelT w="88900" h="203200"/>
          <a:bevelB w="165100" h="254000"/>
        </a:sp3d>
      </dsp:spPr>
      <dsp:style>
        <a:lnRef idx="0">
          <a:schemeClr val="lt1"/>
        </a:lnRef>
        <a:fillRef idx="1">
          <a:schemeClr val="accent1"/>
        </a:fillRef>
        <a:effectRef idx="1">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sz="2400" b="1" i="0" u="none" strike="noStrike" cap="none" normalizeH="0" baseline="0" dirty="0" smtClean="0">
              <a:effectLst/>
              <a:latin typeface="Times New Roman" panose="02020603050405020304" pitchFamily="18" charset="0"/>
            </a:rPr>
            <a:t>Intracranial </a:t>
          </a:r>
          <a:endParaRPr kumimoji="0" lang="en-US" sz="2400" b="1" i="0" u="none" strike="noStrike" cap="none" normalizeH="0" baseline="0" dirty="0" smtClean="0">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35000"/>
            </a:spcAft>
            <a:buClrTx/>
            <a:buSzTx/>
            <a:buFontTx/>
            <a:buNone/>
          </a:pPr>
          <a:r>
            <a:rPr kumimoji="0" lang="en-US" sz="2400" b="1" i="0" u="none" strike="noStrike" cap="none" normalizeH="0" baseline="0" dirty="0" smtClean="0">
              <a:effectLst/>
              <a:latin typeface="Times New Roman" panose="02020603050405020304" pitchFamily="18" charset="0"/>
            </a:rPr>
            <a:t>injuries</a:t>
          </a:r>
        </a:p>
      </dsp:txBody>
      <dsp:txXfrm>
        <a:off x="6805800" y="1032565"/>
        <a:ext cx="2338200" cy="882867"/>
      </dsp:txXfrm>
    </dsp:sp>
    <dsp:sp modelId="{B653A945-1C4E-4C21-B044-7AC03329C2CB}">
      <dsp:nvSpPr>
        <dsp:cNvPr id="4" name="Rectangles 3" hidden="1"/>
        <dsp:cNvSpPr/>
      </dsp:nvSpPr>
      <dsp:spPr>
        <a:xfrm>
          <a:off x="7807671" y="17225"/>
          <a:ext cx="1165101" cy="715028"/>
        </a:xfrm>
        <a:prstGeom prst="rect">
          <a:avLst/>
        </a:prstGeom>
      </dsp:spPr>
      <dsp:txXfrm>
        <a:off x="7807671" y="17225"/>
        <a:ext cx="1165101" cy="715028"/>
      </dsp:txXfrm>
    </dsp:sp>
    <dsp:sp modelId="{45A1EB7A-6D23-4751-A112-BBA402A3C3F6}">
      <dsp:nvSpPr>
        <dsp:cNvPr id="7" name="Rectangles 6" hidden="1"/>
        <dsp:cNvSpPr/>
      </dsp:nvSpPr>
      <dsp:spPr>
        <a:xfrm>
          <a:off x="4310600" y="1032565"/>
          <a:ext cx="333641" cy="926634"/>
        </a:xfrm>
        <a:prstGeom prst="rect">
          <a:avLst/>
        </a:prstGeom>
      </dsp:spPr>
      <dsp:txXfrm>
        <a:off x="4310600" y="1032565"/>
        <a:ext cx="333641" cy="926634"/>
      </dsp:txXfrm>
    </dsp:sp>
    <dsp:sp modelId="{3319D83C-3026-41F1-937A-CA17E64EF332}">
      <dsp:nvSpPr>
        <dsp:cNvPr id="10" name="Rectangles 9" hidden="1"/>
        <dsp:cNvSpPr/>
      </dsp:nvSpPr>
      <dsp:spPr>
        <a:xfrm>
          <a:off x="348262" y="2259510"/>
          <a:ext cx="775786" cy="715028"/>
        </a:xfrm>
        <a:prstGeom prst="rect">
          <a:avLst/>
        </a:prstGeom>
      </dsp:spPr>
      <dsp:txXfrm>
        <a:off x="348262" y="2259510"/>
        <a:ext cx="775786" cy="715028"/>
      </dsp:txXfrm>
    </dsp:sp>
    <dsp:sp modelId="{E45C84DF-507E-454C-B9EB-F704102E6BBA}">
      <dsp:nvSpPr>
        <dsp:cNvPr id="13" name="Rectangles 12" hidden="1"/>
        <dsp:cNvSpPr/>
      </dsp:nvSpPr>
      <dsp:spPr>
        <a:xfrm>
          <a:off x="0" y="3274851"/>
          <a:ext cx="845438" cy="608661"/>
        </a:xfrm>
        <a:prstGeom prst="rect">
          <a:avLst/>
        </a:prstGeom>
      </dsp:spPr>
      <dsp:txXfrm>
        <a:off x="0" y="3274851"/>
        <a:ext cx="845438" cy="608661"/>
      </dsp:txXfrm>
    </dsp:sp>
    <dsp:sp modelId="{6E03A736-8D89-4D21-8925-992AA458F7DA}">
      <dsp:nvSpPr>
        <dsp:cNvPr id="16" name="Rectangles 15" hidden="1"/>
        <dsp:cNvSpPr/>
      </dsp:nvSpPr>
      <dsp:spPr>
        <a:xfrm>
          <a:off x="102464" y="4183823"/>
          <a:ext cx="824945" cy="715028"/>
        </a:xfrm>
        <a:prstGeom prst="rect">
          <a:avLst/>
        </a:prstGeom>
      </dsp:spPr>
      <dsp:txXfrm>
        <a:off x="102464" y="4183823"/>
        <a:ext cx="824945" cy="715028"/>
      </dsp:txXfrm>
    </dsp:sp>
    <dsp:sp modelId="{E88BE1E9-5078-491A-88E0-6CB15A35B259}">
      <dsp:nvSpPr>
        <dsp:cNvPr id="19" name="Rectangles 18" hidden="1"/>
        <dsp:cNvSpPr/>
      </dsp:nvSpPr>
      <dsp:spPr>
        <a:xfrm>
          <a:off x="4944553" y="1032565"/>
          <a:ext cx="312187" cy="731510"/>
        </a:xfrm>
        <a:prstGeom prst="rect">
          <a:avLst/>
        </a:prstGeom>
      </dsp:spPr>
      <dsp:txXfrm>
        <a:off x="4944553" y="1032565"/>
        <a:ext cx="312187" cy="731510"/>
      </dsp:txXfrm>
    </dsp:sp>
    <dsp:sp modelId="{1C5AEF31-3B78-4190-9086-A3BB86E878E2}">
      <dsp:nvSpPr>
        <dsp:cNvPr id="22" name="Rectangles 21" hidden="1"/>
        <dsp:cNvSpPr/>
      </dsp:nvSpPr>
      <dsp:spPr>
        <a:xfrm>
          <a:off x="5334787" y="2064386"/>
          <a:ext cx="286011" cy="715028"/>
        </a:xfrm>
        <a:prstGeom prst="rect">
          <a:avLst/>
        </a:prstGeom>
      </dsp:spPr>
      <dsp:txXfrm>
        <a:off x="5334787" y="2064386"/>
        <a:ext cx="286011" cy="715028"/>
      </dsp:txXfrm>
    </dsp:sp>
    <dsp:sp modelId="{93714419-1386-435E-8776-132BB6451812}">
      <dsp:nvSpPr>
        <dsp:cNvPr id="25" name="Rectangles 24" hidden="1"/>
        <dsp:cNvSpPr/>
      </dsp:nvSpPr>
      <dsp:spPr>
        <a:xfrm>
          <a:off x="5334787" y="3079727"/>
          <a:ext cx="286011" cy="715028"/>
        </a:xfrm>
        <a:prstGeom prst="rect">
          <a:avLst/>
        </a:prstGeom>
      </dsp:spPr>
      <dsp:txXfrm>
        <a:off x="5334787" y="3079727"/>
        <a:ext cx="286011" cy="715028"/>
      </dsp:txXfrm>
    </dsp:sp>
    <dsp:sp modelId="{82F170F6-11C4-4418-BE7F-8E5006491CEB}">
      <dsp:nvSpPr>
        <dsp:cNvPr id="28" name="Rectangles 27" hidden="1"/>
        <dsp:cNvSpPr/>
      </dsp:nvSpPr>
      <dsp:spPr>
        <a:xfrm>
          <a:off x="5334787" y="4095067"/>
          <a:ext cx="286011" cy="715028"/>
        </a:xfrm>
        <a:prstGeom prst="rect">
          <a:avLst/>
        </a:prstGeom>
      </dsp:spPr>
      <dsp:txXfrm>
        <a:off x="5334787" y="4095067"/>
        <a:ext cx="286011" cy="715028"/>
      </dsp:txXfrm>
    </dsp:sp>
    <dsp:sp modelId="{C2205931-AEE5-46AF-9075-68150818055A}">
      <dsp:nvSpPr>
        <dsp:cNvPr id="31" name="Rectangles 30" hidden="1"/>
        <dsp:cNvSpPr/>
      </dsp:nvSpPr>
      <dsp:spPr>
        <a:xfrm>
          <a:off x="5334787" y="5110407"/>
          <a:ext cx="286011" cy="715028"/>
        </a:xfrm>
        <a:prstGeom prst="rect">
          <a:avLst/>
        </a:prstGeom>
      </dsp:spPr>
      <dsp:txXfrm>
        <a:off x="5334787" y="5110407"/>
        <a:ext cx="286011" cy="715028"/>
      </dsp:txXfrm>
    </dsp:sp>
    <dsp:sp modelId="{B3D37AF4-A075-429A-9BC8-32393E32D5EC}">
      <dsp:nvSpPr>
        <dsp:cNvPr id="34" name="Rectangles 33" hidden="1"/>
        <dsp:cNvSpPr/>
      </dsp:nvSpPr>
      <dsp:spPr>
        <a:xfrm>
          <a:off x="5334787" y="6125747"/>
          <a:ext cx="286011" cy="715028"/>
        </a:xfrm>
        <a:prstGeom prst="rect">
          <a:avLst/>
        </a:prstGeom>
      </dsp:spPr>
      <dsp:txXfrm>
        <a:off x="5334787" y="6125747"/>
        <a:ext cx="286011" cy="715028"/>
      </dsp:txXfrm>
    </dsp:sp>
    <dsp:sp modelId="{935E04BE-1E49-4C66-8DE7-AB979E4CE055}">
      <dsp:nvSpPr>
        <dsp:cNvPr id="37" name="Rectangles 36" hidden="1"/>
        <dsp:cNvSpPr/>
      </dsp:nvSpPr>
      <dsp:spPr>
        <a:xfrm>
          <a:off x="8676360" y="1032565"/>
          <a:ext cx="467640" cy="882867"/>
        </a:xfrm>
        <a:prstGeom prst="rect">
          <a:avLst/>
        </a:prstGeom>
      </dsp:spPr>
      <dsp:txXfrm>
        <a:off x="8676360" y="1032565"/>
        <a:ext cx="467640" cy="882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991600" cy="6434138"/>
        <a:chOff x="0" y="0"/>
        <a:chExt cx="8991600" cy="6434138"/>
      </a:xfrm>
    </dsp:grpSpPr>
    <dsp:sp modelId="{6035772A-48A6-4402-8ACE-E22819FE8F42}">
      <dsp:nvSpPr>
        <dsp:cNvPr id="5" name="Freeform 4"/>
        <dsp:cNvSpPr/>
      </dsp:nvSpPr>
      <dsp:spPr bwMode="white">
        <a:xfrm>
          <a:off x="1472692" y="2935650"/>
          <a:ext cx="3023108" cy="634104"/>
        </a:xfrm>
        <a:custGeom>
          <a:avLst/>
          <a:gdLst/>
          <a:ahLst/>
          <a:cxnLst/>
          <a:pathLst>
            <a:path w="4761" h="999">
              <a:moveTo>
                <a:pt x="4761" y="0"/>
              </a:moveTo>
              <a:lnTo>
                <a:pt x="4761" y="555"/>
              </a:lnTo>
              <a:lnTo>
                <a:pt x="0" y="555"/>
              </a:lnTo>
              <a:lnTo>
                <a:pt x="0" y="999"/>
              </a:lnTo>
            </a:path>
          </a:pathLst>
        </a:custGeom>
      </dsp:spPr>
      <dsp:style>
        <a:lnRef idx="2">
          <a:schemeClr val="accent1">
            <a:shade val="60000"/>
          </a:schemeClr>
        </a:lnRef>
        <a:fillRef idx="0">
          <a:schemeClr val="accent1"/>
        </a:fillRef>
        <a:effectRef idx="0">
          <a:scrgbClr r="0" g="0" b="0"/>
        </a:effectRef>
        <a:fontRef idx="minor"/>
      </dsp:style>
      <dsp:txXfrm>
        <a:off x="1472692" y="2935650"/>
        <a:ext cx="3023108" cy="634104"/>
      </dsp:txXfrm>
    </dsp:sp>
    <dsp:sp modelId="{034664E0-5895-4FC3-92E4-4ACAB60B9F8E}">
      <dsp:nvSpPr>
        <dsp:cNvPr id="8" name="Freeform 7"/>
        <dsp:cNvSpPr/>
      </dsp:nvSpPr>
      <dsp:spPr bwMode="white">
        <a:xfrm>
          <a:off x="4408493" y="2935650"/>
          <a:ext cx="87307" cy="562838"/>
        </a:xfrm>
        <a:custGeom>
          <a:avLst/>
          <a:gdLst/>
          <a:ahLst/>
          <a:cxnLst/>
          <a:pathLst>
            <a:path w="137" h="886">
              <a:moveTo>
                <a:pt x="137" y="0"/>
              </a:moveTo>
              <a:lnTo>
                <a:pt x="137" y="443"/>
              </a:lnTo>
              <a:lnTo>
                <a:pt x="0" y="443"/>
              </a:lnTo>
              <a:lnTo>
                <a:pt x="0" y="886"/>
              </a:lnTo>
            </a:path>
          </a:pathLst>
        </a:custGeom>
      </dsp:spPr>
      <dsp:style>
        <a:lnRef idx="2">
          <a:schemeClr val="accent1">
            <a:shade val="60000"/>
          </a:schemeClr>
        </a:lnRef>
        <a:fillRef idx="0">
          <a:schemeClr val="accent1"/>
        </a:fillRef>
        <a:effectRef idx="0">
          <a:scrgbClr r="0" g="0" b="0"/>
        </a:effectRef>
        <a:fontRef idx="minor"/>
      </dsp:style>
      <dsp:txXfrm>
        <a:off x="4408493" y="2935650"/>
        <a:ext cx="87307" cy="562838"/>
      </dsp:txXfrm>
    </dsp:sp>
    <dsp:sp modelId="{D63D46B1-6647-4B5A-A4B0-D20C4F4CFEA0}">
      <dsp:nvSpPr>
        <dsp:cNvPr id="11" name="Freeform 10"/>
        <dsp:cNvSpPr/>
      </dsp:nvSpPr>
      <dsp:spPr bwMode="white">
        <a:xfrm>
          <a:off x="4495800" y="2935650"/>
          <a:ext cx="3155710" cy="562838"/>
        </a:xfrm>
        <a:custGeom>
          <a:avLst/>
          <a:gdLst/>
          <a:ahLst/>
          <a:cxnLst/>
          <a:pathLst>
            <a:path w="4970" h="886">
              <a:moveTo>
                <a:pt x="0" y="0"/>
              </a:moveTo>
              <a:lnTo>
                <a:pt x="0" y="443"/>
              </a:lnTo>
              <a:lnTo>
                <a:pt x="4970" y="443"/>
              </a:lnTo>
              <a:lnTo>
                <a:pt x="4970" y="886"/>
              </a:lnTo>
            </a:path>
          </a:pathLst>
        </a:custGeom>
      </dsp:spPr>
      <dsp:style>
        <a:lnRef idx="2">
          <a:schemeClr val="accent1">
            <a:shade val="60000"/>
          </a:schemeClr>
        </a:lnRef>
        <a:fillRef idx="0">
          <a:schemeClr val="accent1"/>
        </a:fillRef>
        <a:effectRef idx="0">
          <a:scrgbClr r="0" g="0" b="0"/>
        </a:effectRef>
        <a:fontRef idx="minor"/>
      </dsp:style>
      <dsp:txXfrm>
        <a:off x="4495800" y="2935650"/>
        <a:ext cx="3155710" cy="562838"/>
      </dsp:txXfrm>
    </dsp:sp>
    <dsp:sp modelId="{C73BA138-F8EE-496B-AA85-6EE7794FB94C}">
      <dsp:nvSpPr>
        <dsp:cNvPr id="3" name="Rectangles 2"/>
        <dsp:cNvSpPr/>
      </dsp:nvSpPr>
      <dsp:spPr bwMode="white">
        <a:xfrm>
          <a:off x="3155710" y="1595560"/>
          <a:ext cx="2680179" cy="1340090"/>
        </a:xfrm>
        <a:prstGeom prst="rect">
          <a:avLst/>
        </a:prstGeom>
      </dsp:spPr>
      <dsp:style>
        <a:lnRef idx="2">
          <a:schemeClr val="lt1"/>
        </a:lnRef>
        <a:fillRef idx="1">
          <a:schemeClr val="accent1"/>
        </a:fillRef>
        <a:effectRef idx="0">
          <a:scrgbClr r="0" g="0" b="0"/>
        </a:effectRef>
        <a:fontRef idx="minor">
          <a:schemeClr val="lt1"/>
        </a:fontRef>
      </dsp:style>
      <dsp:txBody>
        <a:bodyPr lIns="13970" tIns="13970" rIns="13970" bIns="1397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Based on </a:t>
          </a:r>
          <a:endParaRPr kumimoji="0" 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Mechanism </a:t>
          </a:r>
          <a:endParaRPr kumimoji="0" 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of injury</a:t>
          </a:r>
        </a:p>
      </dsp:txBody>
      <dsp:txXfrm>
        <a:off x="3155710" y="1595560"/>
        <a:ext cx="2680179" cy="1340090"/>
      </dsp:txXfrm>
    </dsp:sp>
    <dsp:sp modelId="{D34966EF-BC1B-409B-A9DC-9FD6FB353EF3}">
      <dsp:nvSpPr>
        <dsp:cNvPr id="6" name="Rectangles 5"/>
        <dsp:cNvSpPr/>
      </dsp:nvSpPr>
      <dsp:spPr bwMode="white">
        <a:xfrm>
          <a:off x="219909" y="3569754"/>
          <a:ext cx="2505566" cy="1197571"/>
        </a:xfrm>
        <a:prstGeom prst="rect">
          <a:avLst/>
        </a:prstGeom>
      </dsp:spPr>
      <dsp:style>
        <a:lnRef idx="2">
          <a:schemeClr val="lt1"/>
        </a:lnRef>
        <a:fillRef idx="1">
          <a:schemeClr val="accent1"/>
        </a:fillRef>
        <a:effectRef idx="0">
          <a:scrgbClr r="0" g="0" b="0"/>
        </a:effectRef>
        <a:fontRef idx="minor">
          <a:schemeClr val="lt1"/>
        </a:fontRef>
      </dsp:style>
      <dsp:txBody>
        <a:bodyPr lIns="13970" tIns="13970" rIns="13970" bIns="1397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Acceleration </a:t>
          </a:r>
          <a:endParaRPr kumimoji="0" 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forces</a:t>
          </a:r>
        </a:p>
      </dsp:txBody>
      <dsp:txXfrm>
        <a:off x="219909" y="3569754"/>
        <a:ext cx="2505566" cy="1197571"/>
      </dsp:txXfrm>
    </dsp:sp>
    <dsp:sp modelId="{5800ED1F-9FA3-4FCB-91F9-8EBCF6A3D9B4}">
      <dsp:nvSpPr>
        <dsp:cNvPr id="9" name="Rectangles 8"/>
        <dsp:cNvSpPr/>
      </dsp:nvSpPr>
      <dsp:spPr bwMode="white">
        <a:xfrm>
          <a:off x="3068403" y="3498488"/>
          <a:ext cx="2680179" cy="1340090"/>
        </a:xfrm>
        <a:prstGeom prst="rect">
          <a:avLst/>
        </a:prstGeom>
      </dsp:spPr>
      <dsp:style>
        <a:lnRef idx="2">
          <a:schemeClr val="lt1"/>
        </a:lnRef>
        <a:fillRef idx="1">
          <a:schemeClr val="accent1"/>
        </a:fillRef>
        <a:effectRef idx="0">
          <a:scrgbClr r="0" g="0" b="0"/>
        </a:effectRef>
        <a:fontRef idx="minor">
          <a:schemeClr val="lt1"/>
        </a:fontRef>
      </dsp:style>
      <dsp:txBody>
        <a:bodyPr lIns="13970" tIns="13970" rIns="13970" bIns="1397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Deceleration</a:t>
          </a:r>
          <a:endParaRPr kumimoji="0" 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 forces</a:t>
          </a:r>
        </a:p>
      </dsp:txBody>
      <dsp:txXfrm>
        <a:off x="3068403" y="3498488"/>
        <a:ext cx="2680179" cy="1340090"/>
      </dsp:txXfrm>
    </dsp:sp>
    <dsp:sp modelId="{027A5237-462D-4714-A777-331FC057896A}">
      <dsp:nvSpPr>
        <dsp:cNvPr id="12" name="Rectangles 11"/>
        <dsp:cNvSpPr/>
      </dsp:nvSpPr>
      <dsp:spPr bwMode="white">
        <a:xfrm>
          <a:off x="6311421" y="3498488"/>
          <a:ext cx="2680179" cy="1340090"/>
        </a:xfrm>
        <a:prstGeom prst="rect">
          <a:avLst/>
        </a:prstGeom>
      </dsp:spPr>
      <dsp:style>
        <a:lnRef idx="2">
          <a:schemeClr val="lt1"/>
        </a:lnRef>
        <a:fillRef idx="1">
          <a:schemeClr val="accent1"/>
        </a:fillRef>
        <a:effectRef idx="0">
          <a:scrgbClr r="0" g="0" b="0"/>
        </a:effectRef>
        <a:fontRef idx="minor">
          <a:schemeClr val="lt1"/>
        </a:fontRef>
      </dsp:style>
      <dsp:txBody>
        <a:bodyPr lIns="13970" tIns="13970" rIns="13970" bIns="1397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Combination</a:t>
          </a:r>
          <a:endParaRPr kumimoji="0" 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35000"/>
            </a:spcAft>
            <a:buClrTx/>
            <a:buSzTx/>
            <a:buFontTx/>
            <a:buNone/>
          </a:pPr>
          <a:r>
            <a:rPr kumimoji="0" lang="en-US" b="0" i="0" u="none" strike="noStrike" cap="none" normalizeH="0" baseline="0" dirty="0" smtClean="0">
              <a:ln>
                <a:noFill/>
              </a:ln>
              <a:solidFill>
                <a:schemeClr val="tx1"/>
              </a:solidFill>
              <a:effectLst/>
              <a:latin typeface="Times New Roman" panose="02020603050405020304" pitchFamily="18" charset="0"/>
            </a:rPr>
            <a:t> of forces</a:t>
          </a:r>
        </a:p>
      </dsp:txBody>
      <dsp:txXfrm>
        <a:off x="6311421" y="3498488"/>
        <a:ext cx="2680179" cy="1340090"/>
      </dsp:txXfrm>
    </dsp:sp>
    <dsp:sp modelId="{60B45ADB-9BA1-43DE-9FAA-88ABDFF71E0A}">
      <dsp:nvSpPr>
        <dsp:cNvPr id="4" name="Rectangles 3" hidden="1"/>
        <dsp:cNvSpPr/>
      </dsp:nvSpPr>
      <dsp:spPr>
        <a:xfrm>
          <a:off x="5299854" y="1595560"/>
          <a:ext cx="536036" cy="1340090"/>
        </a:xfrm>
        <a:prstGeom prst="rect">
          <a:avLst/>
        </a:prstGeom>
      </dsp:spPr>
      <dsp:txXfrm>
        <a:off x="5299854" y="1595560"/>
        <a:ext cx="536036" cy="1340090"/>
      </dsp:txXfrm>
    </dsp:sp>
    <dsp:sp modelId="{3E3361DC-4ED9-42F4-A79E-F3FB32038B41}">
      <dsp:nvSpPr>
        <dsp:cNvPr id="7" name="Rectangles 6" hidden="1"/>
        <dsp:cNvSpPr/>
      </dsp:nvSpPr>
      <dsp:spPr>
        <a:xfrm>
          <a:off x="2224361" y="3569754"/>
          <a:ext cx="501113" cy="1197571"/>
        </a:xfrm>
        <a:prstGeom prst="rect">
          <a:avLst/>
        </a:prstGeom>
      </dsp:spPr>
      <dsp:txXfrm>
        <a:off x="2224361" y="3569754"/>
        <a:ext cx="501113" cy="1197571"/>
      </dsp:txXfrm>
    </dsp:sp>
    <dsp:sp modelId="{D9BC78A4-7284-4373-8C0C-304960055791}">
      <dsp:nvSpPr>
        <dsp:cNvPr id="10" name="Rectangles 9" hidden="1"/>
        <dsp:cNvSpPr/>
      </dsp:nvSpPr>
      <dsp:spPr>
        <a:xfrm>
          <a:off x="5212547" y="3498488"/>
          <a:ext cx="536036" cy="1340090"/>
        </a:xfrm>
        <a:prstGeom prst="rect">
          <a:avLst/>
        </a:prstGeom>
      </dsp:spPr>
      <dsp:txXfrm>
        <a:off x="5212547" y="3498488"/>
        <a:ext cx="536036" cy="1340090"/>
      </dsp:txXfrm>
    </dsp:sp>
    <dsp:sp modelId="{397F84F8-5D17-42F4-9FE2-4444E343E717}">
      <dsp:nvSpPr>
        <dsp:cNvPr id="13" name="Rectangles 12" hidden="1"/>
        <dsp:cNvSpPr/>
      </dsp:nvSpPr>
      <dsp:spPr>
        <a:xfrm>
          <a:off x="8455564" y="3498488"/>
          <a:ext cx="536036" cy="1340090"/>
        </a:xfrm>
        <a:prstGeom prst="rect">
          <a:avLst/>
        </a:prstGeom>
      </dsp:spPr>
      <dsp:txXfrm>
        <a:off x="8455564" y="3498488"/>
        <a:ext cx="536036" cy="134009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839200" cy="6477000"/>
        <a:chOff x="0" y="0"/>
        <a:chExt cx="8839200" cy="6477000"/>
      </a:xfrm>
    </dsp:grpSpPr>
    <dsp:sp modelId="{F3C7BDAB-771A-4FA8-BFDC-09E204F09CCB}">
      <dsp:nvSpPr>
        <dsp:cNvPr id="5" name="Freeform 4"/>
        <dsp:cNvSpPr/>
      </dsp:nvSpPr>
      <dsp:spPr bwMode="white">
        <a:xfrm>
          <a:off x="1292281" y="2967121"/>
          <a:ext cx="3127319" cy="542758"/>
        </a:xfrm>
        <a:custGeom>
          <a:avLst/>
          <a:gdLst/>
          <a:ahLst/>
          <a:cxnLst/>
          <a:pathLst>
            <a:path w="4925" h="855">
              <a:moveTo>
                <a:pt x="4925" y="0"/>
              </a:moveTo>
              <a:lnTo>
                <a:pt x="4925" y="427"/>
              </a:lnTo>
              <a:lnTo>
                <a:pt x="0" y="427"/>
              </a:lnTo>
              <a:lnTo>
                <a:pt x="0" y="855"/>
              </a:lnTo>
            </a:path>
          </a:pathLst>
        </a:custGeom>
      </dsp:spPr>
      <dsp:style>
        <a:lnRef idx="1">
          <a:schemeClr val="accent1">
            <a:shade val="60000"/>
          </a:schemeClr>
        </a:lnRef>
        <a:fillRef idx="0">
          <a:schemeClr val="accent1"/>
        </a:fillRef>
        <a:effectRef idx="0">
          <a:scrgbClr r="0" g="0" b="0"/>
        </a:effectRef>
        <a:fontRef idx="minor"/>
      </dsp:style>
      <dsp:txXfrm>
        <a:off x="1292281" y="2967121"/>
        <a:ext cx="3127319" cy="542758"/>
      </dsp:txXfrm>
    </dsp:sp>
    <dsp:sp modelId="{8D8489D0-BC35-4C9D-93B3-1E75B1B67348}">
      <dsp:nvSpPr>
        <dsp:cNvPr id="8" name="Freeform 7"/>
        <dsp:cNvSpPr/>
      </dsp:nvSpPr>
      <dsp:spPr bwMode="white">
        <a:xfrm>
          <a:off x="4419600" y="2967121"/>
          <a:ext cx="0" cy="542758"/>
        </a:xfrm>
        <a:custGeom>
          <a:avLst/>
          <a:gdLst/>
          <a:ahLst/>
          <a:cxnLst/>
          <a:pathLst>
            <a:path h="855">
              <a:moveTo>
                <a:pt x="0" y="0"/>
              </a:moveTo>
              <a:lnTo>
                <a:pt x="0" y="855"/>
              </a:lnTo>
            </a:path>
          </a:pathLst>
        </a:custGeom>
      </dsp:spPr>
      <dsp:style>
        <a:lnRef idx="1">
          <a:schemeClr val="accent1">
            <a:shade val="60000"/>
          </a:schemeClr>
        </a:lnRef>
        <a:fillRef idx="0">
          <a:schemeClr val="accent1"/>
        </a:fillRef>
        <a:effectRef idx="0">
          <a:scrgbClr r="0" g="0" b="0"/>
        </a:effectRef>
        <a:fontRef idx="minor"/>
      </dsp:style>
      <dsp:txXfrm>
        <a:off x="4419600" y="2967121"/>
        <a:ext cx="0" cy="542758"/>
      </dsp:txXfrm>
    </dsp:sp>
    <dsp:sp modelId="{26F47FBF-2358-4B71-8BEE-D9348F3645B8}">
      <dsp:nvSpPr>
        <dsp:cNvPr id="11" name="Freeform 10"/>
        <dsp:cNvSpPr/>
      </dsp:nvSpPr>
      <dsp:spPr bwMode="white">
        <a:xfrm>
          <a:off x="4419600" y="2967121"/>
          <a:ext cx="3127319" cy="542758"/>
        </a:xfrm>
        <a:custGeom>
          <a:avLst/>
          <a:gdLst/>
          <a:ahLst/>
          <a:cxnLst/>
          <a:pathLst>
            <a:path w="4925" h="855">
              <a:moveTo>
                <a:pt x="0" y="0"/>
              </a:moveTo>
              <a:lnTo>
                <a:pt x="0" y="427"/>
              </a:lnTo>
              <a:lnTo>
                <a:pt x="4925" y="427"/>
              </a:lnTo>
              <a:lnTo>
                <a:pt x="4925" y="855"/>
              </a:lnTo>
            </a:path>
          </a:pathLst>
        </a:custGeom>
      </dsp:spPr>
      <dsp:style>
        <a:lnRef idx="1">
          <a:schemeClr val="accent1">
            <a:shade val="60000"/>
          </a:schemeClr>
        </a:lnRef>
        <a:fillRef idx="0">
          <a:schemeClr val="accent1"/>
        </a:fillRef>
        <a:effectRef idx="0">
          <a:scrgbClr r="0" g="0" b="0"/>
        </a:effectRef>
        <a:fontRef idx="minor"/>
      </dsp:style>
      <dsp:txXfrm>
        <a:off x="4419600" y="2967121"/>
        <a:ext cx="3127319" cy="542758"/>
      </dsp:txXfrm>
    </dsp:sp>
    <dsp:sp modelId="{4D6F8D88-6681-4B25-8169-781DE659E0D2}">
      <dsp:nvSpPr>
        <dsp:cNvPr id="3" name="Rectangles 2"/>
        <dsp:cNvSpPr/>
      </dsp:nvSpPr>
      <dsp:spPr bwMode="white">
        <a:xfrm>
          <a:off x="1599818" y="1674840"/>
          <a:ext cx="5639565" cy="1292281"/>
        </a:xfrm>
        <a:prstGeom prst="rect">
          <a:avLst/>
        </a:prstGeom>
      </dsp:spPr>
      <dsp:style>
        <a:lnRef idx="0">
          <a:schemeClr val="lt1"/>
        </a:lnRef>
        <a:fillRef idx="3">
          <a:schemeClr val="accent1"/>
        </a:fillRef>
        <a:effectRef idx="2">
          <a:scrgbClr r="0" g="0" b="0"/>
        </a:effectRef>
        <a:fontRef idx="minor">
          <a:schemeClr val="lt1"/>
        </a:fontRef>
      </dsp:style>
      <dsp:txBody>
        <a:bodyPr lIns="21590" tIns="21590" rIns="21590" bIns="21590" anchor="ctr"/>
        <a:lstStyle>
          <a:lvl1pPr algn="ctr">
            <a:defRPr sz="3400"/>
          </a:lvl1pPr>
          <a:lvl2pPr marL="228600" indent="-228600" algn="ctr">
            <a:defRPr sz="2600"/>
          </a:lvl2pPr>
          <a:lvl3pPr marL="457200" indent="-228600" algn="ctr">
            <a:defRPr sz="2600"/>
          </a:lvl3pPr>
          <a:lvl4pPr marL="685800" indent="-228600" algn="ctr">
            <a:defRPr sz="2600"/>
          </a:lvl4pPr>
          <a:lvl5pPr marL="914400" indent="-228600" algn="ctr">
            <a:defRPr sz="2600"/>
          </a:lvl5pPr>
          <a:lvl6pPr marL="1143000" indent="-228600" algn="ctr">
            <a:defRPr sz="2600"/>
          </a:lvl6pPr>
          <a:lvl7pPr marL="1371600" indent="-228600" algn="ctr">
            <a:defRPr sz="2600"/>
          </a:lvl7pPr>
          <a:lvl8pPr marL="1600200" indent="-228600" algn="ctr">
            <a:defRPr sz="2600"/>
          </a:lvl8pPr>
          <a:lvl9pPr marL="1828800" indent="-228600" algn="ctr">
            <a:defRPr sz="26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Based on Severity/</a:t>
          </a: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Glasgow Coma Scale</a:t>
          </a:r>
        </a:p>
      </dsp:txBody>
      <dsp:txXfrm>
        <a:off x="1599818" y="1674840"/>
        <a:ext cx="5639565" cy="1292281"/>
      </dsp:txXfrm>
    </dsp:sp>
    <dsp:sp modelId="{1007E8BC-B12D-4862-9951-59299682CF5E}">
      <dsp:nvSpPr>
        <dsp:cNvPr id="6" name="Rectangles 5"/>
        <dsp:cNvSpPr/>
      </dsp:nvSpPr>
      <dsp:spPr bwMode="white">
        <a:xfrm>
          <a:off x="0" y="3509879"/>
          <a:ext cx="2584561" cy="1292281"/>
        </a:xfrm>
        <a:prstGeom prst="rect">
          <a:avLst/>
        </a:prstGeom>
      </dsp:spPr>
      <dsp:style>
        <a:lnRef idx="0">
          <a:schemeClr val="lt1"/>
        </a:lnRef>
        <a:fillRef idx="3">
          <a:schemeClr val="accent1"/>
        </a:fillRef>
        <a:effectRef idx="2">
          <a:scrgbClr r="0" g="0" b="0"/>
        </a:effectRef>
        <a:fontRef idx="minor">
          <a:schemeClr val="lt1"/>
        </a:fontRef>
      </dsp:style>
      <dsp:txBody>
        <a:bodyPr lIns="21590" tIns="21590" rIns="21590" bIns="21590" anchor="ctr"/>
        <a:lstStyle>
          <a:lvl1pPr algn="ctr">
            <a:defRPr sz="3400"/>
          </a:lvl1pPr>
          <a:lvl2pPr marL="228600" indent="-228600" algn="ctr">
            <a:defRPr sz="2600"/>
          </a:lvl2pPr>
          <a:lvl3pPr marL="457200" indent="-228600" algn="ctr">
            <a:defRPr sz="2600"/>
          </a:lvl3pPr>
          <a:lvl4pPr marL="685800" indent="-228600" algn="ctr">
            <a:defRPr sz="2600"/>
          </a:lvl4pPr>
          <a:lvl5pPr marL="914400" indent="-228600" algn="ctr">
            <a:defRPr sz="2600"/>
          </a:lvl5pPr>
          <a:lvl6pPr marL="1143000" indent="-228600" algn="ctr">
            <a:defRPr sz="2600"/>
          </a:lvl6pPr>
          <a:lvl7pPr marL="1371600" indent="-228600" algn="ctr">
            <a:defRPr sz="2600"/>
          </a:lvl7pPr>
          <a:lvl8pPr marL="1600200" indent="-228600" algn="ctr">
            <a:defRPr sz="2600"/>
          </a:lvl8pPr>
          <a:lvl9pPr marL="1828800" indent="-228600" algn="ctr">
            <a:defRPr sz="26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Mild</a:t>
          </a: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GCS (13-15)</a:t>
          </a:r>
        </a:p>
      </dsp:txBody>
      <dsp:txXfrm>
        <a:off x="0" y="3509879"/>
        <a:ext cx="2584561" cy="1292281"/>
      </dsp:txXfrm>
    </dsp:sp>
    <dsp:sp modelId="{ED86CE60-85D9-4422-BAE6-5DCE98E1E4BA}">
      <dsp:nvSpPr>
        <dsp:cNvPr id="9" name="Rectangles 8"/>
        <dsp:cNvSpPr/>
      </dsp:nvSpPr>
      <dsp:spPr bwMode="white">
        <a:xfrm>
          <a:off x="3127319" y="3509879"/>
          <a:ext cx="2584561" cy="1292281"/>
        </a:xfrm>
        <a:prstGeom prst="rect">
          <a:avLst/>
        </a:prstGeom>
      </dsp:spPr>
      <dsp:style>
        <a:lnRef idx="0">
          <a:schemeClr val="lt1"/>
        </a:lnRef>
        <a:fillRef idx="3">
          <a:schemeClr val="accent1"/>
        </a:fillRef>
        <a:effectRef idx="2">
          <a:scrgbClr r="0" g="0" b="0"/>
        </a:effectRef>
        <a:fontRef idx="minor">
          <a:schemeClr val="lt1"/>
        </a:fontRef>
      </dsp:style>
      <dsp:txBody>
        <a:bodyPr lIns="21590" tIns="21590" rIns="21590" bIns="21590" anchor="ctr"/>
        <a:lstStyle>
          <a:lvl1pPr algn="ctr">
            <a:defRPr sz="3400"/>
          </a:lvl1pPr>
          <a:lvl2pPr marL="228600" indent="-228600" algn="ctr">
            <a:defRPr sz="2600"/>
          </a:lvl2pPr>
          <a:lvl3pPr marL="457200" indent="-228600" algn="ctr">
            <a:defRPr sz="2600"/>
          </a:lvl3pPr>
          <a:lvl4pPr marL="685800" indent="-228600" algn="ctr">
            <a:defRPr sz="2600"/>
          </a:lvl4pPr>
          <a:lvl5pPr marL="914400" indent="-228600" algn="ctr">
            <a:defRPr sz="2600"/>
          </a:lvl5pPr>
          <a:lvl6pPr marL="1143000" indent="-228600" algn="ctr">
            <a:defRPr sz="2600"/>
          </a:lvl6pPr>
          <a:lvl7pPr marL="1371600" indent="-228600" algn="ctr">
            <a:defRPr sz="2600"/>
          </a:lvl7pPr>
          <a:lvl8pPr marL="1600200" indent="-228600" algn="ctr">
            <a:defRPr sz="2600"/>
          </a:lvl8pPr>
          <a:lvl9pPr marL="1828800" indent="-228600" algn="ctr">
            <a:defRPr sz="26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Moderate</a:t>
          </a: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GCS (9-12)</a:t>
          </a:r>
        </a:p>
      </dsp:txBody>
      <dsp:txXfrm>
        <a:off x="3127319" y="3509879"/>
        <a:ext cx="2584561" cy="1292281"/>
      </dsp:txXfrm>
    </dsp:sp>
    <dsp:sp modelId="{6A786841-4CD3-4184-9D71-783E55467BDE}">
      <dsp:nvSpPr>
        <dsp:cNvPr id="12" name="Rectangles 11"/>
        <dsp:cNvSpPr/>
      </dsp:nvSpPr>
      <dsp:spPr bwMode="white">
        <a:xfrm>
          <a:off x="6254639" y="3509879"/>
          <a:ext cx="2584561" cy="1292281"/>
        </a:xfrm>
        <a:prstGeom prst="rect">
          <a:avLst/>
        </a:prstGeom>
      </dsp:spPr>
      <dsp:style>
        <a:lnRef idx="0">
          <a:schemeClr val="lt1"/>
        </a:lnRef>
        <a:fillRef idx="3">
          <a:schemeClr val="accent1"/>
        </a:fillRef>
        <a:effectRef idx="2">
          <a:scrgbClr r="0" g="0" b="0"/>
        </a:effectRef>
        <a:fontRef idx="minor">
          <a:schemeClr val="lt1"/>
        </a:fontRef>
      </dsp:style>
      <dsp:txBody>
        <a:bodyPr lIns="21590" tIns="21590" rIns="21590" bIns="21590" anchor="ctr"/>
        <a:lstStyle>
          <a:lvl1pPr algn="ctr">
            <a:defRPr sz="3400"/>
          </a:lvl1pPr>
          <a:lvl2pPr marL="228600" indent="-228600" algn="ctr">
            <a:defRPr sz="2600"/>
          </a:lvl2pPr>
          <a:lvl3pPr marL="457200" indent="-228600" algn="ctr">
            <a:defRPr sz="2600"/>
          </a:lvl3pPr>
          <a:lvl4pPr marL="685800" indent="-228600" algn="ctr">
            <a:defRPr sz="2600"/>
          </a:lvl4pPr>
          <a:lvl5pPr marL="914400" indent="-228600" algn="ctr">
            <a:defRPr sz="2600"/>
          </a:lvl5pPr>
          <a:lvl6pPr marL="1143000" indent="-228600" algn="ctr">
            <a:defRPr sz="2600"/>
          </a:lvl6pPr>
          <a:lvl7pPr marL="1371600" indent="-228600" algn="ctr">
            <a:defRPr sz="2600"/>
          </a:lvl7pPr>
          <a:lvl8pPr marL="1600200" indent="-228600" algn="ctr">
            <a:defRPr sz="2600"/>
          </a:lvl8pPr>
          <a:lvl9pPr marL="1828800" indent="-228600" algn="ctr">
            <a:defRPr sz="2600"/>
          </a:lvl9pPr>
        </a:lstStyle>
        <a:p>
          <a:pPr marL="0" marR="0" lvl="0" indent="0" algn="ctr" defTabSz="914400" rtl="0" eaLnBrk="0" fontAlgn="base" latinLnBrk="0" hangingPunct="0">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Severe </a:t>
          </a:r>
          <a:endParaRPr kumimoji="0" lang="en-US" b="1" i="0" u="none" strike="noStrike" cap="none" normalizeH="0" baseline="0" dirty="0" smtClean="0">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35000"/>
            </a:spcAft>
            <a:buClrTx/>
            <a:buSzTx/>
            <a:buFontTx/>
            <a:buNone/>
          </a:pPr>
          <a:r>
            <a:rPr kumimoji="0" lang="en-US" b="1" i="0" u="none" strike="noStrike" cap="none" normalizeH="0" baseline="0" dirty="0" smtClean="0">
              <a:effectLst/>
              <a:latin typeface="Times New Roman" panose="02020603050405020304" pitchFamily="18" charset="0"/>
            </a:rPr>
            <a:t> GCS (&lt;8)</a:t>
          </a:r>
        </a:p>
      </dsp:txBody>
      <dsp:txXfrm>
        <a:off x="6254639" y="3509879"/>
        <a:ext cx="2584561" cy="1292281"/>
      </dsp:txXfrm>
    </dsp:sp>
    <dsp:sp modelId="{57E6C2F2-9EAC-496B-9709-3E54FC2588E9}">
      <dsp:nvSpPr>
        <dsp:cNvPr id="4" name="Rectangles 3" hidden="1"/>
        <dsp:cNvSpPr/>
      </dsp:nvSpPr>
      <dsp:spPr>
        <a:xfrm>
          <a:off x="6111469" y="1674840"/>
          <a:ext cx="1127913" cy="1292281"/>
        </a:xfrm>
        <a:prstGeom prst="rect">
          <a:avLst/>
        </a:prstGeom>
      </dsp:spPr>
      <dsp:txXfrm>
        <a:off x="6111469" y="1674840"/>
        <a:ext cx="1127913" cy="1292281"/>
      </dsp:txXfrm>
    </dsp:sp>
    <dsp:sp modelId="{DA475179-EC95-4D6D-9F61-2FD5CFA1019E}">
      <dsp:nvSpPr>
        <dsp:cNvPr id="7" name="Rectangles 6" hidden="1"/>
        <dsp:cNvSpPr/>
      </dsp:nvSpPr>
      <dsp:spPr>
        <a:xfrm>
          <a:off x="2067649" y="3509879"/>
          <a:ext cx="516912" cy="1292281"/>
        </a:xfrm>
        <a:prstGeom prst="rect">
          <a:avLst/>
        </a:prstGeom>
      </dsp:spPr>
      <dsp:txXfrm>
        <a:off x="2067649" y="3509879"/>
        <a:ext cx="516912" cy="1292281"/>
      </dsp:txXfrm>
    </dsp:sp>
    <dsp:sp modelId="{FD0EF723-3059-49BE-973C-CF9D0BF3EA9B}">
      <dsp:nvSpPr>
        <dsp:cNvPr id="10" name="Rectangles 9" hidden="1"/>
        <dsp:cNvSpPr/>
      </dsp:nvSpPr>
      <dsp:spPr>
        <a:xfrm>
          <a:off x="5194968" y="3509879"/>
          <a:ext cx="516912" cy="1292281"/>
        </a:xfrm>
        <a:prstGeom prst="rect">
          <a:avLst/>
        </a:prstGeom>
      </dsp:spPr>
      <dsp:txXfrm>
        <a:off x="5194968" y="3509879"/>
        <a:ext cx="516912" cy="1292281"/>
      </dsp:txXfrm>
    </dsp:sp>
    <dsp:sp modelId="{11C5FE9C-BAB4-4767-81B1-37EFBB9AF67E}">
      <dsp:nvSpPr>
        <dsp:cNvPr id="13" name="Rectangles 12" hidden="1"/>
        <dsp:cNvSpPr/>
      </dsp:nvSpPr>
      <dsp:spPr>
        <a:xfrm>
          <a:off x="8322288" y="3509879"/>
          <a:ext cx="516912" cy="1292281"/>
        </a:xfrm>
        <a:prstGeom prst="rect">
          <a:avLst/>
        </a:prstGeom>
      </dsp:spPr>
      <dsp:txXfrm>
        <a:off x="8322288" y="3509879"/>
        <a:ext cx="516912" cy="129228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92C453-7630-40EC-A299-00A3D471CF30}" type="datetimeFigureOut">
              <a:rPr lang="en-US" smtClean="0"/>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9B638-525A-45BC-AB48-92E4832D56A3}" type="slidenum">
              <a:rPr lang="en-IN" smtClean="0"/>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8332CF1-CA2C-4566-9F2A-26E396A2632A}" type="slidenum">
              <a:rPr lang="en-IN" smtClean="0"/>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a:xfrm>
            <a:off x="301625" y="6245225"/>
            <a:ext cx="2289175"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289175" cy="476250"/>
          </a:xfrm>
        </p:spPr>
        <p:txBody>
          <a:bodyPr/>
          <a:lstStyle>
            <a:lvl1pPr>
              <a:defRPr/>
            </a:lvl1pPr>
          </a:lstStyle>
          <a:p>
            <a:fld id="{B184B351-0231-47E2-9166-CB08B55DB888}"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jpeg"/><Relationship Id="rId6" Type="http://schemas.openxmlformats.org/officeDocument/2006/relationships/image" Target="../media/image8.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hyperlink" Target="http://en.wikipedia.org/wiki/Image:TBI_causes_chart.sv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oleObject" Target="../embeddings/oleObject2.bin"/><Relationship Id="rId2" Type="http://schemas.openxmlformats.org/officeDocument/2006/relationships/image" Target="../media/image11.png"/><Relationship Id="rId1"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7.xml"/><Relationship Id="rId4" Type="http://schemas.openxmlformats.org/officeDocument/2006/relationships/image" Target="../media/image14.png"/><Relationship Id="rId3" Type="http://schemas.openxmlformats.org/officeDocument/2006/relationships/oleObject" Target="../embeddings/oleObject4.bin"/><Relationship Id="rId2" Type="http://schemas.openxmlformats.org/officeDocument/2006/relationships/image" Target="../media/image13.png"/><Relationship Id="rId1"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oleObject" Target="../embeddings/oleObject6.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oleObject" Target="../embeddings/oleObject7.bin"/></Relationships>
</file>

<file path=ppt/slides/_rels/slide49.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vmlDrawing" Target="../drawings/vmlDrawing7.vml"/><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oleObject" Target="../embeddings/oleObject10.bin"/><Relationship Id="rId2" Type="http://schemas.openxmlformats.org/officeDocument/2006/relationships/image" Target="../media/image19.png"/><Relationship Id="rId1" Type="http://schemas.openxmlformats.org/officeDocument/2006/relationships/oleObject" Target="../embeddings/oleObject9.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jpe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Times New Roman" panose="02020603050405020304" pitchFamily="18" charset="0"/>
                <a:cs typeface="Times New Roman" panose="02020603050405020304" pitchFamily="18" charset="0"/>
              </a:rPr>
              <a:t>Traumatic Brain injury</a:t>
            </a:r>
            <a:endParaRPr lang="en-IN"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altLang="en-IN" dirty="0">
                <a:latin typeface="Times New Roman" panose="02020603050405020304" pitchFamily="18" charset="0"/>
                <a:cs typeface="Times New Roman" panose="02020603050405020304" pitchFamily="18" charset="0"/>
              </a:rPr>
              <a:t>BY: DR. PINAL MODI</a:t>
            </a:r>
            <a:endParaRPr lang="en-US" alt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119062"/>
          <a:ext cx="8991600" cy="643413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25645" name="AutoShape 13" descr="mechanism"/>
          <p:cNvSpPr>
            <a:spLocks noGrp="1" noChangeAspect="1" noChangeArrowheads="1"/>
          </p:cNvSpPr>
          <p:nvPr isPhoto="1"/>
        </p:nvSpPr>
        <p:spPr bwMode="auto">
          <a:xfrm>
            <a:off x="0" y="228600"/>
            <a:ext cx="2819400" cy="2068513"/>
          </a:xfrm>
          <a:prstGeom prst="roundRect">
            <a:avLst>
              <a:gd name="adj" fmla="val 16667"/>
            </a:avLst>
          </a:prstGeom>
          <a:blipFill dpi="0" rotWithShape="1">
            <a:blip r:embed="rId6"/>
            <a:srcRect/>
            <a:stretch>
              <a:fillRect b="-3589"/>
            </a:stretch>
          </a:blipFill>
          <a:ln w="9525">
            <a:noFill/>
            <a:round/>
          </a:ln>
          <a:effectLst/>
        </p:spPr>
        <p:txBody>
          <a:bodyPr/>
          <a:lstStyle/>
          <a:p>
            <a:endParaRPr lang="en-US"/>
          </a:p>
        </p:txBody>
      </p:sp>
      <p:sp>
        <p:nvSpPr>
          <p:cNvPr id="325646" name="AutoShape 14" descr="11682Wdgrtdr"/>
          <p:cNvSpPr>
            <a:spLocks noGrp="1" noChangeAspect="1" noChangeArrowheads="1"/>
          </p:cNvSpPr>
          <p:nvPr isPhoto="1"/>
        </p:nvSpPr>
        <p:spPr bwMode="auto">
          <a:xfrm>
            <a:off x="5943600" y="0"/>
            <a:ext cx="3200400" cy="2560638"/>
          </a:xfrm>
          <a:prstGeom prst="roundRect">
            <a:avLst>
              <a:gd name="adj" fmla="val 16667"/>
            </a:avLst>
          </a:prstGeom>
          <a:blipFill dpi="0" rotWithShape="1">
            <a:blip r:embed="rId7"/>
            <a:srcRect/>
            <a:stretch>
              <a:fillRect r="-12"/>
            </a:stretch>
          </a:blipFill>
          <a:ln w="9525">
            <a:noFill/>
            <a:round/>
          </a:ln>
          <a:effectLst/>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228600"/>
          <a:ext cx="8839200" cy="6477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67639"/>
          </a:xfrm>
        </p:spPr>
        <p:txBody>
          <a:bodyPr>
            <a:normAutofit fontScale="90000"/>
          </a:bodyPr>
          <a:lstStyle/>
          <a:p>
            <a:br>
              <a:rPr lang="en-IN" dirty="0" smtClean="0"/>
            </a:br>
            <a:r>
              <a:rPr lang="en-IN" dirty="0" smtClean="0"/>
              <a:t>Primary </a:t>
            </a:r>
            <a:r>
              <a:rPr lang="en-IN" dirty="0"/>
              <a:t>injury:</a:t>
            </a:r>
            <a:br>
              <a:rPr lang="en-IN" dirty="0"/>
            </a:br>
            <a:endParaRPr lang="en-IN" dirty="0"/>
          </a:p>
        </p:txBody>
      </p:sp>
      <p:sp>
        <p:nvSpPr>
          <p:cNvPr id="3" name="Content Placeholder 2"/>
          <p:cNvSpPr>
            <a:spLocks noGrp="1"/>
          </p:cNvSpPr>
          <p:nvPr>
            <p:ph idx="1"/>
          </p:nvPr>
        </p:nvSpPr>
        <p:spPr>
          <a:xfrm>
            <a:off x="628650" y="1549400"/>
            <a:ext cx="7886700" cy="4627880"/>
          </a:xfrm>
        </p:spPr>
        <p:txBody>
          <a:bodyPr>
            <a:normAutofit/>
          </a:bodyPr>
          <a:lstStyle/>
          <a:p>
            <a:pPr algn="just"/>
            <a:r>
              <a:rPr lang="en-IN" sz="2800" dirty="0"/>
              <a:t>Primary injury can be of following types depending on nature, direction and magnitude of forces:</a:t>
            </a:r>
            <a:endParaRPr lang="en-IN" sz="2800" dirty="0"/>
          </a:p>
          <a:p>
            <a:pPr marL="0" indent="0" algn="just">
              <a:buNone/>
            </a:pPr>
            <a:r>
              <a:rPr lang="en-IN" sz="2800" dirty="0"/>
              <a:t>1) Local brain damage: </a:t>
            </a:r>
            <a:r>
              <a:rPr lang="en-IN" sz="2800" dirty="0" smtClean="0"/>
              <a:t> concussion ( amnesia)</a:t>
            </a:r>
            <a:endParaRPr lang="en-IN" sz="2800" dirty="0"/>
          </a:p>
          <a:p>
            <a:pPr marL="0" indent="0" algn="just">
              <a:buNone/>
            </a:pPr>
            <a:r>
              <a:rPr lang="en-IN" sz="2800" dirty="0"/>
              <a:t>2) </a:t>
            </a:r>
            <a:r>
              <a:rPr lang="en-IN" sz="2800" dirty="0" smtClean="0"/>
              <a:t>contusion: Coup </a:t>
            </a:r>
            <a:r>
              <a:rPr lang="en-IN" sz="2800" dirty="0"/>
              <a:t>– </a:t>
            </a:r>
            <a:r>
              <a:rPr lang="en-IN" sz="2800" dirty="0" smtClean="0"/>
              <a:t>countercoup injuries</a:t>
            </a:r>
            <a:endParaRPr lang="en-IN" sz="2800" dirty="0"/>
          </a:p>
          <a:p>
            <a:pPr marL="0" indent="0" algn="just">
              <a:buNone/>
            </a:pPr>
            <a:r>
              <a:rPr lang="en-IN" sz="2800" dirty="0"/>
              <a:t>3</a:t>
            </a:r>
            <a:r>
              <a:rPr lang="en-IN" sz="2800" dirty="0" smtClean="0"/>
              <a:t>) hematoma: Epidural and subdural</a:t>
            </a:r>
            <a:endParaRPr lang="en-IN" sz="2800" dirty="0"/>
          </a:p>
          <a:p>
            <a:pPr algn="just"/>
            <a:endParaRPr lang="en-IN"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4" y="228600"/>
            <a:ext cx="8842375" cy="1143000"/>
          </a:xfrm>
        </p:spPr>
        <p:txBody>
          <a:bodyPr>
            <a:normAutofit fontScale="90000"/>
          </a:bodyPr>
          <a:lstStyle/>
          <a:p>
            <a:r>
              <a:rPr lang="en-US" b="1" dirty="0" smtClean="0"/>
              <a:t>What is Diffuse axonal injury?</a:t>
            </a:r>
            <a:br>
              <a:rPr lang="en-US" dirty="0" smtClean="0"/>
            </a:br>
            <a:endParaRPr lang="en-US" dirty="0"/>
          </a:p>
        </p:txBody>
      </p:sp>
      <p:sp>
        <p:nvSpPr>
          <p:cNvPr id="3" name="Content Placeholder 2"/>
          <p:cNvSpPr>
            <a:spLocks noGrp="1"/>
          </p:cNvSpPr>
          <p:nvPr>
            <p:ph idx="1"/>
          </p:nvPr>
        </p:nvSpPr>
        <p:spPr>
          <a:xfrm>
            <a:off x="1" y="838200"/>
            <a:ext cx="9143999" cy="6019800"/>
          </a:xfrm>
        </p:spPr>
        <p:txBody>
          <a:bodyPr/>
          <a:lstStyle/>
          <a:p>
            <a:pPr>
              <a:buFont typeface="Arial" panose="020B0604020202020204" pitchFamily="34" charset="0"/>
              <a:buChar char="•"/>
            </a:pPr>
            <a:r>
              <a:rPr lang="en-US" dirty="0" smtClean="0"/>
              <a:t>DAI is the result of acceleration/deceleration and rotational injuries and is seen exclusively in TBI.</a:t>
            </a:r>
            <a:endParaRPr lang="en-US" dirty="0" smtClean="0"/>
          </a:p>
          <a:p>
            <a:pPr>
              <a:buFont typeface="Arial" panose="020B0604020202020204" pitchFamily="34" charset="0"/>
              <a:buChar char="•"/>
            </a:pPr>
            <a:r>
              <a:rPr lang="en-US" dirty="0" smtClean="0"/>
              <a:t>Causes: Loss of consciousness in TBI.</a:t>
            </a:r>
            <a:endParaRPr lang="en-US" dirty="0" smtClean="0"/>
          </a:p>
          <a:p>
            <a:pPr>
              <a:buFont typeface="Arial" panose="020B0604020202020204" pitchFamily="34" charset="0"/>
              <a:buChar char="•"/>
            </a:pPr>
            <a:r>
              <a:rPr lang="en-US" dirty="0" smtClean="0"/>
              <a:t>Fibers at Grey white matter junction, corpus </a:t>
            </a:r>
            <a:r>
              <a:rPr lang="en-US" dirty="0" err="1" smtClean="0"/>
              <a:t>callosum</a:t>
            </a:r>
            <a:r>
              <a:rPr lang="en-US" dirty="0" smtClean="0"/>
              <a:t>, </a:t>
            </a:r>
            <a:r>
              <a:rPr lang="en-US" dirty="0" err="1" smtClean="0"/>
              <a:t>interventricular</a:t>
            </a:r>
            <a:r>
              <a:rPr lang="en-US" dirty="0" smtClean="0"/>
              <a:t> septum, </a:t>
            </a:r>
            <a:r>
              <a:rPr lang="en-US" dirty="0" err="1" smtClean="0"/>
              <a:t>parasagittal</a:t>
            </a:r>
            <a:r>
              <a:rPr lang="en-US" dirty="0" smtClean="0"/>
              <a:t> white matter, corona radiata, </a:t>
            </a:r>
            <a:r>
              <a:rPr lang="en-US" dirty="0" err="1" smtClean="0"/>
              <a:t>cereberum</a:t>
            </a:r>
            <a:r>
              <a:rPr lang="en-US" dirty="0" smtClean="0"/>
              <a:t> and </a:t>
            </a:r>
            <a:r>
              <a:rPr lang="en-US" dirty="0" err="1" smtClean="0"/>
              <a:t>cerebellar</a:t>
            </a:r>
            <a:r>
              <a:rPr lang="en-US" dirty="0" smtClean="0"/>
              <a:t> peduncles are disrupted.</a:t>
            </a:r>
            <a:endParaRPr lang="en-US" dirty="0" smtClean="0"/>
          </a:p>
          <a:p>
            <a:pPr>
              <a:buFont typeface="Arial" panose="020B0604020202020204" pitchFamily="34" charset="0"/>
              <a:buChar char="•"/>
            </a:pPr>
            <a:r>
              <a:rPr lang="en-US" dirty="0" smtClean="0"/>
              <a:t>The axonal injury is due to damage of the </a:t>
            </a:r>
            <a:r>
              <a:rPr lang="en-US" dirty="0" err="1" smtClean="0"/>
              <a:t>axoplasmic</a:t>
            </a:r>
            <a:r>
              <a:rPr lang="en-US" dirty="0" smtClean="0"/>
              <a:t> transport in axons with increased calcium influx leading to axonal swelling and detachment.</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AutoShape 2" descr="closedheadinjury"/>
          <p:cNvSpPr>
            <a:spLocks noGrp="1" noChangeAspect="1" noChangeArrowheads="1"/>
          </p:cNvSpPr>
          <p:nvPr isPhoto="1"/>
        </p:nvSpPr>
        <p:spPr bwMode="auto">
          <a:xfrm>
            <a:off x="3716610" y="127624"/>
            <a:ext cx="5427391" cy="6730376"/>
          </a:xfrm>
          <a:prstGeom prst="roundRect">
            <a:avLst>
              <a:gd name="adj" fmla="val 16667"/>
            </a:avLst>
          </a:prstGeom>
          <a:blipFill dpi="0" rotWithShape="1">
            <a:blip r:embed="rId1"/>
            <a:srcRect/>
            <a:stretch>
              <a:fillRect r="-6"/>
            </a:stretch>
          </a:blipFill>
          <a:ln w="9525">
            <a:noFill/>
            <a:round/>
          </a:ln>
          <a:effectLst/>
        </p:spPr>
        <p:txBody>
          <a:bodyPr/>
          <a:lstStyle/>
          <a:p>
            <a:endParaRPr lang="en-US"/>
          </a:p>
        </p:txBody>
      </p:sp>
      <p:sp>
        <p:nvSpPr>
          <p:cNvPr id="310276" name="Rectangle 4"/>
          <p:cNvSpPr>
            <a:spLocks noGrp="1" noRot="1" noChangeArrowheads="1"/>
          </p:cNvSpPr>
          <p:nvPr>
            <p:ph type="body" sz="half" idx="4294967295"/>
          </p:nvPr>
        </p:nvSpPr>
        <p:spPr>
          <a:xfrm>
            <a:off x="0" y="1981200"/>
            <a:ext cx="4114800" cy="4114800"/>
          </a:xfrm>
        </p:spPr>
        <p:txBody>
          <a:bodyPr/>
          <a:lstStyle/>
          <a:p>
            <a:r>
              <a:rPr lang="en-US" sz="2800" dirty="0"/>
              <a:t>Diffuse Axonal </a:t>
            </a:r>
            <a:r>
              <a:rPr lang="en-US" sz="2800" dirty="0" smtClean="0"/>
              <a:t>injury</a:t>
            </a:r>
            <a:endParaRPr lang="en-US" sz="2800" dirty="0" smtClean="0"/>
          </a:p>
          <a:p>
            <a:pPr>
              <a:buNone/>
            </a:pPr>
            <a:r>
              <a:rPr lang="en-US" sz="2800" dirty="0" smtClean="0"/>
              <a:t>Characterized by widespread shearing and retraction of damaged axons. </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67639"/>
          </a:xfrm>
        </p:spPr>
        <p:txBody>
          <a:bodyPr>
            <a:normAutofit fontScale="90000"/>
          </a:bodyPr>
          <a:lstStyle/>
          <a:p>
            <a:br>
              <a:rPr lang="en-IN" dirty="0" smtClean="0"/>
            </a:br>
            <a:r>
              <a:rPr lang="en-IN" dirty="0" smtClean="0"/>
              <a:t>Secondary </a:t>
            </a:r>
            <a:r>
              <a:rPr lang="en-IN" dirty="0"/>
              <a:t>injury:</a:t>
            </a:r>
            <a:br>
              <a:rPr lang="en-IN" dirty="0"/>
            </a:br>
            <a:endParaRPr lang="en-IN" dirty="0"/>
          </a:p>
        </p:txBody>
      </p:sp>
      <p:sp>
        <p:nvSpPr>
          <p:cNvPr id="3" name="Content Placeholder 2"/>
          <p:cNvSpPr>
            <a:spLocks noGrp="1"/>
          </p:cNvSpPr>
          <p:nvPr>
            <p:ph idx="1"/>
          </p:nvPr>
        </p:nvSpPr>
        <p:spPr>
          <a:xfrm>
            <a:off x="628650" y="1132765"/>
            <a:ext cx="7886700" cy="5044199"/>
          </a:xfrm>
        </p:spPr>
        <p:txBody>
          <a:bodyPr>
            <a:normAutofit/>
          </a:bodyPr>
          <a:lstStyle/>
          <a:p>
            <a:r>
              <a:rPr lang="en-US" dirty="0" smtClean="0"/>
              <a:t>Increased ICP</a:t>
            </a:r>
            <a:endParaRPr lang="en-US" dirty="0" smtClean="0"/>
          </a:p>
          <a:p>
            <a:r>
              <a:rPr lang="en-US" dirty="0" smtClean="0"/>
              <a:t>Anoxic </a:t>
            </a:r>
            <a:r>
              <a:rPr lang="en-US" dirty="0" err="1" smtClean="0"/>
              <a:t>injuies</a:t>
            </a:r>
            <a:endParaRPr lang="en-US" dirty="0" smtClean="0"/>
          </a:p>
          <a:p>
            <a:r>
              <a:rPr lang="en-IN" dirty="0" smtClean="0"/>
              <a:t>Intracranial infection</a:t>
            </a:r>
            <a:endParaRPr lang="en-IN" dirty="0" smtClean="0"/>
          </a:p>
          <a:p>
            <a:r>
              <a:rPr lang="en-IN" dirty="0" smtClean="0"/>
              <a:t>Cerebral artery vasospasm</a:t>
            </a:r>
            <a:endParaRPr lang="en-IN" dirty="0" smtClean="0"/>
          </a:p>
          <a:p>
            <a:r>
              <a:rPr lang="en-IN" dirty="0" smtClean="0"/>
              <a:t>Post traumatic epilepsy</a:t>
            </a:r>
            <a:endParaRPr lang="en-IN" dirty="0" smtClean="0"/>
          </a:p>
          <a:p>
            <a:r>
              <a:rPr lang="en-IN" dirty="0" smtClean="0"/>
              <a:t>Obstructive hydrocephalus</a:t>
            </a:r>
            <a:endParaRPr lang="en-IN" dirty="0" smtClean="0"/>
          </a:p>
          <a:p>
            <a:r>
              <a:rPr lang="en-IN" dirty="0" smtClean="0"/>
              <a:t>Auto-destructive cellular phenomena</a:t>
            </a:r>
            <a:endParaRPr lang="en-US"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49526"/>
          </a:xfrm>
        </p:spPr>
        <p:txBody>
          <a:bodyPr>
            <a:normAutofit fontScale="90000"/>
          </a:bodyPr>
          <a:lstStyle/>
          <a:p>
            <a:br>
              <a:rPr lang="en-IN" dirty="0" smtClean="0"/>
            </a:br>
            <a:r>
              <a:rPr lang="en-IN" dirty="0" smtClean="0"/>
              <a:t>Clinical </a:t>
            </a:r>
            <a:r>
              <a:rPr lang="en-IN" dirty="0"/>
              <a:t>rating scales</a:t>
            </a:r>
            <a:br>
              <a:rPr lang="en-IN" dirty="0"/>
            </a:br>
            <a:endParaRPr lang="en-IN" dirty="0"/>
          </a:p>
        </p:txBody>
      </p:sp>
      <p:sp>
        <p:nvSpPr>
          <p:cNvPr id="3" name="Content Placeholder 2"/>
          <p:cNvSpPr>
            <a:spLocks noGrp="1"/>
          </p:cNvSpPr>
          <p:nvPr>
            <p:ph idx="1"/>
          </p:nvPr>
        </p:nvSpPr>
        <p:spPr>
          <a:xfrm>
            <a:off x="628650" y="1214653"/>
            <a:ext cx="7886700" cy="4962311"/>
          </a:xfrm>
        </p:spPr>
        <p:txBody>
          <a:bodyPr/>
          <a:lstStyle/>
          <a:p>
            <a:r>
              <a:rPr lang="en-IN" dirty="0"/>
              <a:t>Glasgow Coma Scale:</a:t>
            </a:r>
            <a:endParaRPr lang="en-IN" dirty="0"/>
          </a:p>
          <a:p>
            <a:pPr marL="0" indent="0">
              <a:buNone/>
            </a:pPr>
            <a:endParaRPr lang="en-IN" dirty="0"/>
          </a:p>
        </p:txBody>
      </p:sp>
      <p:graphicFrame>
        <p:nvGraphicFramePr>
          <p:cNvPr id="4" name="Table 3"/>
          <p:cNvGraphicFramePr>
            <a:graphicFrameLocks noGrp="1"/>
          </p:cNvGraphicFramePr>
          <p:nvPr/>
        </p:nvGraphicFramePr>
        <p:xfrm>
          <a:off x="767687" y="1637732"/>
          <a:ext cx="7431206" cy="5327904"/>
        </p:xfrm>
        <a:graphic>
          <a:graphicData uri="http://schemas.openxmlformats.org/drawingml/2006/table">
            <a:tbl>
              <a:tblPr firstRow="1" firstCol="1" bandRow="1">
                <a:tableStyleId>{5C22544A-7EE6-4342-B048-85BDC9FD1C3A}</a:tableStyleId>
              </a:tblPr>
              <a:tblGrid>
                <a:gridCol w="5527343"/>
                <a:gridCol w="1903863"/>
              </a:tblGrid>
              <a:tr h="271807">
                <a:tc>
                  <a:txBody>
                    <a:bodyPr/>
                    <a:lstStyle/>
                    <a:p>
                      <a:pPr algn="ctr">
                        <a:lnSpc>
                          <a:spcPct val="115000"/>
                        </a:lnSpc>
                        <a:spcAft>
                          <a:spcPts val="0"/>
                        </a:spcAft>
                      </a:pPr>
                      <a:r>
                        <a:rPr lang="en-IN" sz="1600" dirty="0">
                          <a:effectLst/>
                        </a:rPr>
                        <a:t>Activity</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gn="ctr">
                        <a:lnSpc>
                          <a:spcPct val="115000"/>
                        </a:lnSpc>
                        <a:spcAft>
                          <a:spcPts val="0"/>
                        </a:spcAft>
                      </a:pPr>
                      <a:r>
                        <a:rPr lang="en-IN" sz="1600">
                          <a:effectLst/>
                        </a:rPr>
                        <a:t>Score</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Eye opening:</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a:effectLst/>
                        </a:rPr>
                        <a:t> </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Spontaneous </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a:effectLst/>
                        </a:rPr>
                        <a:t>4</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To speech</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a:effectLst/>
                        </a:rPr>
                        <a:t>3</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To pain</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a:effectLst/>
                        </a:rPr>
                        <a:t>2</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No response</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a:effectLst/>
                        </a:rPr>
                        <a:t>1</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Best motor response:</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a:effectLst/>
                        </a:rPr>
                        <a:t> </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Follows motor command</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a:effectLst/>
                        </a:rPr>
                        <a:t>6</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Localizes </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dirty="0">
                          <a:effectLst/>
                        </a:rPr>
                        <a:t>5</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Withdraws </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dirty="0">
                          <a:effectLst/>
                        </a:rPr>
                        <a:t>4</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Abnormal flexion</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a:effectLst/>
                        </a:rPr>
                        <a:t>3</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Extension response </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dirty="0">
                          <a:effectLst/>
                        </a:rPr>
                        <a:t>2</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No response</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a:effectLst/>
                        </a:rPr>
                        <a:t>1</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Verbal response:</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dirty="0">
                          <a:effectLst/>
                        </a:rPr>
                        <a:t> </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dirty="0">
                          <a:effectLst/>
                        </a:rPr>
                        <a:t>       Oriented </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dirty="0">
                          <a:effectLst/>
                        </a:rPr>
                        <a:t>5</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a:effectLst/>
                        </a:rPr>
                        <a:t>       Confused conversation</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dirty="0">
                          <a:effectLst/>
                        </a:rPr>
                        <a:t>4</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a:effectLst/>
                        </a:rPr>
                        <a:t>Inappropriate words</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dirty="0">
                          <a:effectLst/>
                        </a:rPr>
                        <a:t>3</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a:effectLst/>
                        </a:rPr>
                        <a:t>       Incomprehensible sounds</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dirty="0">
                          <a:effectLst/>
                        </a:rPr>
                        <a:t>2</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r>
              <a:tr h="271807">
                <a:tc>
                  <a:txBody>
                    <a:bodyPr/>
                    <a:lstStyle/>
                    <a:p>
                      <a:pPr>
                        <a:lnSpc>
                          <a:spcPct val="115000"/>
                        </a:lnSpc>
                        <a:spcAft>
                          <a:spcPts val="0"/>
                        </a:spcAft>
                      </a:pPr>
                      <a:r>
                        <a:rPr lang="en-IN" sz="1600">
                          <a:effectLst/>
                        </a:rPr>
                        <a:t>       No response</a:t>
                      </a:r>
                      <a:endParaRPr lang="en-IN" sz="1600">
                        <a:effectLst/>
                        <a:latin typeface="Calibri" panose="020F0502020204030204" charset="0"/>
                        <a:ea typeface="Calibri" panose="020F0502020204030204" charset="0"/>
                        <a:cs typeface="Times New Roman" panose="02020603050405020304" pitchFamily="18" charset="0"/>
                      </a:endParaRPr>
                    </a:p>
                  </a:txBody>
                  <a:tcPr marL="51435" marR="51435" marT="0" marB="0"/>
                </a:tc>
                <a:tc>
                  <a:txBody>
                    <a:bodyPr/>
                    <a:lstStyle/>
                    <a:p>
                      <a:pPr>
                        <a:lnSpc>
                          <a:spcPct val="115000"/>
                        </a:lnSpc>
                        <a:spcAft>
                          <a:spcPts val="0"/>
                        </a:spcAft>
                      </a:pPr>
                      <a:r>
                        <a:rPr lang="en-IN" sz="1600" dirty="0">
                          <a:effectLst/>
                        </a:rPr>
                        <a:t>1</a:t>
                      </a:r>
                      <a:endParaRPr lang="en-IN" sz="1600" dirty="0">
                        <a:effectLst/>
                        <a:latin typeface="Calibri" panose="020F0502020204030204" charset="0"/>
                        <a:ea typeface="Calibri" panose="020F0502020204030204" charset="0"/>
                        <a:cs typeface="Times New Roman" panose="02020603050405020304" pitchFamily="18" charset="0"/>
                      </a:endParaRPr>
                    </a:p>
                  </a:txBody>
                  <a:tcPr marL="51435" marR="51435" marT="0" marB="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N" dirty="0"/>
              <a:t>GCS is used to measure level of consciousness and defines the severity of injury. Patients who are having GCS score 8 or less are considered to be in coma and severe brain injury. A score of 9 to 12 shows moderate brain injury and 13 and above indicates mild brain injury.</a:t>
            </a:r>
            <a:endParaRPr lang="en-IN" dirty="0"/>
          </a:p>
          <a:p>
            <a:endParaRPr lang="en-I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63424"/>
          </a:xfrm>
        </p:spPr>
        <p:txBody>
          <a:bodyPr>
            <a:normAutofit fontScale="90000"/>
          </a:bodyPr>
          <a:lstStyle/>
          <a:p>
            <a:br>
              <a:rPr lang="en-IN" dirty="0" smtClean="0"/>
            </a:br>
            <a:r>
              <a:rPr lang="en-IN" dirty="0" smtClean="0"/>
              <a:t>Ranchos </a:t>
            </a:r>
            <a:r>
              <a:rPr lang="en-IN" dirty="0"/>
              <a:t>Los Amigos Level of Cognitive Functioning:</a:t>
            </a:r>
            <a:br>
              <a:rPr lang="en-IN" dirty="0"/>
            </a:br>
            <a:endParaRPr lang="en-IN" dirty="0"/>
          </a:p>
        </p:txBody>
      </p:sp>
      <p:sp>
        <p:nvSpPr>
          <p:cNvPr id="3" name="Content Placeholder 2"/>
          <p:cNvSpPr>
            <a:spLocks noGrp="1"/>
          </p:cNvSpPr>
          <p:nvPr>
            <p:ph idx="1"/>
          </p:nvPr>
        </p:nvSpPr>
        <p:spPr>
          <a:xfrm>
            <a:off x="628650" y="1528445"/>
            <a:ext cx="7886700" cy="5050790"/>
          </a:xfrm>
        </p:spPr>
        <p:txBody>
          <a:bodyPr>
            <a:normAutofit fontScale="90000" lnSpcReduction="20000"/>
          </a:bodyPr>
          <a:lstStyle/>
          <a:p>
            <a:pPr algn="just"/>
            <a:r>
              <a:rPr lang="en-IN" sz="2800" dirty="0"/>
              <a:t>It is a descriptive scale which outlines a predictable sequence of cognitive and behavioural recovery seen in individuals with traumatic brain injury. It contains VIII stages of cognitive and behavioural recovery. A patient may plateau at any level. It helps in treatment planning.</a:t>
            </a:r>
            <a:endParaRPr lang="en-IN" sz="2800" dirty="0"/>
          </a:p>
          <a:p>
            <a:pPr marL="0" indent="0" algn="just">
              <a:buNone/>
            </a:pPr>
            <a:r>
              <a:rPr lang="en-IN" sz="2800" dirty="0"/>
              <a:t>I. No response</a:t>
            </a:r>
            <a:endParaRPr lang="en-IN" sz="2800" dirty="0"/>
          </a:p>
          <a:p>
            <a:pPr marL="0" indent="0" algn="just">
              <a:buNone/>
            </a:pPr>
            <a:r>
              <a:rPr lang="en-IN" sz="2800" dirty="0"/>
              <a:t>II. Generalized response</a:t>
            </a:r>
            <a:endParaRPr lang="en-IN" sz="2800" dirty="0"/>
          </a:p>
          <a:p>
            <a:pPr marL="0" indent="0" algn="just">
              <a:buNone/>
            </a:pPr>
            <a:r>
              <a:rPr lang="en-IN" sz="2800" dirty="0"/>
              <a:t>III. Localized response</a:t>
            </a:r>
            <a:endParaRPr lang="en-IN" sz="2800" dirty="0"/>
          </a:p>
          <a:p>
            <a:pPr marL="0" indent="0" algn="just">
              <a:buNone/>
            </a:pPr>
            <a:r>
              <a:rPr lang="en-IN" sz="2800" dirty="0"/>
              <a:t>IV. Confused-Agitated</a:t>
            </a:r>
            <a:endParaRPr lang="en-IN" sz="2800" dirty="0"/>
          </a:p>
          <a:p>
            <a:pPr marL="0" indent="0" algn="just">
              <a:buNone/>
            </a:pPr>
            <a:r>
              <a:rPr lang="en-IN" sz="2800" dirty="0"/>
              <a:t>V. Confused-Inappropriate</a:t>
            </a:r>
            <a:endParaRPr lang="en-IN" sz="2800" dirty="0"/>
          </a:p>
          <a:p>
            <a:pPr marL="0" indent="0" algn="just">
              <a:buNone/>
            </a:pPr>
            <a:r>
              <a:rPr lang="en-IN" sz="2800" dirty="0"/>
              <a:t>VI. Confused-Appropriate</a:t>
            </a:r>
            <a:endParaRPr lang="en-IN" sz="2800" dirty="0"/>
          </a:p>
          <a:p>
            <a:pPr marL="0" indent="0" algn="just">
              <a:buNone/>
            </a:pPr>
            <a:r>
              <a:rPr lang="en-IN" sz="2800" dirty="0"/>
              <a:t>VII. Automatic-Appropriate</a:t>
            </a:r>
            <a:endParaRPr lang="en-IN" sz="2800" dirty="0"/>
          </a:p>
          <a:p>
            <a:pPr marL="0" indent="0" algn="just">
              <a:buNone/>
            </a:pPr>
            <a:r>
              <a:rPr lang="en-IN" sz="2800" dirty="0"/>
              <a:t>VIII. Purposeful-Appropriate</a:t>
            </a:r>
            <a:endParaRPr lang="en-IN" sz="2800" dirty="0"/>
          </a:p>
          <a:p>
            <a:pPr algn="just"/>
            <a:endParaRPr lang="en-IN"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6821"/>
          </a:xfrm>
        </p:spPr>
        <p:txBody>
          <a:bodyPr>
            <a:normAutofit fontScale="90000"/>
          </a:bodyPr>
          <a:lstStyle/>
          <a:p>
            <a:br>
              <a:rPr lang="en-IN" dirty="0" smtClean="0"/>
            </a:br>
            <a:r>
              <a:rPr lang="en-IN" dirty="0" smtClean="0"/>
              <a:t>Diagnostic </a:t>
            </a:r>
            <a:r>
              <a:rPr lang="en-IN" dirty="0"/>
              <a:t>procedures</a:t>
            </a:r>
            <a:br>
              <a:rPr lang="en-IN" dirty="0"/>
            </a:br>
            <a:endParaRPr lang="en-IN" dirty="0"/>
          </a:p>
        </p:txBody>
      </p:sp>
      <p:sp>
        <p:nvSpPr>
          <p:cNvPr id="3" name="Content Placeholder 2"/>
          <p:cNvSpPr>
            <a:spLocks noGrp="1"/>
          </p:cNvSpPr>
          <p:nvPr>
            <p:ph idx="1"/>
          </p:nvPr>
        </p:nvSpPr>
        <p:spPr>
          <a:xfrm>
            <a:off x="628650" y="1241947"/>
            <a:ext cx="7886700" cy="4935017"/>
          </a:xfrm>
        </p:spPr>
        <p:txBody>
          <a:bodyPr>
            <a:normAutofit/>
          </a:bodyPr>
          <a:lstStyle/>
          <a:p>
            <a:pPr algn="just"/>
            <a:r>
              <a:rPr lang="en-IN" sz="2800" dirty="0"/>
              <a:t>Following diagnostic tests are used to confirm the diagnosis, to localize and quantify the lesion, to detect any secondary injury and to establish the prognosis.</a:t>
            </a:r>
            <a:endParaRPr lang="en-IN" sz="2800" dirty="0"/>
          </a:p>
          <a:p>
            <a:pPr algn="just"/>
            <a:r>
              <a:rPr lang="en-IN" sz="2800" dirty="0" smtClean="0"/>
              <a:t>Electroencephalograms</a:t>
            </a:r>
            <a:endParaRPr lang="en-IN" sz="2800" dirty="0"/>
          </a:p>
          <a:p>
            <a:pPr algn="just"/>
            <a:r>
              <a:rPr lang="en-IN" sz="2800" dirty="0" smtClean="0"/>
              <a:t>Computed tomography</a:t>
            </a:r>
            <a:endParaRPr lang="en-IN" sz="2800" dirty="0"/>
          </a:p>
          <a:p>
            <a:pPr algn="just"/>
            <a:r>
              <a:rPr lang="en-IN" sz="2800" dirty="0" smtClean="0"/>
              <a:t>Magnetic </a:t>
            </a:r>
            <a:r>
              <a:rPr lang="en-IN" sz="2800" dirty="0"/>
              <a:t>resonance </a:t>
            </a:r>
            <a:r>
              <a:rPr lang="en-IN" sz="2800" dirty="0" smtClean="0"/>
              <a:t>imaging</a:t>
            </a:r>
            <a:endParaRPr lang="en-IN" sz="2800" dirty="0"/>
          </a:p>
          <a:p>
            <a:pPr algn="just"/>
            <a:r>
              <a:rPr lang="en-IN" sz="2800" dirty="0" smtClean="0"/>
              <a:t>Cerebral </a:t>
            </a:r>
            <a:r>
              <a:rPr lang="en-IN" sz="2800" dirty="0"/>
              <a:t>blood flow </a:t>
            </a:r>
            <a:r>
              <a:rPr lang="en-IN" sz="2800" dirty="0" smtClean="0"/>
              <a:t>mapping</a:t>
            </a:r>
            <a:endParaRPr lang="en-IN" sz="2800" dirty="0"/>
          </a:p>
          <a:p>
            <a:pPr marL="0" indent="0" algn="just">
              <a:buNone/>
            </a:pPr>
            <a:endParaRPr lang="en-IN"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Introduction </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0000" lnSpcReduction="10000"/>
          </a:bodyPr>
          <a:lstStyle/>
          <a:p>
            <a:pPr algn="just"/>
            <a:r>
              <a:rPr lang="en-IN" sz="2800" dirty="0" smtClean="0"/>
              <a:t>One of the most disabling and challenging condition in physiotherapy rehabilitation. This is because of the multiple system involvement due to brain injury and high chances of developing secondary impairments after head injury.</a:t>
            </a:r>
            <a:endParaRPr lang="en-US" sz="2800" dirty="0" smtClean="0"/>
          </a:p>
          <a:p>
            <a:pPr algn="just">
              <a:buFont typeface="Arial" panose="020B0604020202020204" pitchFamily="34" charset="0"/>
              <a:buNone/>
            </a:pPr>
            <a:r>
              <a:rPr lang="en-US" sz="2800" dirty="0" smtClean="0"/>
              <a:t> </a:t>
            </a:r>
            <a:endParaRPr lang="en-US" sz="2800" dirty="0" smtClean="0"/>
          </a:p>
          <a:p>
            <a:pPr algn="just"/>
            <a:r>
              <a:rPr lang="en-US" sz="2800" dirty="0" smtClean="0"/>
              <a:t>25% of all trauma deaths</a:t>
            </a:r>
            <a:endParaRPr lang="en-US" sz="2800" dirty="0" smtClean="0"/>
          </a:p>
          <a:p>
            <a:pPr algn="just">
              <a:buFont typeface="Arial" panose="020B0604020202020204" pitchFamily="34" charset="0"/>
              <a:buNone/>
            </a:pPr>
            <a:endParaRPr lang="en-US" sz="2800" dirty="0" smtClean="0"/>
          </a:p>
          <a:p>
            <a:pPr algn="just"/>
            <a:r>
              <a:rPr lang="en-US" sz="2800" dirty="0" smtClean="0"/>
              <a:t>60% of all deaths from RTA</a:t>
            </a:r>
            <a:endParaRPr lang="en-US" sz="2800" dirty="0" smtClean="0"/>
          </a:p>
          <a:p>
            <a:pPr algn="just">
              <a:buFont typeface="Arial" panose="020B0604020202020204" pitchFamily="34" charset="0"/>
              <a:buNone/>
            </a:pPr>
            <a:endParaRPr lang="en-US" sz="2800" dirty="0" smtClean="0"/>
          </a:p>
          <a:p>
            <a:pPr algn="just"/>
            <a:r>
              <a:rPr lang="en-US" sz="2800" dirty="0" smtClean="0">
                <a:cs typeface="Arial" panose="020B0604020202020204" pitchFamily="34" charset="0"/>
              </a:rPr>
              <a:t>Lacks of people live with the disability caused by head injury</a:t>
            </a:r>
            <a:endParaRPr lang="en-US" sz="2800" dirty="0" smtClean="0">
              <a:cs typeface="Arial" panose="020B0604020202020204" pitchFamily="34" charset="0"/>
            </a:endParaRPr>
          </a:p>
          <a:p>
            <a:pPr algn="just"/>
            <a:endParaRPr lang="en-IN"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35878"/>
          </a:xfrm>
        </p:spPr>
        <p:txBody>
          <a:bodyPr>
            <a:normAutofit fontScale="90000"/>
          </a:bodyPr>
          <a:lstStyle/>
          <a:p>
            <a:br>
              <a:rPr lang="en-IN" dirty="0" smtClean="0"/>
            </a:br>
            <a:r>
              <a:rPr lang="en-IN" dirty="0" smtClean="0"/>
              <a:t>Direct </a:t>
            </a:r>
            <a:r>
              <a:rPr lang="en-IN" dirty="0"/>
              <a:t>Impairments</a:t>
            </a:r>
            <a:br>
              <a:rPr lang="en-IN" dirty="0"/>
            </a:br>
            <a:endParaRPr lang="en-IN" dirty="0"/>
          </a:p>
        </p:txBody>
      </p:sp>
      <p:sp>
        <p:nvSpPr>
          <p:cNvPr id="3" name="Content Placeholder 2"/>
          <p:cNvSpPr>
            <a:spLocks noGrp="1"/>
          </p:cNvSpPr>
          <p:nvPr>
            <p:ph idx="1"/>
          </p:nvPr>
        </p:nvSpPr>
        <p:spPr>
          <a:xfrm>
            <a:off x="628650" y="1349375"/>
            <a:ext cx="7886700" cy="4758055"/>
          </a:xfrm>
        </p:spPr>
        <p:txBody>
          <a:bodyPr>
            <a:normAutofit/>
          </a:bodyPr>
          <a:lstStyle/>
          <a:p>
            <a:r>
              <a:rPr lang="en-IN" sz="2800" dirty="0"/>
              <a:t>Cognitive impairment</a:t>
            </a:r>
            <a:endParaRPr lang="en-IN" sz="2800" dirty="0"/>
          </a:p>
          <a:p>
            <a:r>
              <a:rPr lang="en-IN" sz="2800" dirty="0"/>
              <a:t>Post-traumatic amnesia</a:t>
            </a:r>
            <a:endParaRPr lang="en-IN" sz="2800" dirty="0"/>
          </a:p>
          <a:p>
            <a:r>
              <a:rPr lang="en-IN" sz="2800" dirty="0"/>
              <a:t>Lack of orientation</a:t>
            </a:r>
            <a:endParaRPr lang="en-IN" sz="2800" dirty="0"/>
          </a:p>
          <a:p>
            <a:r>
              <a:rPr lang="en-IN" sz="2800" dirty="0"/>
              <a:t>Memory deficit</a:t>
            </a:r>
            <a:endParaRPr lang="en-IN" sz="2800" dirty="0"/>
          </a:p>
          <a:p>
            <a:r>
              <a:rPr lang="en-IN" sz="2800" dirty="0"/>
              <a:t>Decreased Attention span</a:t>
            </a:r>
            <a:endParaRPr lang="en-IN" sz="2800" dirty="0"/>
          </a:p>
          <a:p>
            <a:r>
              <a:rPr lang="en-IN" sz="2800" dirty="0"/>
              <a:t>Lack of insight</a:t>
            </a:r>
            <a:endParaRPr lang="en-IN" sz="2800" dirty="0"/>
          </a:p>
          <a:p>
            <a:r>
              <a:rPr lang="en-IN" sz="2800" dirty="0"/>
              <a:t>Later high level executive functioning, planning tasks and problem solving may be affected and become evident.</a:t>
            </a:r>
            <a:endParaRPr lang="en-IN" sz="2800" dirty="0"/>
          </a:p>
          <a:p>
            <a:endParaRPr lang="en-IN"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669290"/>
          </a:xfrm>
        </p:spPr>
        <p:txBody>
          <a:bodyPr>
            <a:normAutofit fontScale="90000"/>
          </a:bodyPr>
          <a:p>
            <a:endParaRPr lang="en-US"/>
          </a:p>
        </p:txBody>
      </p:sp>
      <p:sp>
        <p:nvSpPr>
          <p:cNvPr id="3" name="Content Placeholder 2"/>
          <p:cNvSpPr>
            <a:spLocks noGrp="1"/>
          </p:cNvSpPr>
          <p:nvPr>
            <p:ph idx="1"/>
          </p:nvPr>
        </p:nvSpPr>
        <p:spPr>
          <a:xfrm>
            <a:off x="457200" y="1255395"/>
            <a:ext cx="8229600" cy="4871085"/>
          </a:xfrm>
        </p:spPr>
        <p:txBody>
          <a:bodyPr>
            <a:normAutofit lnSpcReduction="10000"/>
          </a:bodyPr>
          <a:p>
            <a:pPr algn="just"/>
            <a:r>
              <a:rPr lang="en-IN" sz="2800" dirty="0">
                <a:sym typeface="+mn-ea"/>
              </a:rPr>
              <a:t>Neuromuscular impairments</a:t>
            </a:r>
            <a:endParaRPr lang="en-IN" sz="2800" dirty="0"/>
          </a:p>
          <a:p>
            <a:pPr algn="just"/>
            <a:r>
              <a:rPr lang="en-IN" sz="2800" dirty="0">
                <a:sym typeface="+mn-ea"/>
              </a:rPr>
              <a:t>Motor impairment may resemble hemiparesis in CVA. Motor impairment is much more complicated in head injury patients (because of multiple system affection). Ataxia and nystagmus accompany deficits in balance many a times. </a:t>
            </a:r>
            <a:endParaRPr lang="en-IN" sz="2800" dirty="0"/>
          </a:p>
          <a:p>
            <a:pPr algn="just"/>
            <a:r>
              <a:rPr lang="en-IN" sz="2800" dirty="0">
                <a:sym typeface="+mn-ea"/>
              </a:rPr>
              <a:t>Visual perceptual impairments</a:t>
            </a:r>
            <a:endParaRPr lang="en-IN" sz="2800" dirty="0"/>
          </a:p>
          <a:p>
            <a:pPr algn="just"/>
            <a:r>
              <a:rPr lang="en-IN" sz="2800" dirty="0">
                <a:sym typeface="+mn-ea"/>
              </a:rPr>
              <a:t>Swallowing impairments</a:t>
            </a:r>
            <a:endParaRPr lang="en-IN" sz="2800" dirty="0"/>
          </a:p>
          <a:p>
            <a:pPr algn="just"/>
            <a:r>
              <a:rPr lang="en-IN" sz="2800" dirty="0">
                <a:sym typeface="+mn-ea"/>
              </a:rPr>
              <a:t>Behavioural deficits</a:t>
            </a:r>
            <a:endParaRPr lang="en-IN" sz="2800" dirty="0"/>
          </a:p>
          <a:p>
            <a:pPr algn="just"/>
            <a:r>
              <a:rPr lang="en-IN" sz="2800" dirty="0">
                <a:sym typeface="+mn-ea"/>
              </a:rPr>
              <a:t>Communication impairments</a:t>
            </a:r>
            <a:endParaRPr lang="en-IN" sz="2800" dirty="0"/>
          </a:p>
          <a:p>
            <a:pPr marL="0" indent="0" algn="just">
              <a:buNone/>
            </a:pPr>
            <a:endParaRPr lang="en-US" sz="2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1287"/>
          </a:xfrm>
        </p:spPr>
        <p:txBody>
          <a:bodyPr>
            <a:normAutofit fontScale="90000"/>
          </a:bodyPr>
          <a:lstStyle/>
          <a:p>
            <a:br>
              <a:rPr lang="en-IN" dirty="0" smtClean="0"/>
            </a:br>
            <a:r>
              <a:rPr lang="en-IN" dirty="0" smtClean="0"/>
              <a:t>Indirect </a:t>
            </a:r>
            <a:r>
              <a:rPr lang="en-IN" dirty="0"/>
              <a:t>impairments</a:t>
            </a:r>
            <a:br>
              <a:rPr lang="en-IN" dirty="0"/>
            </a:br>
            <a:endParaRPr lang="en-IN" dirty="0"/>
          </a:p>
        </p:txBody>
      </p:sp>
      <p:sp>
        <p:nvSpPr>
          <p:cNvPr id="3" name="Content Placeholder 2"/>
          <p:cNvSpPr>
            <a:spLocks noGrp="1"/>
          </p:cNvSpPr>
          <p:nvPr>
            <p:ph idx="1"/>
          </p:nvPr>
        </p:nvSpPr>
        <p:spPr>
          <a:xfrm>
            <a:off x="628650" y="1146412"/>
            <a:ext cx="7886700" cy="5281684"/>
          </a:xfrm>
        </p:spPr>
        <p:txBody>
          <a:bodyPr>
            <a:normAutofit fontScale="92500"/>
          </a:bodyPr>
          <a:lstStyle/>
          <a:p>
            <a:r>
              <a:rPr lang="en-IN" dirty="0"/>
              <a:t>Contracture</a:t>
            </a:r>
            <a:endParaRPr lang="en-IN" dirty="0"/>
          </a:p>
          <a:p>
            <a:r>
              <a:rPr lang="en-IN" dirty="0"/>
              <a:t>Mobility deficits</a:t>
            </a:r>
            <a:endParaRPr lang="en-IN" dirty="0"/>
          </a:p>
          <a:p>
            <a:r>
              <a:rPr lang="en-IN" dirty="0"/>
              <a:t>Skin breakdown</a:t>
            </a:r>
            <a:endParaRPr lang="en-IN" dirty="0"/>
          </a:p>
          <a:p>
            <a:r>
              <a:rPr lang="en-IN" dirty="0"/>
              <a:t>Heterotrophic </a:t>
            </a:r>
            <a:r>
              <a:rPr lang="en-IN" dirty="0" err="1"/>
              <a:t>ossificance</a:t>
            </a:r>
            <a:r>
              <a:rPr lang="en-IN" dirty="0"/>
              <a:t> : Heterotrophic </a:t>
            </a:r>
            <a:r>
              <a:rPr lang="en-IN" dirty="0" err="1"/>
              <a:t>ossificance</a:t>
            </a:r>
            <a:r>
              <a:rPr lang="en-IN" dirty="0"/>
              <a:t> is a abnormal formation of bone in muscle and other soft </a:t>
            </a:r>
            <a:r>
              <a:rPr lang="en-IN" dirty="0" err="1"/>
              <a:t>tisuue</a:t>
            </a:r>
            <a:r>
              <a:rPr lang="en-IN" dirty="0"/>
              <a:t> .it usually occurs more proximal joints.( shoulder ,hip and knees)</a:t>
            </a:r>
            <a:endParaRPr lang="en-IN" dirty="0"/>
          </a:p>
          <a:p>
            <a:r>
              <a:rPr lang="en-IN" dirty="0"/>
              <a:t>Infection</a:t>
            </a:r>
            <a:endParaRPr lang="en-IN" dirty="0"/>
          </a:p>
          <a:p>
            <a:r>
              <a:rPr lang="en-IN" dirty="0"/>
              <a:t>Deep venous thrombosis</a:t>
            </a:r>
            <a:endParaRPr lang="en-IN" dirty="0"/>
          </a:p>
          <a:p>
            <a:r>
              <a:rPr lang="en-IN" dirty="0"/>
              <a:t>Impaired speech because of tracheostomy etc.</a:t>
            </a:r>
            <a:endParaRPr lang="en-IN" dirty="0"/>
          </a:p>
          <a:p>
            <a:pPr marL="0" indent="0">
              <a:buNone/>
            </a:pPr>
            <a:endParaRPr lang="en-I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35878"/>
          </a:xfrm>
        </p:spPr>
        <p:txBody>
          <a:bodyPr>
            <a:normAutofit fontScale="90000"/>
          </a:bodyPr>
          <a:lstStyle/>
          <a:p>
            <a:br>
              <a:rPr lang="en-IN" dirty="0" smtClean="0"/>
            </a:br>
            <a:r>
              <a:rPr lang="en-IN" dirty="0" smtClean="0"/>
              <a:t>Assessment </a:t>
            </a:r>
            <a:r>
              <a:rPr lang="en-IN" dirty="0"/>
              <a:t>of patients with head injury </a:t>
            </a:r>
            <a:br>
              <a:rPr lang="en-IN" dirty="0"/>
            </a:br>
            <a:endParaRPr lang="en-IN" dirty="0"/>
          </a:p>
        </p:txBody>
      </p:sp>
      <p:sp>
        <p:nvSpPr>
          <p:cNvPr id="3" name="Content Placeholder 2"/>
          <p:cNvSpPr>
            <a:spLocks noGrp="1"/>
          </p:cNvSpPr>
          <p:nvPr>
            <p:ph idx="1"/>
          </p:nvPr>
        </p:nvSpPr>
        <p:spPr>
          <a:xfrm>
            <a:off x="628650" y="1200785"/>
            <a:ext cx="7886700" cy="5499735"/>
          </a:xfrm>
        </p:spPr>
        <p:txBody>
          <a:bodyPr>
            <a:normAutofit lnSpcReduction="10000"/>
          </a:bodyPr>
          <a:lstStyle/>
          <a:p>
            <a:pPr marL="0" indent="0" algn="just">
              <a:buNone/>
            </a:pPr>
            <a:r>
              <a:rPr lang="en-IN" sz="2800" u="sng" dirty="0"/>
              <a:t>Demographic data:</a:t>
            </a:r>
            <a:endParaRPr lang="en-IN" sz="2800" u="sng" dirty="0"/>
          </a:p>
          <a:p>
            <a:pPr lvl="0" algn="just"/>
            <a:r>
              <a:rPr lang="en-IN" sz="2800" dirty="0" smtClean="0"/>
              <a:t>Note dominance and </a:t>
            </a:r>
            <a:r>
              <a:rPr lang="en-IN" sz="2800" dirty="0"/>
              <a:t>informant</a:t>
            </a:r>
            <a:r>
              <a:rPr lang="en-IN" sz="2800" dirty="0" smtClean="0"/>
              <a:t>.</a:t>
            </a:r>
            <a:r>
              <a:rPr lang="en-IN" sz="2800" dirty="0"/>
              <a:t> </a:t>
            </a:r>
            <a:endParaRPr lang="en-IN" sz="2800" dirty="0"/>
          </a:p>
          <a:p>
            <a:pPr lvl="0" algn="just"/>
            <a:r>
              <a:rPr lang="en-IN" sz="2800" dirty="0"/>
              <a:t>Date of assessment and repeat assessment must be mentioned to monitor any improvement and deterioration.</a:t>
            </a:r>
            <a:endParaRPr lang="en-IN" sz="2800" dirty="0"/>
          </a:p>
          <a:p>
            <a:pPr marL="0" indent="0" algn="just">
              <a:buNone/>
            </a:pPr>
            <a:r>
              <a:rPr lang="en-IN" sz="2800" u="sng" dirty="0"/>
              <a:t>Chief complain:</a:t>
            </a:r>
            <a:endParaRPr lang="en-IN" sz="2800" u="sng" dirty="0"/>
          </a:p>
          <a:p>
            <a:pPr lvl="0" algn="just"/>
            <a:r>
              <a:rPr lang="en-IN" sz="2800" dirty="0"/>
              <a:t>In acute head injury </a:t>
            </a:r>
            <a:r>
              <a:rPr lang="en-IN" sz="2800" dirty="0" smtClean="0"/>
              <a:t>patients: </a:t>
            </a:r>
            <a:r>
              <a:rPr lang="en-IN" sz="2800" dirty="0"/>
              <a:t>obtained by relatives as the consciousness of </a:t>
            </a:r>
            <a:r>
              <a:rPr lang="en-IN" sz="2800" dirty="0" smtClean="0"/>
              <a:t>patient. </a:t>
            </a:r>
            <a:endParaRPr lang="en-IN" sz="2800" dirty="0" smtClean="0"/>
          </a:p>
          <a:p>
            <a:pPr lvl="0" algn="just"/>
            <a:r>
              <a:rPr lang="en-IN" sz="2800" dirty="0" smtClean="0"/>
              <a:t>Cognitive </a:t>
            </a:r>
            <a:r>
              <a:rPr lang="en-IN" sz="2800" dirty="0"/>
              <a:t>and behavioural </a:t>
            </a:r>
            <a:r>
              <a:rPr lang="en-IN" sz="2800" dirty="0" smtClean="0"/>
              <a:t>impairment. </a:t>
            </a:r>
            <a:endParaRPr lang="en-IN" sz="2800" dirty="0" smtClean="0"/>
          </a:p>
          <a:p>
            <a:pPr lvl="0" algn="just"/>
            <a:r>
              <a:rPr lang="en-IN" sz="2800" dirty="0" smtClean="0"/>
              <a:t>Neuromuscular </a:t>
            </a:r>
            <a:r>
              <a:rPr lang="en-IN" sz="2800" dirty="0"/>
              <a:t>impairment in terms of paucity of movement in one limb, one side of the body or all four limbs.</a:t>
            </a:r>
            <a:endParaRPr lang="en-IN" sz="2800" dirty="0"/>
          </a:p>
          <a:p>
            <a:pPr marL="0" indent="0" algn="just">
              <a:buNone/>
            </a:pPr>
            <a:endParaRPr lang="en-IN" sz="2800" dirty="0"/>
          </a:p>
          <a:p>
            <a:pPr marL="0" indent="0" algn="just">
              <a:buNone/>
            </a:pPr>
            <a:endParaRPr lang="en-IN"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55295"/>
            <a:ext cx="7886700" cy="6080760"/>
          </a:xfrm>
        </p:spPr>
        <p:txBody>
          <a:bodyPr>
            <a:normAutofit lnSpcReduction="10000"/>
          </a:bodyPr>
          <a:lstStyle/>
          <a:p>
            <a:pPr marL="0" indent="0" algn="just">
              <a:buNone/>
            </a:pPr>
            <a:r>
              <a:rPr lang="en-IN" sz="2800" u="sng" dirty="0"/>
              <a:t>History of presenting illness</a:t>
            </a:r>
            <a:r>
              <a:rPr lang="en-IN" sz="2800" u="sng" dirty="0" smtClean="0"/>
              <a:t>:</a:t>
            </a:r>
            <a:r>
              <a:rPr lang="en-IN" sz="2800" dirty="0" smtClean="0"/>
              <a:t> </a:t>
            </a:r>
            <a:endParaRPr lang="en-IN" sz="2800" dirty="0"/>
          </a:p>
          <a:p>
            <a:pPr lvl="0" algn="just"/>
            <a:r>
              <a:rPr lang="en-IN" sz="2800" dirty="0"/>
              <a:t>The exact mechanism of injury (or accident in case of RTA</a:t>
            </a:r>
            <a:r>
              <a:rPr lang="en-IN" sz="2800" dirty="0" smtClean="0"/>
              <a:t>).</a:t>
            </a:r>
            <a:endParaRPr lang="en-IN" sz="2800" dirty="0" smtClean="0"/>
          </a:p>
          <a:p>
            <a:pPr lvl="0" algn="just"/>
            <a:r>
              <a:rPr lang="en-IN" sz="2800" dirty="0"/>
              <a:t>On the basis of mechanism of injury we can suspect type of head </a:t>
            </a:r>
            <a:r>
              <a:rPr lang="en-IN" sz="2800" dirty="0" smtClean="0"/>
              <a:t>injury. (</a:t>
            </a:r>
            <a:r>
              <a:rPr lang="en-IN" sz="2800" dirty="0" err="1" smtClean="0"/>
              <a:t>eg</a:t>
            </a:r>
            <a:r>
              <a:rPr lang="en-IN" sz="2800" dirty="0"/>
              <a:t>; High velocity impact, Low velocity impact etc.)</a:t>
            </a:r>
            <a:endParaRPr lang="en-IN" sz="2800" dirty="0"/>
          </a:p>
          <a:p>
            <a:pPr lvl="0" algn="just"/>
            <a:r>
              <a:rPr lang="en-IN" sz="2800" dirty="0"/>
              <a:t>Ask also about how the patient was transported from the site of injury to </a:t>
            </a:r>
            <a:r>
              <a:rPr lang="en-IN" sz="2800" dirty="0" smtClean="0"/>
              <a:t>hospital. Any </a:t>
            </a:r>
            <a:r>
              <a:rPr lang="en-IN" sz="2800" dirty="0"/>
              <a:t>bleed from ear of nose was present or not. </a:t>
            </a:r>
            <a:endParaRPr lang="en-IN" sz="2800" dirty="0"/>
          </a:p>
          <a:p>
            <a:pPr lvl="0" algn="just"/>
            <a:r>
              <a:rPr lang="en-IN" sz="2800" dirty="0"/>
              <a:t>Duration of post traumatic amnesia.</a:t>
            </a:r>
            <a:endParaRPr lang="en-IN" sz="2800" dirty="0"/>
          </a:p>
          <a:p>
            <a:pPr lvl="0" algn="just"/>
            <a:r>
              <a:rPr lang="en-IN" sz="2800" dirty="0"/>
              <a:t>Past history: Previous episode of head injury if any, and the recovery followed by it.</a:t>
            </a:r>
            <a:endParaRPr lang="en-IN" sz="2800" dirty="0"/>
          </a:p>
          <a:p>
            <a:pPr lvl="0" algn="just"/>
            <a:r>
              <a:rPr lang="en-IN" sz="2800" dirty="0"/>
              <a:t>Ask about patient’s likes and dislikes which may be used for coma stimulation.</a:t>
            </a:r>
            <a:endParaRPr lang="en-IN" sz="2800" dirty="0"/>
          </a:p>
          <a:p>
            <a:pPr marL="0" indent="0" algn="just">
              <a:buNone/>
            </a:pPr>
            <a:endParaRPr lang="en-IN"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73207"/>
            <a:ext cx="7886700" cy="5603757"/>
          </a:xfrm>
        </p:spPr>
        <p:txBody>
          <a:bodyPr>
            <a:noAutofit/>
          </a:bodyPr>
          <a:lstStyle/>
          <a:p>
            <a:pPr lvl="0" algn="just"/>
            <a:r>
              <a:rPr lang="en-US" sz="2800" u="sng" dirty="0"/>
              <a:t>Observation:</a:t>
            </a:r>
            <a:endParaRPr lang="en-IN" sz="2800" u="sng" dirty="0"/>
          </a:p>
          <a:p>
            <a:pPr lvl="1" algn="just"/>
            <a:r>
              <a:rPr lang="en-US" dirty="0"/>
              <a:t>Patient body position</a:t>
            </a:r>
            <a:endParaRPr lang="en-IN" dirty="0"/>
          </a:p>
          <a:p>
            <a:pPr lvl="2" algn="just"/>
            <a:r>
              <a:rPr lang="en-US" sz="2800" dirty="0"/>
              <a:t>Alignment of head, trunk and limbs</a:t>
            </a:r>
            <a:endParaRPr lang="en-IN" sz="2800" dirty="0"/>
          </a:p>
          <a:p>
            <a:pPr lvl="1" algn="just"/>
            <a:r>
              <a:rPr lang="en-US" dirty="0"/>
              <a:t>Presence of movement</a:t>
            </a:r>
            <a:endParaRPr lang="en-IN" dirty="0"/>
          </a:p>
          <a:p>
            <a:pPr lvl="2" algn="just"/>
            <a:r>
              <a:rPr lang="en-US" sz="2800" dirty="0"/>
              <a:t>Volitional- purposeful or non purposeful</a:t>
            </a:r>
            <a:endParaRPr lang="en-US" sz="2800" dirty="0"/>
          </a:p>
          <a:p>
            <a:pPr marL="0" lvl="1" indent="0" algn="just">
              <a:buNone/>
            </a:pPr>
            <a:r>
              <a:rPr lang="en-US" dirty="0">
                <a:sym typeface="+mn-ea"/>
              </a:rPr>
              <a:t>Spontaneous – automatic or reflexive</a:t>
            </a:r>
            <a:endParaRPr lang="en-IN" sz="2800" dirty="0"/>
          </a:p>
          <a:p>
            <a:pPr lvl="1" algn="just"/>
            <a:r>
              <a:rPr lang="en-US" dirty="0"/>
              <a:t>Invasive lines , tubes and monitoring equipments</a:t>
            </a:r>
            <a:endParaRPr lang="en-US" dirty="0"/>
          </a:p>
          <a:p>
            <a:pPr lvl="2" algn="just"/>
            <a:r>
              <a:rPr lang="en-US" sz="2800" dirty="0"/>
              <a:t>Airways, chest tubes, nutritional management, IV lines, CVP lines, arterial lines, and ICP monitor </a:t>
            </a:r>
            <a:endParaRPr lang="en-IN" sz="2800" dirty="0"/>
          </a:p>
          <a:p>
            <a:pPr algn="just"/>
            <a:endParaRPr lang="en-IN" sz="2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19555"/>
            <a:ext cx="7886700" cy="4657725"/>
          </a:xfrm>
        </p:spPr>
        <p:txBody>
          <a:bodyPr>
            <a:normAutofit/>
          </a:bodyPr>
          <a:lstStyle/>
          <a:p>
            <a:pPr marL="0" indent="0" algn="just">
              <a:buNone/>
            </a:pPr>
            <a:r>
              <a:rPr lang="en-IN" sz="2800" u="sng" dirty="0"/>
              <a:t>Physical examination</a:t>
            </a:r>
            <a:r>
              <a:rPr lang="en-IN" sz="2800" dirty="0"/>
              <a:t>: </a:t>
            </a:r>
            <a:endParaRPr lang="en-IN" sz="2800" dirty="0"/>
          </a:p>
          <a:p>
            <a:pPr algn="just"/>
            <a:r>
              <a:rPr lang="en-IN" sz="2800" dirty="0" smtClean="0"/>
              <a:t>The </a:t>
            </a:r>
            <a:r>
              <a:rPr lang="en-IN" sz="2800" dirty="0"/>
              <a:t>physical examination of the patient includes</a:t>
            </a:r>
            <a:r>
              <a:rPr lang="en-US" altLang="en-IN" sz="2800" dirty="0"/>
              <a:t>;</a:t>
            </a:r>
            <a:endParaRPr lang="en-US" altLang="en-IN" sz="2800" dirty="0"/>
          </a:p>
          <a:p>
            <a:pPr algn="just"/>
            <a:r>
              <a:rPr lang="en-IN" sz="2800" dirty="0"/>
              <a:t>a general medical examination including vital signs, cardio-pulmonary examination (especially if any trauma to chest is present), </a:t>
            </a:r>
            <a:endParaRPr lang="en-IN" sz="2800" dirty="0"/>
          </a:p>
          <a:p>
            <a:pPr algn="just"/>
            <a:r>
              <a:rPr lang="en-IN" sz="2800" dirty="0"/>
              <a:t>orthopaedic examination (especially if any trauma to limbs are present</a:t>
            </a:r>
            <a:r>
              <a:rPr lang="en-IN" sz="2800" dirty="0" smtClean="0"/>
              <a:t>).</a:t>
            </a:r>
            <a:endParaRPr lang="en-IN" sz="2800" dirty="0" smtClean="0"/>
          </a:p>
          <a:p>
            <a:pPr marL="0" indent="0" algn="just">
              <a:buNone/>
            </a:pPr>
            <a:endParaRPr lang="en-IN" sz="2800" dirty="0"/>
          </a:p>
          <a:p>
            <a:pPr marL="0" indent="0" algn="just">
              <a:buNone/>
            </a:pPr>
            <a:endParaRPr lang="en-IN"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normAutofit lnSpcReduction="10000"/>
          </a:bodyPr>
          <a:p>
            <a:pPr marL="0" indent="0" algn="just">
              <a:buNone/>
            </a:pPr>
            <a:r>
              <a:rPr lang="en-IN" sz="2800" u="sng" dirty="0">
                <a:sym typeface="+mn-ea"/>
              </a:rPr>
              <a:t>Post surgical assessment:</a:t>
            </a:r>
            <a:endParaRPr lang="en-IN" sz="2800" u="sng" dirty="0"/>
          </a:p>
          <a:p>
            <a:pPr lvl="0" algn="just"/>
            <a:r>
              <a:rPr lang="en-US" sz="2800" dirty="0">
                <a:sym typeface="+mn-ea"/>
              </a:rPr>
              <a:t>Monitor-ICP , LOC, behavior, motor and sensory functions, vital signs, Glasgow coma scale</a:t>
            </a:r>
            <a:endParaRPr lang="en-US" sz="2800" dirty="0">
              <a:sym typeface="+mn-ea"/>
            </a:endParaRPr>
          </a:p>
          <a:p>
            <a:pPr lvl="0" algn="just"/>
            <a:r>
              <a:rPr lang="en-US" sz="2800" dirty="0">
                <a:sym typeface="+mn-ea"/>
              </a:rPr>
              <a:t>Establish baseline assessment</a:t>
            </a:r>
            <a:endParaRPr lang="en-US" sz="2800" dirty="0">
              <a:sym typeface="+mn-ea"/>
            </a:endParaRPr>
          </a:p>
          <a:p>
            <a:pPr lvl="0" algn="just"/>
            <a:r>
              <a:rPr lang="en-US" sz="2800" dirty="0">
                <a:sym typeface="+mn-ea"/>
              </a:rPr>
              <a:t>Look for sudden changes</a:t>
            </a:r>
            <a:endParaRPr lang="en-US" sz="2800" dirty="0">
              <a:sym typeface="+mn-ea"/>
            </a:endParaRPr>
          </a:p>
          <a:p>
            <a:pPr lvl="0" algn="just"/>
            <a:r>
              <a:rPr lang="en-US" sz="2800" dirty="0">
                <a:sym typeface="+mn-ea"/>
              </a:rPr>
              <a:t>Monitor insertion site for CSF leakage, drainage or infection</a:t>
            </a:r>
            <a:endParaRPr lang="en-US" sz="2800" dirty="0">
              <a:sym typeface="+mn-ea"/>
            </a:endParaRPr>
          </a:p>
          <a:p>
            <a:pPr lvl="0" algn="just"/>
            <a:r>
              <a:rPr lang="en-US" sz="2800" dirty="0">
                <a:sym typeface="+mn-ea"/>
              </a:rPr>
              <a:t>Monitor changes in vital signs, chills, positive culture of drainage</a:t>
            </a:r>
            <a:endParaRPr lang="en-US" sz="2800" dirty="0">
              <a:sym typeface="+mn-ea"/>
            </a:endParaRPr>
          </a:p>
          <a:p>
            <a:pPr lvl="0" algn="just"/>
            <a:r>
              <a:rPr lang="en-US" sz="2800" dirty="0">
                <a:sym typeface="+mn-ea"/>
              </a:rPr>
              <a:t>Strict aseptic technique</a:t>
            </a:r>
            <a:endParaRPr lang="en-IN" sz="2800" dirty="0"/>
          </a:p>
          <a:p>
            <a:endParaRPr lang="en-IN" dirty="0"/>
          </a:p>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20115"/>
            <a:ext cx="7886700" cy="5256530"/>
          </a:xfrm>
        </p:spPr>
        <p:txBody>
          <a:bodyPr>
            <a:normAutofit lnSpcReduction="10000"/>
          </a:bodyPr>
          <a:lstStyle/>
          <a:p>
            <a:pPr marL="0" indent="0" algn="just">
              <a:buNone/>
            </a:pPr>
            <a:r>
              <a:rPr lang="en-IN" sz="2800" u="sng" dirty="0"/>
              <a:t>Neurological examination: </a:t>
            </a:r>
            <a:endParaRPr lang="en-IN" sz="2800" u="sng" dirty="0"/>
          </a:p>
          <a:p>
            <a:pPr algn="just"/>
            <a:r>
              <a:rPr lang="en-IN" sz="2800" dirty="0"/>
              <a:t>Important </a:t>
            </a:r>
            <a:r>
              <a:rPr lang="en-IN" sz="2800" dirty="0" smtClean="0"/>
              <a:t>components commonly affected:</a:t>
            </a:r>
            <a:endParaRPr lang="en-IN" sz="2800" dirty="0" smtClean="0"/>
          </a:p>
          <a:p>
            <a:pPr algn="just"/>
            <a:r>
              <a:rPr lang="en-IN" sz="2800" dirty="0"/>
              <a:t>Level of consciousness:</a:t>
            </a:r>
            <a:endParaRPr lang="en-IN" sz="2800" dirty="0"/>
          </a:p>
          <a:p>
            <a:pPr algn="just"/>
            <a:r>
              <a:rPr lang="en-IN" sz="2800" dirty="0"/>
              <a:t>Altered level of </a:t>
            </a:r>
            <a:r>
              <a:rPr lang="en-IN" sz="2800" dirty="0" smtClean="0"/>
              <a:t>consciousness</a:t>
            </a:r>
            <a:endParaRPr lang="en-IN" sz="2800" dirty="0" smtClean="0"/>
          </a:p>
          <a:p>
            <a:pPr algn="just"/>
            <a:r>
              <a:rPr lang="en-US" sz="2800" dirty="0"/>
              <a:t>Coma</a:t>
            </a:r>
            <a:r>
              <a:rPr lang="en-US" sz="2800" dirty="0" smtClean="0"/>
              <a:t>: GCS </a:t>
            </a:r>
            <a:r>
              <a:rPr lang="en-US" sz="2800" dirty="0"/>
              <a:t>less than 8.</a:t>
            </a:r>
            <a:endParaRPr lang="en-US" sz="2800" dirty="0"/>
          </a:p>
          <a:p>
            <a:pPr algn="just"/>
            <a:r>
              <a:rPr lang="en-IN" sz="2800" dirty="0" err="1" smtClean="0"/>
              <a:t>Persistant</a:t>
            </a:r>
            <a:r>
              <a:rPr lang="en-IN" sz="2800" dirty="0" smtClean="0"/>
              <a:t> </a:t>
            </a:r>
            <a:r>
              <a:rPr lang="en-IN" sz="2800" dirty="0" err="1" smtClean="0"/>
              <a:t>vegitatve</a:t>
            </a:r>
            <a:r>
              <a:rPr lang="en-IN" sz="2800" dirty="0" smtClean="0"/>
              <a:t> </a:t>
            </a:r>
            <a:r>
              <a:rPr lang="en-IN" sz="2800" dirty="0"/>
              <a:t>state: Affected </a:t>
            </a:r>
            <a:r>
              <a:rPr lang="en-US" sz="2800" dirty="0"/>
              <a:t>cognitive neurological function and </a:t>
            </a:r>
            <a:r>
              <a:rPr lang="en-US" sz="2800" dirty="0" smtClean="0"/>
              <a:t>awareness. But preserved </a:t>
            </a:r>
            <a:r>
              <a:rPr lang="en-US" sz="2800" dirty="0"/>
              <a:t>non-cognitive function and </a:t>
            </a:r>
            <a:r>
              <a:rPr lang="en-US" sz="2800" dirty="0" smtClean="0"/>
              <a:t>sleep-wake </a:t>
            </a:r>
            <a:r>
              <a:rPr lang="en-US" sz="2800" dirty="0"/>
              <a:t>cycle.</a:t>
            </a:r>
            <a:endParaRPr lang="en-US" sz="2800" dirty="0"/>
          </a:p>
          <a:p>
            <a:pPr algn="just"/>
            <a:r>
              <a:rPr lang="en-US" sz="2800" dirty="0"/>
              <a:t>Delirium or acute </a:t>
            </a:r>
            <a:r>
              <a:rPr lang="en-US" sz="2800" dirty="0" err="1"/>
              <a:t>confusional</a:t>
            </a:r>
            <a:r>
              <a:rPr lang="en-US" sz="2800" dirty="0"/>
              <a:t> </a:t>
            </a:r>
            <a:r>
              <a:rPr lang="en-US" sz="2800" dirty="0" smtClean="0"/>
              <a:t>state</a:t>
            </a:r>
            <a:endParaRPr lang="en-US" sz="2800" dirty="0" smtClean="0"/>
          </a:p>
          <a:p>
            <a:pPr algn="just"/>
            <a:r>
              <a:rPr lang="en-US" sz="2800" dirty="0"/>
              <a:t>Stupor</a:t>
            </a:r>
            <a:r>
              <a:rPr lang="en-IN" sz="2800" dirty="0"/>
              <a:t>: </a:t>
            </a:r>
            <a:r>
              <a:rPr lang="en-US" sz="2800" dirty="0"/>
              <a:t>Difficult to arouse</a:t>
            </a:r>
            <a:r>
              <a:rPr lang="en-IN" sz="2800" dirty="0"/>
              <a:t>, </a:t>
            </a:r>
            <a:r>
              <a:rPr lang="en-US" sz="2800" dirty="0"/>
              <a:t>medical emergency</a:t>
            </a:r>
            <a:endParaRPr lang="en-IN" sz="2800" dirty="0"/>
          </a:p>
          <a:p>
            <a:pPr marL="0" indent="0" algn="just">
              <a:buNone/>
            </a:pPr>
            <a:endParaRPr lang="en-IN" sz="2800" dirty="0"/>
          </a:p>
          <a:p>
            <a:pPr marL="0" indent="0" algn="just">
              <a:buNone/>
            </a:pPr>
            <a:endParaRPr lang="en-IN"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27547"/>
            <a:ext cx="7886700" cy="5849417"/>
          </a:xfrm>
        </p:spPr>
        <p:txBody>
          <a:bodyPr>
            <a:normAutofit lnSpcReduction="10000"/>
          </a:bodyPr>
          <a:lstStyle/>
          <a:p>
            <a:pPr marL="0" indent="0" algn="just">
              <a:buNone/>
            </a:pPr>
            <a:r>
              <a:rPr lang="en-US" u="sng" dirty="0"/>
              <a:t>Cognitive dysfunction</a:t>
            </a:r>
            <a:r>
              <a:rPr lang="en-US" dirty="0"/>
              <a:t>:</a:t>
            </a:r>
            <a:endParaRPr lang="en-IN" dirty="0"/>
          </a:p>
          <a:p>
            <a:pPr algn="just"/>
            <a:r>
              <a:rPr lang="en-US" dirty="0"/>
              <a:t>Post traumatic </a:t>
            </a:r>
            <a:r>
              <a:rPr lang="en-US" dirty="0" smtClean="0"/>
              <a:t>amnesia</a:t>
            </a:r>
            <a:endParaRPr lang="en-US" dirty="0" smtClean="0"/>
          </a:p>
          <a:p>
            <a:pPr algn="just"/>
            <a:r>
              <a:rPr lang="en-US" dirty="0"/>
              <a:t>Attention </a:t>
            </a:r>
            <a:r>
              <a:rPr lang="en-US" dirty="0" smtClean="0"/>
              <a:t>span. </a:t>
            </a:r>
            <a:endParaRPr lang="en-US" dirty="0" smtClean="0"/>
          </a:p>
          <a:p>
            <a:pPr algn="just"/>
            <a:r>
              <a:rPr lang="en-US" dirty="0" smtClean="0"/>
              <a:t>Orientation </a:t>
            </a:r>
            <a:r>
              <a:rPr lang="en-US" dirty="0"/>
              <a:t>to </a:t>
            </a:r>
            <a:r>
              <a:rPr lang="en-US" dirty="0" smtClean="0"/>
              <a:t>person,</a:t>
            </a:r>
            <a:r>
              <a:rPr lang="en-US" dirty="0" smtClean="0"/>
              <a:t> place and time</a:t>
            </a:r>
            <a:endParaRPr lang="en-US" dirty="0" smtClean="0"/>
          </a:p>
          <a:p>
            <a:pPr algn="just"/>
            <a:r>
              <a:rPr lang="en-IN" dirty="0" smtClean="0"/>
              <a:t>M</a:t>
            </a:r>
            <a:r>
              <a:rPr lang="en-IN" dirty="0" smtClean="0"/>
              <a:t>emory </a:t>
            </a:r>
            <a:endParaRPr lang="en-IN" dirty="0" smtClean="0"/>
          </a:p>
          <a:p>
            <a:pPr algn="just"/>
            <a:r>
              <a:rPr lang="en-US" dirty="0" smtClean="0"/>
              <a:t>Speech </a:t>
            </a:r>
            <a:endParaRPr lang="en-US" dirty="0" smtClean="0"/>
          </a:p>
          <a:p>
            <a:pPr algn="just"/>
            <a:r>
              <a:rPr lang="en-IN" dirty="0" smtClean="0"/>
              <a:t>Abstract thinking</a:t>
            </a:r>
            <a:endParaRPr lang="en-IN" dirty="0" smtClean="0"/>
          </a:p>
          <a:p>
            <a:pPr algn="just"/>
            <a:r>
              <a:rPr lang="en-IN" dirty="0" smtClean="0"/>
              <a:t>Behavioural </a:t>
            </a:r>
            <a:r>
              <a:rPr lang="en-IN" dirty="0" smtClean="0"/>
              <a:t>deficits</a:t>
            </a:r>
            <a:endParaRPr lang="en-IN" dirty="0" smtClean="0"/>
          </a:p>
          <a:p>
            <a:pPr marL="0" indent="0" algn="just">
              <a:buNone/>
            </a:pPr>
            <a:r>
              <a:rPr lang="en-US" u="sng" dirty="0" smtClean="0"/>
              <a:t>Perceptual functions</a:t>
            </a:r>
            <a:r>
              <a:rPr lang="en-US" dirty="0" smtClean="0"/>
              <a:t> to be assessed</a:t>
            </a:r>
            <a:endParaRPr lang="en-IN" dirty="0"/>
          </a:p>
          <a:p>
            <a:pPr algn="just"/>
            <a:r>
              <a:rPr lang="en-IN" dirty="0"/>
              <a:t>Use Ranchos Los Amigos scale of </a:t>
            </a:r>
            <a:r>
              <a:rPr lang="en-US" dirty="0"/>
              <a:t>Levels of Cognitive functioning and management</a:t>
            </a:r>
            <a:endParaRPr lang="en-IN" dirty="0"/>
          </a:p>
          <a:p>
            <a:endParaRPr lang="en-I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a:t>
            </a:r>
            <a:endParaRPr lang="en-IN" dirty="0"/>
          </a:p>
        </p:txBody>
      </p:sp>
      <p:pic>
        <p:nvPicPr>
          <p:cNvPr id="4" name="Content Placeholder 3" descr="Pie chart of the causes of TBI hospital visits and deaths in the U.S.">
            <a:hlinkClick r:id="rId1" tooltip="&quot;Pie chart of the causes of TBI hospital visits and deaths in the U.S.&quot;"/>
          </p:cNvPr>
          <p:cNvPicPr>
            <a:picLocks noGrp="1" noChangeAspect="1" noChangeArrowheads="1"/>
          </p:cNvPicPr>
          <p:nvPr>
            <p:ph idx="1"/>
          </p:nvPr>
        </p:nvPicPr>
        <p:blipFill>
          <a:blip r:embed="rId2"/>
          <a:srcRect t="7018"/>
          <a:stretch>
            <a:fillRect/>
          </a:stretch>
        </p:blipFill>
        <p:spPr bwMode="auto">
          <a:xfrm>
            <a:off x="1752600" y="1905000"/>
            <a:ext cx="5791200" cy="40386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86855"/>
            <a:ext cx="7886700" cy="5590109"/>
          </a:xfrm>
        </p:spPr>
        <p:txBody>
          <a:bodyPr>
            <a:normAutofit/>
          </a:bodyPr>
          <a:lstStyle/>
          <a:p>
            <a:pPr algn="just"/>
            <a:r>
              <a:rPr lang="en-IN" dirty="0"/>
              <a:t>Cranial nerve integrity: </a:t>
            </a:r>
            <a:r>
              <a:rPr lang="en-IN" dirty="0" smtClean="0"/>
              <a:t>same like stroke</a:t>
            </a:r>
            <a:endParaRPr lang="en-IN" dirty="0"/>
          </a:p>
          <a:p>
            <a:pPr algn="just"/>
            <a:r>
              <a:rPr lang="en-IN" dirty="0" smtClean="0"/>
              <a:t>Swallowing difficulties</a:t>
            </a:r>
            <a:endParaRPr lang="en-IN" dirty="0"/>
          </a:p>
          <a:p>
            <a:pPr algn="just"/>
            <a:r>
              <a:rPr lang="en-IN" dirty="0"/>
              <a:t>Sensory </a:t>
            </a:r>
            <a:r>
              <a:rPr lang="en-IN" dirty="0" smtClean="0"/>
              <a:t>integrity</a:t>
            </a:r>
            <a:endParaRPr lang="en-IN" dirty="0"/>
          </a:p>
          <a:p>
            <a:pPr algn="just"/>
            <a:r>
              <a:rPr lang="en-IN" dirty="0"/>
              <a:t>Joint integrity and mobility: </a:t>
            </a:r>
            <a:endParaRPr lang="en-IN" dirty="0" smtClean="0"/>
          </a:p>
          <a:p>
            <a:pPr marL="514350" indent="-514350" algn="just">
              <a:buFont typeface="+mj-lt"/>
              <a:buAutoNum type="alphaLcPeriod"/>
            </a:pPr>
            <a:r>
              <a:rPr lang="en-IN" dirty="0" smtClean="0"/>
              <a:t>ROM</a:t>
            </a:r>
            <a:endParaRPr lang="en-IN" dirty="0" smtClean="0"/>
          </a:p>
          <a:p>
            <a:pPr marL="514350" indent="-514350" algn="just">
              <a:buFont typeface="+mj-lt"/>
              <a:buAutoNum type="alphaLcPeriod"/>
            </a:pPr>
            <a:r>
              <a:rPr lang="en-IN" dirty="0" smtClean="0"/>
              <a:t>soft </a:t>
            </a:r>
            <a:r>
              <a:rPr lang="en-IN" dirty="0"/>
              <a:t>tissue changes (swelling, inflammation or </a:t>
            </a:r>
            <a:r>
              <a:rPr lang="en-IN" dirty="0" smtClean="0"/>
              <a:t>restriction)</a:t>
            </a:r>
            <a:endParaRPr lang="en-IN" dirty="0" smtClean="0"/>
          </a:p>
          <a:p>
            <a:pPr marL="514350" indent="-514350" algn="just">
              <a:buFont typeface="+mj-lt"/>
              <a:buAutoNum type="alphaLcPeriod"/>
            </a:pPr>
            <a:r>
              <a:rPr lang="en-IN" dirty="0" smtClean="0"/>
              <a:t>heterotrophic ossification </a:t>
            </a:r>
            <a:endParaRPr lang="en-IN" dirty="0" smtClean="0"/>
          </a:p>
          <a:p>
            <a:pPr marL="514350" indent="-514350" algn="just">
              <a:buFont typeface="+mj-lt"/>
              <a:buAutoNum type="alphaLcPeriod"/>
            </a:pPr>
            <a:r>
              <a:rPr lang="en-IN" dirty="0" smtClean="0"/>
              <a:t>contractures</a:t>
            </a:r>
            <a:endParaRPr lang="en-IN" dirty="0"/>
          </a:p>
          <a:p>
            <a:pPr algn="just"/>
            <a:endParaRPr lang="en-IN"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13899"/>
            <a:ext cx="7886700" cy="5863064"/>
          </a:xfrm>
        </p:spPr>
        <p:txBody>
          <a:bodyPr>
            <a:normAutofit lnSpcReduction="10000"/>
          </a:bodyPr>
          <a:lstStyle/>
          <a:p>
            <a:pPr marL="0" indent="0" algn="just">
              <a:buNone/>
            </a:pPr>
            <a:r>
              <a:rPr lang="en-IN" u="sng" dirty="0"/>
              <a:t>Motor </a:t>
            </a:r>
            <a:r>
              <a:rPr lang="en-IN" u="sng" dirty="0" smtClean="0"/>
              <a:t>deficits</a:t>
            </a:r>
            <a:endParaRPr lang="en-IN" u="sng" dirty="0" smtClean="0"/>
          </a:p>
          <a:p>
            <a:pPr algn="just"/>
            <a:r>
              <a:rPr lang="en-IN" dirty="0" smtClean="0"/>
              <a:t>Motor </a:t>
            </a:r>
            <a:r>
              <a:rPr lang="en-IN" dirty="0"/>
              <a:t>impairment may resemble hemiparesis in CVA. </a:t>
            </a:r>
            <a:endParaRPr lang="en-IN" dirty="0" smtClean="0"/>
          </a:p>
          <a:p>
            <a:pPr algn="just"/>
            <a:r>
              <a:rPr lang="en-IN" dirty="0" smtClean="0"/>
              <a:t>Ataxia </a:t>
            </a:r>
            <a:r>
              <a:rPr lang="en-IN" dirty="0"/>
              <a:t>and nystagmus accompany deficits in balance many a times. </a:t>
            </a:r>
            <a:endParaRPr lang="en-IN" dirty="0" smtClean="0"/>
          </a:p>
          <a:p>
            <a:pPr algn="just"/>
            <a:r>
              <a:rPr lang="en-US" dirty="0" smtClean="0"/>
              <a:t>Tonal abnormalities.</a:t>
            </a:r>
            <a:endParaRPr lang="en-IN" dirty="0"/>
          </a:p>
          <a:p>
            <a:pPr algn="just"/>
            <a:r>
              <a:rPr lang="en-IN" dirty="0" smtClean="0"/>
              <a:t>The </a:t>
            </a:r>
            <a:r>
              <a:rPr lang="en-IN" dirty="0"/>
              <a:t>quality of </a:t>
            </a:r>
            <a:r>
              <a:rPr lang="en-IN" dirty="0" smtClean="0"/>
              <a:t>movement</a:t>
            </a:r>
            <a:endParaRPr lang="en-IN" dirty="0"/>
          </a:p>
          <a:p>
            <a:pPr algn="just"/>
            <a:r>
              <a:rPr lang="en-IN" dirty="0"/>
              <a:t>Co-ordination and timing deficits should be assessed. </a:t>
            </a:r>
            <a:endParaRPr lang="en-IN" dirty="0" smtClean="0"/>
          </a:p>
          <a:p>
            <a:pPr algn="just"/>
            <a:r>
              <a:rPr lang="en-IN" dirty="0" smtClean="0"/>
              <a:t>The </a:t>
            </a:r>
            <a:r>
              <a:rPr lang="en-IN" dirty="0"/>
              <a:t>ability to perform skilled movement (writing, dressing and feeding</a:t>
            </a:r>
            <a:r>
              <a:rPr lang="en-IN" dirty="0" smtClean="0"/>
              <a:t>)</a:t>
            </a:r>
            <a:endParaRPr lang="en-IN" dirty="0"/>
          </a:p>
          <a:p>
            <a:pPr algn="just"/>
            <a:endParaRPr lang="en-IN"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76960"/>
            <a:ext cx="7886700" cy="5392420"/>
          </a:xfrm>
        </p:spPr>
        <p:txBody>
          <a:bodyPr>
            <a:normAutofit/>
          </a:bodyPr>
          <a:lstStyle/>
          <a:p>
            <a:r>
              <a:rPr lang="en-IN" dirty="0"/>
              <a:t>Observational </a:t>
            </a:r>
            <a:r>
              <a:rPr lang="en-IN" dirty="0" smtClean="0"/>
              <a:t>gait analysis</a:t>
            </a:r>
            <a:endParaRPr lang="en-IN" dirty="0" smtClean="0"/>
          </a:p>
          <a:p>
            <a:r>
              <a:rPr lang="en-IN" dirty="0" smtClean="0"/>
              <a:t>Disturbance in postural </a:t>
            </a:r>
            <a:r>
              <a:rPr lang="en-IN" dirty="0" smtClean="0"/>
              <a:t>control</a:t>
            </a:r>
            <a:endParaRPr lang="en-IN" dirty="0" smtClean="0"/>
          </a:p>
          <a:p>
            <a:r>
              <a:rPr lang="en-IN" dirty="0" smtClean="0"/>
              <a:t>B</a:t>
            </a:r>
            <a:r>
              <a:rPr lang="en-IN" dirty="0" smtClean="0"/>
              <a:t>alance: berg balance scale</a:t>
            </a:r>
            <a:endParaRPr lang="en-IN" dirty="0"/>
          </a:p>
          <a:p>
            <a:r>
              <a:rPr lang="en-IN" dirty="0" smtClean="0"/>
              <a:t>Functional </a:t>
            </a:r>
            <a:r>
              <a:rPr lang="en-IN" dirty="0"/>
              <a:t>assessment</a:t>
            </a:r>
            <a:r>
              <a:rPr lang="en-IN" dirty="0" smtClean="0"/>
              <a:t>: </a:t>
            </a:r>
            <a:r>
              <a:rPr lang="en-IN" dirty="0" err="1" smtClean="0"/>
              <a:t>Barthel</a:t>
            </a:r>
            <a:r>
              <a:rPr lang="en-IN" dirty="0" smtClean="0"/>
              <a:t> Index </a:t>
            </a:r>
            <a:r>
              <a:rPr lang="en-IN" dirty="0" smtClean="0"/>
              <a:t>or </a:t>
            </a:r>
            <a:r>
              <a:rPr lang="en-IN" dirty="0" smtClean="0"/>
              <a:t>Functional Independence Measure </a:t>
            </a:r>
            <a:endParaRPr lang="en-IN" dirty="0"/>
          </a:p>
          <a:p>
            <a:pPr>
              <a:buNone/>
            </a:pPr>
            <a:endParaRPr lang="en-I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134745"/>
          </a:xfrm>
        </p:spPr>
        <p:txBody>
          <a:bodyPr>
            <a:normAutofit fontScale="90000"/>
          </a:bodyPr>
          <a:lstStyle/>
          <a:p>
            <a:br>
              <a:rPr lang="en-IN" dirty="0" smtClean="0"/>
            </a:br>
            <a:r>
              <a:rPr lang="en-IN" dirty="0" smtClean="0"/>
              <a:t>Management </a:t>
            </a:r>
            <a:r>
              <a:rPr lang="en-IN" dirty="0"/>
              <a:t>of patients with head injury</a:t>
            </a:r>
            <a:br>
              <a:rPr lang="en-IN" dirty="0"/>
            </a:br>
            <a:endParaRPr lang="en-IN" dirty="0"/>
          </a:p>
        </p:txBody>
      </p:sp>
      <p:sp>
        <p:nvSpPr>
          <p:cNvPr id="3" name="Content Placeholder 2"/>
          <p:cNvSpPr>
            <a:spLocks noGrp="1"/>
          </p:cNvSpPr>
          <p:nvPr>
            <p:ph idx="1"/>
          </p:nvPr>
        </p:nvSpPr>
        <p:spPr>
          <a:xfrm>
            <a:off x="628650" y="1758315"/>
            <a:ext cx="7886700" cy="4418330"/>
          </a:xfrm>
        </p:spPr>
        <p:txBody>
          <a:bodyPr>
            <a:normAutofit/>
          </a:bodyPr>
          <a:lstStyle/>
          <a:p>
            <a:pPr algn="just"/>
            <a:r>
              <a:rPr lang="en-IN" sz="2800" dirty="0"/>
              <a:t>Early physical therapy goals in ICU:</a:t>
            </a:r>
            <a:endParaRPr lang="en-IN" sz="2800" dirty="0"/>
          </a:p>
          <a:p>
            <a:pPr algn="just"/>
            <a:r>
              <a:rPr lang="en-US" sz="2800" dirty="0"/>
              <a:t>Post surgical  goals</a:t>
            </a:r>
            <a:endParaRPr lang="en-IN" sz="2800" dirty="0"/>
          </a:p>
          <a:p>
            <a:pPr lvl="0" algn="just"/>
            <a:r>
              <a:rPr lang="en-IN" sz="2800" dirty="0"/>
              <a:t>Provide psychological support to patient and family</a:t>
            </a:r>
            <a:endParaRPr lang="en-IN" sz="2800" dirty="0"/>
          </a:p>
          <a:p>
            <a:pPr lvl="0" algn="just"/>
            <a:r>
              <a:rPr lang="en-US" sz="2800" dirty="0"/>
              <a:t>Maintain optimal cerebral perfusion; GCS &gt; 13, ICP 10 mmHg or less</a:t>
            </a:r>
            <a:endParaRPr lang="en-IN" sz="2800" dirty="0"/>
          </a:p>
          <a:p>
            <a:pPr algn="just"/>
            <a:endParaRPr lang="en-IN"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pPr lvl="0" algn="just"/>
            <a:r>
              <a:rPr lang="en-US" sz="2800" dirty="0">
                <a:sym typeface="+mn-ea"/>
              </a:rPr>
              <a:t>Baseline assessment and frequent monitoring</a:t>
            </a:r>
            <a:endParaRPr lang="en-IN" sz="2800" dirty="0"/>
          </a:p>
          <a:p>
            <a:pPr lvl="0" algn="just"/>
            <a:r>
              <a:rPr lang="en-US" sz="2800" dirty="0">
                <a:sym typeface="+mn-ea"/>
              </a:rPr>
              <a:t>Monitor function of </a:t>
            </a:r>
            <a:r>
              <a:rPr lang="en-US" sz="2800" dirty="0" smtClean="0">
                <a:sym typeface="+mn-ea"/>
              </a:rPr>
              <a:t>intra ventricular catheter  </a:t>
            </a:r>
            <a:r>
              <a:rPr lang="en-US" sz="2800" dirty="0">
                <a:sym typeface="+mn-ea"/>
              </a:rPr>
              <a:t>to monitor </a:t>
            </a:r>
            <a:r>
              <a:rPr lang="en-US" sz="2800" dirty="0" smtClean="0">
                <a:sym typeface="+mn-ea"/>
              </a:rPr>
              <a:t>ICP</a:t>
            </a:r>
            <a:r>
              <a:rPr lang="en-IN" sz="2800" dirty="0" smtClean="0">
                <a:sym typeface="+mn-ea"/>
              </a:rPr>
              <a:t>, </a:t>
            </a:r>
            <a:r>
              <a:rPr lang="en-US" sz="2800" dirty="0" smtClean="0">
                <a:sym typeface="+mn-ea"/>
              </a:rPr>
              <a:t>Monitor </a:t>
            </a:r>
            <a:r>
              <a:rPr lang="en-US" sz="2800" dirty="0">
                <a:sym typeface="+mn-ea"/>
              </a:rPr>
              <a:t>temperature</a:t>
            </a:r>
            <a:endParaRPr lang="en-IN" sz="2800" dirty="0"/>
          </a:p>
          <a:p>
            <a:pPr lvl="0" algn="just"/>
            <a:r>
              <a:rPr lang="en-US" sz="2800" dirty="0">
                <a:sym typeface="+mn-ea"/>
              </a:rPr>
              <a:t>Improve arousal of patients </a:t>
            </a:r>
            <a:endParaRPr lang="en-IN" sz="2800" dirty="0"/>
          </a:p>
          <a:p>
            <a:pPr lvl="0" algn="just"/>
            <a:r>
              <a:rPr lang="en-US" sz="2800" dirty="0">
                <a:sym typeface="+mn-ea"/>
              </a:rPr>
              <a:t>maintain airway free of </a:t>
            </a:r>
            <a:r>
              <a:rPr lang="en-US" sz="2800" dirty="0" smtClean="0">
                <a:sym typeface="+mn-ea"/>
              </a:rPr>
              <a:t>secretion</a:t>
            </a:r>
            <a:endParaRPr lang="en-IN" sz="2800" dirty="0"/>
          </a:p>
          <a:p>
            <a:pPr lvl="0" algn="just"/>
            <a:r>
              <a:rPr lang="en-US" sz="2800" dirty="0">
                <a:sym typeface="+mn-ea"/>
              </a:rPr>
              <a:t>Reduce risk for infection</a:t>
            </a:r>
            <a:endParaRPr lang="en-US"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6045"/>
            <a:ext cx="7886700" cy="4801235"/>
          </a:xfrm>
        </p:spPr>
        <p:txBody>
          <a:bodyPr>
            <a:normAutofit/>
          </a:bodyPr>
          <a:lstStyle/>
          <a:p>
            <a:pPr marL="0" indent="0" algn="just">
              <a:buNone/>
            </a:pPr>
            <a:r>
              <a:rPr lang="en-US" sz="2800" u="sng" dirty="0"/>
              <a:t>Post Operative Management</a:t>
            </a:r>
            <a:endParaRPr lang="en-IN" sz="2800" u="sng" dirty="0"/>
          </a:p>
          <a:p>
            <a:pPr lvl="0" algn="just"/>
            <a:r>
              <a:rPr lang="en-US" sz="2800" dirty="0"/>
              <a:t>Pre-oxygenate 100% O2 before suctioning</a:t>
            </a:r>
            <a:endParaRPr lang="en-US" sz="2800" dirty="0"/>
          </a:p>
          <a:p>
            <a:pPr lvl="0" algn="just"/>
            <a:r>
              <a:rPr lang="en-US" sz="2800" dirty="0"/>
              <a:t>Limit to 10 sec. suctioning to reduce the risk of sudden </a:t>
            </a:r>
            <a:r>
              <a:rPr lang="en-US" sz="2800" dirty="0" smtClean="0"/>
              <a:t>de-saturation</a:t>
            </a:r>
            <a:endParaRPr lang="en-US" sz="2800" dirty="0" smtClean="0"/>
          </a:p>
          <a:p>
            <a:pPr lvl="0" algn="just"/>
            <a:r>
              <a:rPr lang="en-US" sz="2800" dirty="0"/>
              <a:t>Monitor ABGs</a:t>
            </a:r>
            <a:endParaRPr lang="en-US" sz="2800" dirty="0"/>
          </a:p>
          <a:p>
            <a:pPr lvl="0" algn="just"/>
            <a:r>
              <a:rPr lang="en-US" sz="2800" dirty="0"/>
              <a:t>Avoid hyperextension or exaggerated neck flexion</a:t>
            </a:r>
            <a:endParaRPr lang="en-US" sz="2800" dirty="0"/>
          </a:p>
          <a:p>
            <a:pPr lvl="0" algn="just"/>
            <a:r>
              <a:rPr lang="en-US" sz="2800" dirty="0"/>
              <a:t>Avoid </a:t>
            </a:r>
            <a:r>
              <a:rPr lang="en-US" sz="2800" dirty="0" err="1"/>
              <a:t>valsalva</a:t>
            </a:r>
            <a:r>
              <a:rPr lang="en-US" sz="2800" dirty="0"/>
              <a:t> maneuver</a:t>
            </a:r>
            <a:endParaRPr lang="en-IN" sz="2800" dirty="0"/>
          </a:p>
          <a:p>
            <a:pPr marL="0" indent="0" algn="just">
              <a:buNone/>
            </a:pPr>
            <a:endParaRPr lang="en-IN" sz="2800" dirty="0"/>
          </a:p>
          <a:p>
            <a:pPr marL="0" indent="0" algn="just">
              <a:buNone/>
            </a:pPr>
            <a:endParaRPr lang="en-IN" sz="2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pPr lvl="0" algn="just"/>
            <a:r>
              <a:rPr lang="en-US" sz="2800" dirty="0">
                <a:sym typeface="+mn-ea"/>
              </a:rPr>
              <a:t>Do not use foot board, avoid restraints if ICP is increased</a:t>
            </a:r>
            <a:endParaRPr lang="en-IN" sz="2800" dirty="0"/>
          </a:p>
          <a:p>
            <a:pPr lvl="0" algn="just"/>
            <a:r>
              <a:rPr lang="en-US" sz="2800" dirty="0">
                <a:sym typeface="+mn-ea"/>
              </a:rPr>
              <a:t>Optimal spacing of activities should be done, provide frequent rest periods</a:t>
            </a:r>
            <a:endParaRPr lang="en-IN" sz="2800" dirty="0"/>
          </a:p>
          <a:p>
            <a:pPr lvl="0" algn="just"/>
            <a:r>
              <a:rPr lang="en-US" sz="2800" dirty="0">
                <a:sym typeface="+mn-ea"/>
              </a:rPr>
              <a:t>Provide quiet environment </a:t>
            </a:r>
            <a:r>
              <a:rPr lang="en-US" sz="2800" dirty="0" smtClean="0">
                <a:sym typeface="+mn-ea"/>
              </a:rPr>
              <a:t>to </a:t>
            </a:r>
            <a:r>
              <a:rPr lang="en-US" sz="2800" dirty="0">
                <a:sym typeface="+mn-ea"/>
              </a:rPr>
              <a:t>prevent abnormal increase in tone and fluctuation of vital signs.</a:t>
            </a:r>
            <a:endParaRPr lang="en-IN" sz="2800" dirty="0"/>
          </a:p>
          <a:p>
            <a:pPr lvl="0" algn="just"/>
            <a:r>
              <a:rPr lang="en-US" sz="2800" dirty="0" smtClean="0">
                <a:sym typeface="+mn-ea"/>
              </a:rPr>
              <a:t>To </a:t>
            </a:r>
            <a:r>
              <a:rPr lang="en-US" sz="2800" dirty="0">
                <a:sym typeface="+mn-ea"/>
              </a:rPr>
              <a:t>prevent bed </a:t>
            </a:r>
            <a:r>
              <a:rPr lang="en-US" sz="2800" dirty="0" smtClean="0">
                <a:sym typeface="+mn-ea"/>
              </a:rPr>
              <a:t>sores</a:t>
            </a:r>
            <a:endParaRPr lang="en-US" sz="2800" dirty="0" smtClean="0">
              <a:sym typeface="+mn-ea"/>
            </a:endParaRPr>
          </a:p>
          <a:p>
            <a:pPr lvl="0" algn="just"/>
            <a:r>
              <a:rPr lang="en-US" sz="2800" dirty="0" smtClean="0">
                <a:sym typeface="+mn-ea"/>
              </a:rPr>
              <a:t>Strict </a:t>
            </a:r>
            <a:r>
              <a:rPr lang="en-US" sz="2800" dirty="0">
                <a:sym typeface="+mn-ea"/>
              </a:rPr>
              <a:t>aseptic </a:t>
            </a:r>
            <a:r>
              <a:rPr lang="en-US" sz="2800" dirty="0" smtClean="0">
                <a:sym typeface="+mn-ea"/>
              </a:rPr>
              <a:t>precautions</a:t>
            </a:r>
            <a:endParaRPr lang="en-IN" sz="2800" dirty="0"/>
          </a:p>
          <a:p>
            <a:pPr marL="0" lvl="0" indent="0" algn="just">
              <a:buNone/>
            </a:pPr>
            <a:endParaRPr lang="en-IN" sz="2800" dirty="0"/>
          </a:p>
          <a:p>
            <a:pPr lvl="0" algn="just"/>
            <a:endParaRPr lang="en-US"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52500"/>
            <a:ext cx="7886700" cy="5224780"/>
          </a:xfrm>
        </p:spPr>
        <p:txBody>
          <a:bodyPr>
            <a:normAutofit/>
          </a:bodyPr>
          <a:lstStyle/>
          <a:p>
            <a:pPr lvl="0" algn="just"/>
            <a:r>
              <a:rPr lang="en-US" sz="2800" dirty="0"/>
              <a:t>Coma arousal therapy </a:t>
            </a:r>
            <a:r>
              <a:rPr lang="en-US" sz="2800" dirty="0" smtClean="0"/>
              <a:t>- an approach based on stimulating   the unconscious person’s senses.</a:t>
            </a:r>
            <a:endParaRPr lang="en-IN" sz="2800" dirty="0" smtClean="0"/>
          </a:p>
          <a:p>
            <a:pPr lvl="0" algn="just"/>
            <a:r>
              <a:rPr lang="en-US" sz="2800" dirty="0" smtClean="0"/>
              <a:t>Allows </a:t>
            </a:r>
            <a:r>
              <a:rPr lang="en-US" sz="2800" dirty="0"/>
              <a:t>for frequent monitoring of patient's responsiveness </a:t>
            </a:r>
            <a:endParaRPr lang="en-IN" sz="2800" dirty="0"/>
          </a:p>
          <a:p>
            <a:pPr lvl="0" algn="just"/>
            <a:r>
              <a:rPr lang="en-US" sz="2800" dirty="0"/>
              <a:t>May improve the quantity and quality of responses toward purposeful activity </a:t>
            </a:r>
            <a:endParaRPr lang="en-IN" sz="2800" dirty="0"/>
          </a:p>
          <a:p>
            <a:pPr lvl="0" algn="just"/>
            <a:r>
              <a:rPr lang="en-US" sz="2800" dirty="0"/>
              <a:t>May provide opportunities for the patient to respond to the environment in an adaptive way </a:t>
            </a:r>
            <a:endParaRPr lang="en-IN" sz="2800" dirty="0"/>
          </a:p>
          <a:p>
            <a:pPr marL="0" lvl="0" indent="0" algn="just">
              <a:buNone/>
            </a:pPr>
            <a:endParaRPr lang="en-IN"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48385"/>
            <a:ext cx="7886700" cy="5461635"/>
          </a:xfrm>
        </p:spPr>
        <p:txBody>
          <a:bodyPr>
            <a:normAutofit/>
          </a:bodyPr>
          <a:lstStyle/>
          <a:p>
            <a:pPr marL="0" indent="0" algn="just">
              <a:buNone/>
            </a:pPr>
            <a:r>
              <a:rPr lang="en-US" sz="2800" u="sng" dirty="0"/>
              <a:t>Reduce secondary impairment</a:t>
            </a:r>
            <a:r>
              <a:rPr lang="en-US" sz="2800" dirty="0"/>
              <a:t>:</a:t>
            </a:r>
            <a:endParaRPr lang="en-IN" sz="2800" dirty="0"/>
          </a:p>
          <a:p>
            <a:pPr lvl="0" algn="just"/>
            <a:r>
              <a:rPr lang="en-GB" sz="2800" dirty="0"/>
              <a:t>Chest: infection – (Prevention of lung infection and maintenance of clear airways</a:t>
            </a:r>
            <a:r>
              <a:rPr lang="en-GB" sz="2800" dirty="0" smtClean="0"/>
              <a:t>)</a:t>
            </a:r>
            <a:endParaRPr lang="en-IN" sz="2800" dirty="0"/>
          </a:p>
          <a:p>
            <a:pPr lvl="0" algn="just"/>
            <a:r>
              <a:rPr lang="en-GB" sz="2800" dirty="0"/>
              <a:t>Skin: pressure </a:t>
            </a:r>
            <a:r>
              <a:rPr lang="en-GB" sz="2800" dirty="0" smtClean="0"/>
              <a:t>sores</a:t>
            </a:r>
            <a:r>
              <a:rPr lang="en-IN" sz="2800" dirty="0" smtClean="0"/>
              <a:t> ( positioning, air bed or water bed )</a:t>
            </a:r>
            <a:endParaRPr lang="en-IN" sz="2800" dirty="0"/>
          </a:p>
          <a:p>
            <a:pPr lvl="0" algn="just"/>
            <a:r>
              <a:rPr lang="en-US" sz="2800" dirty="0"/>
              <a:t>Avoid splint during raised </a:t>
            </a:r>
            <a:r>
              <a:rPr lang="en-US" sz="2800" dirty="0" smtClean="0"/>
              <a:t>ICP</a:t>
            </a:r>
            <a:endParaRPr lang="en-IN" sz="2800" dirty="0"/>
          </a:p>
          <a:p>
            <a:pPr algn="just"/>
            <a:r>
              <a:rPr lang="en-GB" sz="2800" dirty="0"/>
              <a:t>Contracture - Positioning and passive handling to active movements wherever </a:t>
            </a:r>
            <a:r>
              <a:rPr lang="en-GB" sz="2800" dirty="0" smtClean="0"/>
              <a:t>possible</a:t>
            </a:r>
            <a:r>
              <a:rPr lang="en-IN" sz="2800" dirty="0" smtClean="0"/>
              <a:t>.</a:t>
            </a:r>
            <a:endParaRPr lang="en-IN" sz="2800" dirty="0"/>
          </a:p>
          <a:p>
            <a:pPr algn="just"/>
            <a:r>
              <a:rPr lang="en-GB" sz="2800" dirty="0"/>
              <a:t>Vascular problem</a:t>
            </a:r>
            <a:r>
              <a:rPr lang="en-GB" sz="2800" dirty="0" smtClean="0"/>
              <a:t>: DVT, </a:t>
            </a:r>
            <a:r>
              <a:rPr lang="en-US" sz="2800" dirty="0" smtClean="0"/>
              <a:t>Lung embolism, </a:t>
            </a:r>
            <a:r>
              <a:rPr lang="en-US" sz="2800" dirty="0"/>
              <a:t>Edema, Affect wound healing</a:t>
            </a:r>
            <a:endParaRPr lang="en-IN" sz="2800" dirty="0"/>
          </a:p>
          <a:p>
            <a:pPr algn="just"/>
            <a:endParaRPr lang="en-IN"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27100"/>
            <a:ext cx="7886700" cy="5555615"/>
          </a:xfrm>
        </p:spPr>
        <p:txBody>
          <a:bodyPr>
            <a:normAutofit/>
          </a:bodyPr>
          <a:lstStyle/>
          <a:p>
            <a:pPr marL="0" indent="0" algn="just">
              <a:buNone/>
            </a:pPr>
            <a:r>
              <a:rPr lang="en-IN" sz="2800" u="sng" dirty="0"/>
              <a:t>Positioning in ICU (supine):</a:t>
            </a:r>
            <a:endParaRPr lang="en-IN" sz="2800" u="sng" dirty="0"/>
          </a:p>
          <a:p>
            <a:pPr algn="just"/>
            <a:r>
              <a:rPr lang="en-US" sz="2800" dirty="0" smtClean="0"/>
              <a:t>Head</a:t>
            </a:r>
            <a:r>
              <a:rPr lang="en-IN" sz="2800" dirty="0" smtClean="0"/>
              <a:t> – </a:t>
            </a:r>
            <a:r>
              <a:rPr lang="en-US" sz="2800" dirty="0" smtClean="0"/>
              <a:t>Neutral</a:t>
            </a:r>
            <a:r>
              <a:rPr lang="en-IN" sz="2800" dirty="0" smtClean="0"/>
              <a:t>, </a:t>
            </a:r>
            <a:r>
              <a:rPr lang="en-US" sz="2800" dirty="0" smtClean="0"/>
              <a:t>Roll </a:t>
            </a:r>
            <a:r>
              <a:rPr lang="en-US" sz="2800" dirty="0"/>
              <a:t>behind – </a:t>
            </a:r>
            <a:r>
              <a:rPr lang="en-US" sz="2800" dirty="0" smtClean="0"/>
              <a:t>neck, Roll </a:t>
            </a:r>
            <a:r>
              <a:rPr lang="en-US" sz="2800" dirty="0"/>
              <a:t>parallel to head</a:t>
            </a:r>
            <a:endParaRPr lang="en-IN" sz="2800" dirty="0"/>
          </a:p>
          <a:p>
            <a:pPr algn="just"/>
            <a:r>
              <a:rPr lang="en-US" sz="2800" dirty="0"/>
              <a:t>Trunk </a:t>
            </a:r>
            <a:r>
              <a:rPr lang="en-IN" sz="2800" dirty="0" smtClean="0"/>
              <a:t>- </a:t>
            </a:r>
            <a:r>
              <a:rPr lang="en-US" sz="2800" dirty="0" smtClean="0"/>
              <a:t>Roll </a:t>
            </a:r>
            <a:r>
              <a:rPr lang="en-US" sz="2800" dirty="0"/>
              <a:t>behind </a:t>
            </a:r>
            <a:r>
              <a:rPr lang="en-US" sz="2800" dirty="0" smtClean="0"/>
              <a:t>shoulder, Roll </a:t>
            </a:r>
            <a:r>
              <a:rPr lang="en-US" sz="2800" dirty="0"/>
              <a:t>behind </a:t>
            </a:r>
            <a:r>
              <a:rPr lang="en-US" sz="2800" dirty="0" smtClean="0"/>
              <a:t>hip</a:t>
            </a:r>
            <a:r>
              <a:rPr lang="en-US" sz="2800" dirty="0"/>
              <a:t>	</a:t>
            </a:r>
            <a:endParaRPr lang="en-IN" sz="2800" dirty="0"/>
          </a:p>
          <a:p>
            <a:pPr lvl="0" algn="just"/>
            <a:r>
              <a:rPr lang="en-US" sz="2800" dirty="0"/>
              <a:t>Maintain Normal alignment	</a:t>
            </a:r>
            <a:endParaRPr lang="en-IN" sz="2800" dirty="0"/>
          </a:p>
          <a:p>
            <a:pPr algn="just"/>
            <a:r>
              <a:rPr lang="en-US" sz="2800" dirty="0" smtClean="0"/>
              <a:t>Upper limb</a:t>
            </a:r>
            <a:r>
              <a:rPr lang="en-IN" sz="2800" dirty="0" smtClean="0"/>
              <a:t> - </a:t>
            </a:r>
            <a:r>
              <a:rPr lang="en-US" sz="2800" dirty="0" smtClean="0"/>
              <a:t>Cone </a:t>
            </a:r>
            <a:r>
              <a:rPr lang="en-US" sz="2800" dirty="0"/>
              <a:t>in </a:t>
            </a:r>
            <a:r>
              <a:rPr lang="en-US" sz="2800" dirty="0" smtClean="0"/>
              <a:t>hand, Wedge </a:t>
            </a:r>
            <a:r>
              <a:rPr lang="en-US" sz="2800" dirty="0"/>
              <a:t>between fingers</a:t>
            </a:r>
            <a:endParaRPr lang="en-IN" sz="2800" dirty="0"/>
          </a:p>
          <a:p>
            <a:pPr algn="just"/>
            <a:r>
              <a:rPr lang="en-US" sz="2800" dirty="0" smtClean="0"/>
              <a:t>Lower limb</a:t>
            </a:r>
            <a:r>
              <a:rPr lang="en-IN" sz="2800" dirty="0" smtClean="0"/>
              <a:t> - </a:t>
            </a:r>
            <a:r>
              <a:rPr lang="en-US" sz="2800" dirty="0" smtClean="0"/>
              <a:t>Hip </a:t>
            </a:r>
            <a:r>
              <a:rPr lang="en-US" sz="2800" dirty="0"/>
              <a:t>and knee in slight </a:t>
            </a:r>
            <a:r>
              <a:rPr lang="en-US" sz="2800" dirty="0" smtClean="0"/>
              <a:t>flexion</a:t>
            </a:r>
            <a:r>
              <a:rPr lang="en-IN" sz="2800" dirty="0" smtClean="0"/>
              <a:t>, </a:t>
            </a:r>
            <a:r>
              <a:rPr lang="en-US" sz="2800" dirty="0" smtClean="0"/>
              <a:t>No </a:t>
            </a:r>
            <a:r>
              <a:rPr lang="en-US" sz="2800" dirty="0"/>
              <a:t>pressure on ball of </a:t>
            </a:r>
            <a:r>
              <a:rPr lang="en-US" sz="2800" dirty="0" smtClean="0"/>
              <a:t>foot</a:t>
            </a:r>
            <a:r>
              <a:rPr lang="en-IN" sz="2800" dirty="0" smtClean="0"/>
              <a:t>, </a:t>
            </a:r>
            <a:r>
              <a:rPr lang="en-US" sz="2800" dirty="0" smtClean="0"/>
              <a:t>Roll </a:t>
            </a:r>
            <a:r>
              <a:rPr lang="en-US" sz="2800" dirty="0"/>
              <a:t>between legs</a:t>
            </a:r>
            <a:endParaRPr lang="en-IN" sz="2800" dirty="0"/>
          </a:p>
          <a:p>
            <a:pPr lvl="0" algn="just"/>
            <a:r>
              <a:rPr lang="en-US" sz="2800" dirty="0"/>
              <a:t>Foot splint to avoid plantar flexion </a:t>
            </a:r>
            <a:r>
              <a:rPr lang="en-US" sz="2800" dirty="0" smtClean="0"/>
              <a:t>contracture</a:t>
            </a:r>
            <a:endParaRPr lang="en-IN" sz="2800" dirty="0"/>
          </a:p>
          <a:p>
            <a:pPr algn="just"/>
            <a:endParaRPr lang="en-IN"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 </a:t>
            </a:r>
            <a:endParaRPr lang="en-IN" dirty="0"/>
          </a:p>
        </p:txBody>
      </p:sp>
      <p:sp>
        <p:nvSpPr>
          <p:cNvPr id="3" name="Content Placeholder 2"/>
          <p:cNvSpPr>
            <a:spLocks noGrp="1"/>
          </p:cNvSpPr>
          <p:nvPr>
            <p:ph idx="1"/>
          </p:nvPr>
        </p:nvSpPr>
        <p:spPr/>
        <p:txBody>
          <a:bodyPr/>
          <a:lstStyle/>
          <a:p>
            <a:r>
              <a:rPr lang="en-US" dirty="0" smtClean="0"/>
              <a:t>Young males (15 to 24 years)</a:t>
            </a:r>
            <a:endParaRPr lang="en-US" dirty="0" smtClean="0"/>
          </a:p>
          <a:p>
            <a:pPr>
              <a:buFont typeface="Arial" panose="020B0604020202020204" pitchFamily="34" charset="0"/>
              <a:buNone/>
            </a:pPr>
            <a:endParaRPr lang="en-US" dirty="0" smtClean="0"/>
          </a:p>
          <a:p>
            <a:r>
              <a:rPr lang="en-US" dirty="0" smtClean="0"/>
              <a:t>Men&gt;&gt;Women</a:t>
            </a:r>
            <a:endParaRPr lang="en-US" dirty="0" smtClean="0"/>
          </a:p>
          <a:p>
            <a:pPr>
              <a:buFont typeface="Arial" panose="020B0604020202020204" pitchFamily="34" charset="0"/>
              <a:buNone/>
            </a:pPr>
            <a:endParaRPr lang="en-US" dirty="0" smtClean="0"/>
          </a:p>
          <a:p>
            <a:r>
              <a:rPr lang="en-US" dirty="0" smtClean="0"/>
              <a:t>Alcohol is frequently involved</a:t>
            </a:r>
            <a:endParaRPr lang="en-US" dirty="0" smtClean="0"/>
          </a:p>
          <a:p>
            <a:pPr>
              <a:buNone/>
            </a:pPr>
            <a:endParaRPr lang="en-IN"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22325"/>
            <a:ext cx="7886700" cy="5633085"/>
          </a:xfrm>
        </p:spPr>
        <p:txBody>
          <a:bodyPr>
            <a:normAutofit lnSpcReduction="10000"/>
          </a:bodyPr>
          <a:lstStyle/>
          <a:p>
            <a:pPr marL="0" indent="0" algn="just">
              <a:buNone/>
            </a:pPr>
            <a:r>
              <a:rPr lang="en-IN" sz="2800" u="sng" dirty="0"/>
              <a:t>Side lying</a:t>
            </a:r>
            <a:r>
              <a:rPr lang="en-IN" sz="2800" dirty="0"/>
              <a:t>:</a:t>
            </a:r>
            <a:endParaRPr lang="en-IN" sz="2800" dirty="0"/>
          </a:p>
          <a:p>
            <a:pPr algn="just"/>
            <a:r>
              <a:rPr lang="en-US" sz="2800" dirty="0"/>
              <a:t>Advantage </a:t>
            </a:r>
            <a:endParaRPr lang="en-IN" sz="2800" dirty="0"/>
          </a:p>
          <a:p>
            <a:pPr lvl="1" algn="just"/>
            <a:r>
              <a:rPr lang="en-US" sz="2800" dirty="0"/>
              <a:t>Reduce spasticity</a:t>
            </a:r>
            <a:endParaRPr lang="en-IN" sz="2800" dirty="0"/>
          </a:p>
          <a:p>
            <a:pPr lvl="1" algn="just"/>
            <a:r>
              <a:rPr lang="en-US" sz="2800" dirty="0"/>
              <a:t>No pressure on sacrum</a:t>
            </a:r>
            <a:endParaRPr lang="en-IN" sz="2800" dirty="0"/>
          </a:p>
          <a:p>
            <a:pPr lvl="1" algn="just"/>
            <a:r>
              <a:rPr lang="en-US" sz="2800" dirty="0"/>
              <a:t>Assist drainage of </a:t>
            </a:r>
            <a:r>
              <a:rPr lang="en-US" sz="2800" dirty="0" smtClean="0"/>
              <a:t>secretions</a:t>
            </a:r>
            <a:endParaRPr lang="en-IN" sz="2800" dirty="0"/>
          </a:p>
          <a:p>
            <a:pPr algn="just"/>
            <a:r>
              <a:rPr lang="en-US" sz="2800" dirty="0"/>
              <a:t>Unconscious – passive turning</a:t>
            </a:r>
            <a:endParaRPr lang="en-IN" sz="2800" dirty="0"/>
          </a:p>
          <a:p>
            <a:pPr lvl="0" algn="just"/>
            <a:r>
              <a:rPr lang="en-US" sz="2800" dirty="0"/>
              <a:t>Legs in step position to reduce spasticity</a:t>
            </a:r>
            <a:endParaRPr lang="en-IN" sz="2800" dirty="0"/>
          </a:p>
          <a:p>
            <a:pPr lvl="0" algn="just"/>
            <a:r>
              <a:rPr lang="en-US" sz="2800" dirty="0"/>
              <a:t>Draw pelvis forward with supporting the lower limb</a:t>
            </a:r>
            <a:endParaRPr lang="en-IN" sz="2800" dirty="0"/>
          </a:p>
          <a:p>
            <a:pPr lvl="0" algn="just"/>
            <a:r>
              <a:rPr lang="en-US" sz="2800" dirty="0"/>
              <a:t>Guide the arm </a:t>
            </a:r>
            <a:r>
              <a:rPr lang="en-US" sz="2800" dirty="0" smtClean="0"/>
              <a:t>forward</a:t>
            </a:r>
            <a:endParaRPr lang="en-IN" sz="2800" dirty="0"/>
          </a:p>
          <a:p>
            <a:pPr lvl="0" algn="just"/>
            <a:r>
              <a:rPr lang="en-US" sz="2800" dirty="0"/>
              <a:t>As soon as reacting to stimuli – opportunity for active participation</a:t>
            </a:r>
            <a:endParaRPr lang="en-IN" sz="2800" dirty="0"/>
          </a:p>
          <a:p>
            <a:pPr algn="just"/>
            <a:endParaRPr lang="en-IN" sz="2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515364" y="291367"/>
          <a:ext cx="3271891" cy="5328029"/>
        </p:xfrm>
        <a:graphic>
          <a:graphicData uri="http://schemas.openxmlformats.org/presentationml/2006/ole">
            <mc:AlternateContent xmlns:mc="http://schemas.openxmlformats.org/markup-compatibility/2006">
              <mc:Choice xmlns:v="urn:schemas-microsoft-com:vml" Requires="v">
                <p:oleObj spid="_x0000_s1025" name="" r:id="rId1" imgW="6219825" imgH="11096625" progId="">
                  <p:embed/>
                </p:oleObj>
              </mc:Choice>
              <mc:Fallback>
                <p:oleObj name="" r:id="rId1" imgW="6219825" imgH="11096625" progId="">
                  <p:embed/>
                  <p:pic>
                    <p:nvPicPr>
                      <p:cNvPr id="0" name="Picture 1024"/>
                      <p:cNvPicPr>
                        <a:picLocks noChangeAspect="1"/>
                      </p:cNvPicPr>
                      <p:nvPr/>
                    </p:nvPicPr>
                    <p:blipFill>
                      <a:blip r:embed="rId2"/>
                      <a:stretch>
                        <a:fillRect/>
                      </a:stretch>
                    </p:blipFill>
                    <p:spPr>
                      <a:xfrm>
                        <a:off x="515364" y="291367"/>
                        <a:ext cx="3271891" cy="5328029"/>
                      </a:xfrm>
                      <a:prstGeom prst="rect">
                        <a:avLst/>
                      </a:prstGeom>
                      <a:noFill/>
                      <a:ln w="9525">
                        <a:noFill/>
                      </a:ln>
                    </p:spPr>
                  </p:pic>
                </p:oleObj>
              </mc:Fallback>
            </mc:AlternateContent>
          </a:graphicData>
        </a:graphic>
      </p:graphicFrame>
      <p:graphicFrame>
        <p:nvGraphicFramePr>
          <p:cNvPr id="3" name="Object 2"/>
          <p:cNvGraphicFramePr>
            <a:graphicFrameLocks noChangeAspect="1"/>
          </p:cNvGraphicFramePr>
          <p:nvPr/>
        </p:nvGraphicFramePr>
        <p:xfrm>
          <a:off x="4668725" y="291367"/>
          <a:ext cx="3243564" cy="5328028"/>
        </p:xfrm>
        <a:graphic>
          <a:graphicData uri="http://schemas.openxmlformats.org/presentationml/2006/ole">
            <mc:AlternateContent xmlns:mc="http://schemas.openxmlformats.org/markup-compatibility/2006">
              <mc:Choice xmlns:v="urn:schemas-microsoft-com:vml" Requires="v">
                <p:oleObj spid="_x0000_s1026" name="" r:id="rId3" imgW="6372225" imgH="12087225" progId="">
                  <p:embed/>
                </p:oleObj>
              </mc:Choice>
              <mc:Fallback>
                <p:oleObj name="" r:id="rId3" imgW="6372225" imgH="12087225" progId="">
                  <p:embed/>
                  <p:pic>
                    <p:nvPicPr>
                      <p:cNvPr id="0" name="Picture 1025"/>
                      <p:cNvPicPr>
                        <a:picLocks noChangeAspect="1"/>
                      </p:cNvPicPr>
                      <p:nvPr/>
                    </p:nvPicPr>
                    <p:blipFill>
                      <a:blip r:embed="rId4"/>
                      <a:stretch>
                        <a:fillRect/>
                      </a:stretch>
                    </p:blipFill>
                    <p:spPr>
                      <a:xfrm>
                        <a:off x="4668725" y="291367"/>
                        <a:ext cx="3243564" cy="5328028"/>
                      </a:xfrm>
                      <a:prstGeom prst="rect">
                        <a:avLst/>
                      </a:prstGeom>
                      <a:noFill/>
                      <a:ln w="9525">
                        <a:noFill/>
                      </a:ln>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nvGraphicFramePr>
        <p:xfrm>
          <a:off x="5377378" y="291366"/>
          <a:ext cx="2777728" cy="4840192"/>
        </p:xfrm>
        <a:graphic>
          <a:graphicData uri="http://schemas.openxmlformats.org/presentationml/2006/ole">
            <mc:AlternateContent xmlns:mc="http://schemas.openxmlformats.org/markup-compatibility/2006">
              <mc:Choice xmlns:v="urn:schemas-microsoft-com:vml" Requires="v">
                <p:oleObj spid="_x0000_s2049" name="" r:id="rId1" imgW="6438900" imgH="4219575" progId="">
                  <p:embed/>
                </p:oleObj>
              </mc:Choice>
              <mc:Fallback>
                <p:oleObj name="" r:id="rId1" imgW="6438900" imgH="4219575" progId="">
                  <p:embed/>
                  <p:pic>
                    <p:nvPicPr>
                      <p:cNvPr id="0" name="Picture 2048"/>
                      <p:cNvPicPr>
                        <a:picLocks noChangeAspect="1"/>
                      </p:cNvPicPr>
                      <p:nvPr/>
                    </p:nvPicPr>
                    <p:blipFill>
                      <a:blip r:embed="rId2"/>
                      <a:stretch>
                        <a:fillRect/>
                      </a:stretch>
                    </p:blipFill>
                    <p:spPr>
                      <a:xfrm>
                        <a:off x="5377378" y="291366"/>
                        <a:ext cx="2777728" cy="4840192"/>
                      </a:xfrm>
                      <a:prstGeom prst="rect">
                        <a:avLst/>
                      </a:prstGeom>
                      <a:noFill/>
                      <a:ln w="9525">
                        <a:noFill/>
                      </a:ln>
                    </p:spPr>
                  </p:pic>
                </p:oleObj>
              </mc:Fallback>
            </mc:AlternateContent>
          </a:graphicData>
        </a:graphic>
      </p:graphicFrame>
      <p:graphicFrame>
        <p:nvGraphicFramePr>
          <p:cNvPr id="13" name="Object 12"/>
          <p:cNvGraphicFramePr>
            <a:graphicFrameLocks noChangeAspect="1"/>
          </p:cNvGraphicFramePr>
          <p:nvPr/>
        </p:nvGraphicFramePr>
        <p:xfrm>
          <a:off x="1095766" y="291366"/>
          <a:ext cx="2616994" cy="4840192"/>
        </p:xfrm>
        <a:graphic>
          <a:graphicData uri="http://schemas.openxmlformats.org/presentationml/2006/ole">
            <mc:AlternateContent xmlns:mc="http://schemas.openxmlformats.org/markup-compatibility/2006">
              <mc:Choice xmlns:v="urn:schemas-microsoft-com:vml" Requires="v">
                <p:oleObj spid="_x0000_s2050" name="" r:id="rId3" imgW="4362450" imgH="5657850" progId="">
                  <p:embed/>
                </p:oleObj>
              </mc:Choice>
              <mc:Fallback>
                <p:oleObj name="" r:id="rId3" imgW="4362450" imgH="5657850" progId="">
                  <p:embed/>
                  <p:pic>
                    <p:nvPicPr>
                      <p:cNvPr id="0" name="Picture 2049"/>
                      <p:cNvPicPr>
                        <a:picLocks noChangeAspect="1"/>
                      </p:cNvPicPr>
                      <p:nvPr/>
                    </p:nvPicPr>
                    <p:blipFill>
                      <a:blip r:embed="rId4"/>
                      <a:stretch>
                        <a:fillRect/>
                      </a:stretch>
                    </p:blipFill>
                    <p:spPr>
                      <a:xfrm>
                        <a:off x="1095766" y="291366"/>
                        <a:ext cx="2616994" cy="4840192"/>
                      </a:xfrm>
                      <a:prstGeom prst="rect">
                        <a:avLst/>
                      </a:prstGeom>
                      <a:noFill/>
                      <a:ln w="9525">
                        <a:noFill/>
                      </a:ln>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32460" y="319723"/>
            <a:ext cx="7139940" cy="132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000" b="0" i="0" u="none" strike="noStrike" cap="none" normalizeH="0" baseline="0" smtClean="0">
                <a:ln>
                  <a:noFill/>
                </a:ln>
                <a:solidFill>
                  <a:schemeClr val="tx1"/>
                </a:solidFill>
                <a:effectLst/>
                <a:latin typeface="Calibri" panose="020F0502020204030204" charset="0"/>
                <a:ea typeface="Calibri" panose="020F0502020204030204" charset="0"/>
                <a:cs typeface="Times New Roman" panose="02020603050405020304" pitchFamily="18" charset="0"/>
              </a:rPr>
              <a:t>In  marked extensor spasticity unable to flex the trunk or limbs</a:t>
            </a:r>
            <a:endParaRPr kumimoji="0" lang="en-US" sz="20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000" b="0" i="0" u="none" strike="noStrike" cap="none" normalizeH="0" baseline="0" smtClean="0">
                <a:ln>
                  <a:noFill/>
                </a:ln>
                <a:solidFill>
                  <a:schemeClr val="tx1"/>
                </a:solidFill>
                <a:effectLst/>
                <a:latin typeface="Calibri" panose="020F0502020204030204" charset="0"/>
                <a:ea typeface="Calibri" panose="020F0502020204030204" charset="0"/>
                <a:cs typeface="Times New Roman" panose="02020603050405020304" pitchFamily="18" charset="0"/>
              </a:rPr>
              <a:t>Flexion of neck and arms break this spasticity</a:t>
            </a:r>
            <a:endParaRPr kumimoji="0" lang="en-US" sz="20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000" b="0" i="0" u="none" strike="noStrike" cap="none" normalizeH="0" baseline="0" smtClean="0">
                <a:ln>
                  <a:noFill/>
                </a:ln>
                <a:solidFill>
                  <a:schemeClr val="tx1"/>
                </a:solidFill>
                <a:effectLst/>
                <a:latin typeface="Calibri" panose="020F0502020204030204" charset="0"/>
                <a:ea typeface="Calibri" panose="020F0502020204030204" charset="0"/>
                <a:cs typeface="Times New Roman" panose="02020603050405020304" pitchFamily="18" charset="0"/>
              </a:rPr>
              <a:t>Two large pillow in between thigh</a:t>
            </a:r>
            <a:endParaRPr kumimoji="0" lang="en-US" sz="20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smtClean="0">
              <a:ln>
                <a:noFill/>
              </a:ln>
              <a:solidFill>
                <a:schemeClr val="tx1"/>
              </a:solidFill>
              <a:effectLst/>
              <a:latin typeface="Arial" panose="020B0604020202020204" pitchFamily="34" charset="0"/>
            </a:endParaRPr>
          </a:p>
        </p:txBody>
      </p:sp>
      <p:graphicFrame>
        <p:nvGraphicFramePr>
          <p:cNvPr id="3" name="Object 2"/>
          <p:cNvGraphicFramePr>
            <a:graphicFrameLocks noChangeAspect="1"/>
          </p:cNvGraphicFramePr>
          <p:nvPr/>
        </p:nvGraphicFramePr>
        <p:xfrm>
          <a:off x="1381851" y="2060605"/>
          <a:ext cx="5961086" cy="3533893"/>
        </p:xfrm>
        <a:graphic>
          <a:graphicData uri="http://schemas.openxmlformats.org/presentationml/2006/ole">
            <mc:AlternateContent xmlns:mc="http://schemas.openxmlformats.org/markup-compatibility/2006">
              <mc:Choice xmlns:v="urn:schemas-microsoft-com:vml" Requires="v">
                <p:oleObj spid="_x0000_s3073" name="" r:id="rId1" imgW="8505825" imgH="5153025" progId="">
                  <p:embed/>
                </p:oleObj>
              </mc:Choice>
              <mc:Fallback>
                <p:oleObj name="" r:id="rId1" imgW="8505825" imgH="5153025" progId="">
                  <p:embed/>
                  <p:pic>
                    <p:nvPicPr>
                      <p:cNvPr id="0" name="Picture 3072"/>
                      <p:cNvPicPr>
                        <a:picLocks noChangeAspect="1"/>
                      </p:cNvPicPr>
                      <p:nvPr/>
                    </p:nvPicPr>
                    <p:blipFill>
                      <a:blip r:embed="rId2"/>
                      <a:stretch>
                        <a:fillRect/>
                      </a:stretch>
                    </p:blipFill>
                    <p:spPr>
                      <a:xfrm>
                        <a:off x="1381851" y="2060605"/>
                        <a:ext cx="5961086" cy="3533893"/>
                      </a:xfrm>
                      <a:prstGeom prst="rect">
                        <a:avLst/>
                      </a:prstGeom>
                      <a:noFill/>
                      <a:ln w="9525">
                        <a:noFill/>
                      </a:ln>
                    </p:spPr>
                  </p:pic>
                </p:oleObj>
              </mc:Fallback>
            </mc:AlternateContent>
          </a:graphicData>
        </a:graphic>
      </p:graphicFrame>
      <p:sp>
        <p:nvSpPr>
          <p:cNvPr id="4" name="Rectangle 3"/>
          <p:cNvSpPr>
            <a:spLocks noChangeArrowheads="1"/>
          </p:cNvSpPr>
          <p:nvPr/>
        </p:nvSpPr>
        <p:spPr bwMode="auto">
          <a:xfrm>
            <a:off x="1536791" y="2378100"/>
            <a:ext cx="17165781"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br>
              <a:rPr kumimoji="0" lang="en-US" sz="1200" b="0" i="0" u="none" strike="noStrike" cap="none" normalizeH="0" baseline="0" smtClean="0">
                <a:ln>
                  <a:noFill/>
                </a:ln>
                <a:solidFill>
                  <a:schemeClr val="tx1"/>
                </a:solidFill>
                <a:effectLst/>
                <a:latin typeface="Arial" panose="020B0604020202020204" pitchFamily="34" charset="0"/>
                <a:ea typeface="Calibri" panose="020F0502020204030204" charset="0"/>
                <a:cs typeface="Times New Roman" panose="02020603050405020304" pitchFamily="18" charset="0"/>
              </a:rPr>
            </a:br>
            <a:endParaRPr kumimoji="0" lang="en-US" sz="11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9477" y="507921"/>
            <a:ext cx="5742296" cy="3353435"/>
          </a:xfrm>
          <a:prstGeom prst="rect">
            <a:avLst/>
          </a:prstGeom>
        </p:spPr>
        <p:txBody>
          <a:bodyPr wrap="square">
            <a:spAutoFit/>
          </a:bodyPr>
          <a:lstStyle/>
          <a:p>
            <a:pPr marL="342900" lvl="0" indent="-342900" algn="just">
              <a:lnSpc>
                <a:spcPct val="100000"/>
              </a:lnSpc>
              <a:spcAft>
                <a:spcPts val="1000"/>
              </a:spcAft>
              <a:buFont typeface="Times New Roman" panose="02020603050405020304" pitchFamily="18" charset="0"/>
              <a:buChar char="•"/>
              <a:tabLst>
                <a:tab pos="457200" algn="l"/>
              </a:tabLst>
            </a:pPr>
            <a:r>
              <a:rPr lang="en-US" dirty="0" smtClean="0">
                <a:effectLst/>
                <a:latin typeface="Calibri" panose="020F0502020204030204" charset="0"/>
                <a:ea typeface="Calibri" panose="020F0502020204030204" charset="0"/>
                <a:cs typeface="Times New Roman" panose="02020603050405020304" pitchFamily="18" charset="0"/>
              </a:rPr>
              <a:t>Restlessness and hyperactivity</a:t>
            </a:r>
            <a:endParaRPr lang="en-IN" dirty="0" smtClean="0">
              <a:effectLst/>
              <a:latin typeface="Calibri" panose="020F0502020204030204" charset="0"/>
              <a:ea typeface="Calibri" panose="020F0502020204030204" charset="0"/>
              <a:cs typeface="Times New Roman" panose="02020603050405020304" pitchFamily="18" charset="0"/>
            </a:endParaRPr>
          </a:p>
          <a:p>
            <a:pPr marL="742950" lvl="1" indent="-285750" algn="just">
              <a:lnSpc>
                <a:spcPct val="100000"/>
              </a:lnSpc>
              <a:spcAft>
                <a:spcPts val="1000"/>
              </a:spcAft>
              <a:buFont typeface="Times New Roman" panose="02020603050405020304" pitchFamily="18" charset="0"/>
              <a:buChar char="•"/>
              <a:tabLst>
                <a:tab pos="914400" algn="l"/>
              </a:tabLst>
            </a:pPr>
            <a:r>
              <a:rPr lang="en-US" dirty="0" smtClean="0">
                <a:effectLst/>
                <a:latin typeface="Calibri" panose="020F0502020204030204" charset="0"/>
                <a:ea typeface="Calibri" panose="020F0502020204030204" charset="0"/>
                <a:cs typeface="Times New Roman" panose="02020603050405020304" pitchFamily="18" charset="0"/>
              </a:rPr>
              <a:t>Desperate search for information from his surrounding</a:t>
            </a:r>
            <a:endParaRPr lang="en-IN" dirty="0" smtClean="0">
              <a:effectLst/>
              <a:latin typeface="Calibri" panose="020F0502020204030204" charset="0"/>
              <a:ea typeface="Calibri" panose="020F0502020204030204" charset="0"/>
              <a:cs typeface="Times New Roman" panose="02020603050405020304" pitchFamily="18" charset="0"/>
            </a:endParaRPr>
          </a:p>
          <a:p>
            <a:pPr marL="742950" lvl="1" indent="-285750" algn="just">
              <a:lnSpc>
                <a:spcPct val="100000"/>
              </a:lnSpc>
              <a:spcAft>
                <a:spcPts val="1000"/>
              </a:spcAft>
              <a:buFont typeface="Times New Roman" panose="02020603050405020304" pitchFamily="18" charset="0"/>
              <a:buChar char="•"/>
              <a:tabLst>
                <a:tab pos="914400" algn="l"/>
              </a:tabLst>
            </a:pPr>
            <a:r>
              <a:rPr lang="en-US" dirty="0" smtClean="0">
                <a:effectLst/>
                <a:latin typeface="Calibri" panose="020F0502020204030204" charset="0"/>
                <a:ea typeface="Calibri" panose="020F0502020204030204" charset="0"/>
                <a:cs typeface="Times New Roman" panose="02020603050405020304" pitchFamily="18" charset="0"/>
              </a:rPr>
              <a:t>Firm padded blocks around the patient to reduce the open area of bed</a:t>
            </a:r>
            <a:endParaRPr lang="en-IN" dirty="0" smtClean="0">
              <a:effectLst/>
              <a:latin typeface="Calibri" panose="020F0502020204030204" charset="0"/>
              <a:ea typeface="Calibri" panose="020F0502020204030204" charset="0"/>
              <a:cs typeface="Times New Roman" panose="02020603050405020304" pitchFamily="18" charset="0"/>
            </a:endParaRPr>
          </a:p>
          <a:p>
            <a:pPr marL="742950" lvl="1" indent="-285750" algn="just">
              <a:lnSpc>
                <a:spcPct val="100000"/>
              </a:lnSpc>
              <a:spcAft>
                <a:spcPts val="1000"/>
              </a:spcAft>
              <a:buFont typeface="Times New Roman" panose="02020603050405020304" pitchFamily="18" charset="0"/>
              <a:buChar char="•"/>
              <a:tabLst>
                <a:tab pos="914400" algn="l"/>
              </a:tabLst>
            </a:pPr>
            <a:r>
              <a:rPr lang="en-US" dirty="0" smtClean="0">
                <a:effectLst/>
                <a:latin typeface="Calibri" panose="020F0502020204030204" charset="0"/>
                <a:ea typeface="Calibri" panose="020F0502020204030204" charset="0"/>
                <a:cs typeface="Times New Roman" panose="02020603050405020304" pitchFamily="18" charset="0"/>
              </a:rPr>
              <a:t>Never be tied down</a:t>
            </a:r>
            <a:endParaRPr lang="en-IN" dirty="0" smtClean="0">
              <a:effectLst/>
              <a:latin typeface="Calibri" panose="020F0502020204030204" charset="0"/>
              <a:ea typeface="Calibri" panose="020F0502020204030204" charset="0"/>
              <a:cs typeface="Times New Roman" panose="02020603050405020304" pitchFamily="18" charset="0"/>
            </a:endParaRPr>
          </a:p>
          <a:p>
            <a:pPr marL="1143000" lvl="2" indent="-228600" algn="just">
              <a:lnSpc>
                <a:spcPct val="100000"/>
              </a:lnSpc>
              <a:spcAft>
                <a:spcPts val="1000"/>
              </a:spcAft>
              <a:buFont typeface="Times New Roman" panose="02020603050405020304" pitchFamily="18" charset="0"/>
              <a:buChar char="•"/>
              <a:tabLst>
                <a:tab pos="1371600" algn="l"/>
              </a:tabLst>
            </a:pPr>
            <a:r>
              <a:rPr lang="en-US" dirty="0" smtClean="0">
                <a:effectLst/>
                <a:latin typeface="Calibri" panose="020F0502020204030204" charset="0"/>
                <a:ea typeface="Calibri" panose="020F0502020204030204" charset="0"/>
                <a:cs typeface="Times New Roman" panose="02020603050405020304" pitchFamily="18" charset="0"/>
              </a:rPr>
              <a:t>Fight against</a:t>
            </a:r>
            <a:endParaRPr lang="en-IN" dirty="0" smtClean="0">
              <a:effectLst/>
              <a:latin typeface="Calibri" panose="020F0502020204030204" charset="0"/>
              <a:ea typeface="Calibri" panose="020F0502020204030204" charset="0"/>
              <a:cs typeface="Times New Roman" panose="02020603050405020304" pitchFamily="18" charset="0"/>
            </a:endParaRPr>
          </a:p>
          <a:p>
            <a:pPr marL="1143000" lvl="2" indent="-228600" algn="just">
              <a:lnSpc>
                <a:spcPct val="100000"/>
              </a:lnSpc>
              <a:spcAft>
                <a:spcPts val="1000"/>
              </a:spcAft>
              <a:buFont typeface="Times New Roman" panose="02020603050405020304" pitchFamily="18" charset="0"/>
              <a:buChar char="•"/>
              <a:tabLst>
                <a:tab pos="1371600" algn="l"/>
              </a:tabLst>
            </a:pPr>
            <a:r>
              <a:rPr lang="en-US" dirty="0" smtClean="0">
                <a:effectLst/>
                <a:latin typeface="Calibri" panose="020F0502020204030204" charset="0"/>
                <a:ea typeface="Calibri" panose="020F0502020204030204" charset="0"/>
                <a:cs typeface="Times New Roman" panose="02020603050405020304" pitchFamily="18" charset="0"/>
              </a:rPr>
              <a:t>Impede circulation</a:t>
            </a:r>
            <a:endParaRPr lang="en-IN" dirty="0" smtClean="0">
              <a:effectLst/>
              <a:latin typeface="Calibri" panose="020F0502020204030204" charset="0"/>
              <a:ea typeface="Calibri" panose="020F0502020204030204" charset="0"/>
              <a:cs typeface="Times New Roman" panose="02020603050405020304" pitchFamily="18" charset="0"/>
            </a:endParaRPr>
          </a:p>
          <a:p>
            <a:pPr marL="1143000" lvl="2" indent="-228600" algn="just">
              <a:lnSpc>
                <a:spcPct val="100000"/>
              </a:lnSpc>
              <a:spcAft>
                <a:spcPts val="1000"/>
              </a:spcAft>
              <a:buFont typeface="Times New Roman" panose="02020603050405020304" pitchFamily="18" charset="0"/>
              <a:buChar char="•"/>
              <a:tabLst>
                <a:tab pos="1371600" algn="l"/>
              </a:tabLst>
            </a:pPr>
            <a:r>
              <a:rPr lang="en-US" dirty="0" smtClean="0">
                <a:effectLst/>
                <a:latin typeface="Calibri" panose="020F0502020204030204" charset="0"/>
                <a:ea typeface="Calibri" panose="020F0502020204030204" charset="0"/>
                <a:cs typeface="Times New Roman" panose="02020603050405020304" pitchFamily="18" charset="0"/>
              </a:rPr>
              <a:t>Skin injury</a:t>
            </a:r>
            <a:endParaRPr lang="en-IN" dirty="0">
              <a:effectLst/>
              <a:latin typeface="Calibri" panose="020F0502020204030204" charset="0"/>
              <a:ea typeface="Calibri" panose="020F0502020204030204"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1578610" y="4140200"/>
          <a:ext cx="5647690" cy="2356485"/>
        </p:xfrm>
        <a:graphic>
          <a:graphicData uri="http://schemas.openxmlformats.org/presentationml/2006/ole">
            <mc:AlternateContent xmlns:mc="http://schemas.openxmlformats.org/markup-compatibility/2006">
              <mc:Choice xmlns:v="urn:schemas-microsoft-com:vml" Requires="v">
                <p:oleObj spid="_x0000_s4097" name="" r:id="rId1" imgW="8582025" imgH="12049125" progId="">
                  <p:embed/>
                </p:oleObj>
              </mc:Choice>
              <mc:Fallback>
                <p:oleObj name="" r:id="rId1" imgW="8582025" imgH="12049125" progId="">
                  <p:embed/>
                  <p:pic>
                    <p:nvPicPr>
                      <p:cNvPr id="0" name="Picture 4096"/>
                      <p:cNvPicPr>
                        <a:picLocks noChangeAspect="1"/>
                      </p:cNvPicPr>
                      <p:nvPr/>
                    </p:nvPicPr>
                    <p:blipFill>
                      <a:blip r:embed="rId2"/>
                      <a:srcRect t="51123"/>
                      <a:stretch>
                        <a:fillRect/>
                      </a:stretch>
                    </p:blipFill>
                    <p:spPr>
                      <a:xfrm>
                        <a:off x="1578610" y="4140200"/>
                        <a:ext cx="5647690" cy="2356485"/>
                      </a:xfrm>
                      <a:prstGeom prst="rect">
                        <a:avLst/>
                      </a:prstGeom>
                      <a:noFill/>
                      <a:ln w="9525">
                        <a:noFill/>
                      </a:ln>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algn="just"/>
            <a:r>
              <a:rPr lang="en-IN" sz="2800" dirty="0"/>
              <a:t>Strategies for normalizing tone:</a:t>
            </a:r>
            <a:endParaRPr lang="en-IN" sz="2800" dirty="0"/>
          </a:p>
          <a:p>
            <a:pPr algn="just"/>
            <a:r>
              <a:rPr lang="en-US" sz="2800" dirty="0"/>
              <a:t>Abnormal sensation is the frequently underlying cause of the </a:t>
            </a:r>
            <a:r>
              <a:rPr lang="en-US" sz="2800" dirty="0" smtClean="0"/>
              <a:t>hyper tonicity. </a:t>
            </a:r>
            <a:r>
              <a:rPr lang="en-US" sz="2800" dirty="0"/>
              <a:t>Patient may remain unable to feel some part of their body. Sensory input may be confusing unfamiliar and unstable for the head injury patients.</a:t>
            </a:r>
            <a:endParaRPr lang="en-IN" sz="2800" dirty="0"/>
          </a:p>
          <a:p>
            <a:pPr algn="just"/>
            <a:r>
              <a:rPr lang="en-US" sz="2800" dirty="0"/>
              <a:t>Management will remain the same as in stroke.</a:t>
            </a:r>
            <a:endParaRPr lang="en-IN" sz="2800" dirty="0"/>
          </a:p>
          <a:p>
            <a:pPr algn="just"/>
            <a:endParaRPr lang="en-IN"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04117"/>
          </a:xfrm>
        </p:spPr>
        <p:txBody>
          <a:bodyPr>
            <a:normAutofit fontScale="90000"/>
          </a:bodyPr>
          <a:lstStyle/>
          <a:p>
            <a:r>
              <a:rPr lang="en-US" dirty="0"/>
              <a:t>Physiotherapy for non - critical patient</a:t>
            </a:r>
            <a:br>
              <a:rPr lang="en-IN" dirty="0"/>
            </a:br>
            <a:endParaRPr lang="en-IN" dirty="0"/>
          </a:p>
        </p:txBody>
      </p:sp>
      <p:sp>
        <p:nvSpPr>
          <p:cNvPr id="3" name="Content Placeholder 2"/>
          <p:cNvSpPr>
            <a:spLocks noGrp="1"/>
          </p:cNvSpPr>
          <p:nvPr>
            <p:ph idx="1"/>
          </p:nvPr>
        </p:nvSpPr>
        <p:spPr>
          <a:xfrm>
            <a:off x="628650" y="941697"/>
            <a:ext cx="7886700" cy="5235267"/>
          </a:xfrm>
        </p:spPr>
        <p:txBody>
          <a:bodyPr>
            <a:normAutofit fontScale="90000" lnSpcReduction="20000"/>
          </a:bodyPr>
          <a:lstStyle/>
          <a:p>
            <a:pPr marL="0" indent="0" algn="just">
              <a:buNone/>
            </a:pPr>
            <a:r>
              <a:rPr lang="en-US" sz="2800" dirty="0"/>
              <a:t>Goals:</a:t>
            </a:r>
            <a:endParaRPr lang="en-IN" sz="2800" dirty="0"/>
          </a:p>
          <a:p>
            <a:pPr lvl="0" algn="just"/>
            <a:r>
              <a:rPr lang="en-US" sz="2800" dirty="0"/>
              <a:t>Increase level of alertness </a:t>
            </a:r>
            <a:endParaRPr lang="en-IN" sz="2800" dirty="0"/>
          </a:p>
          <a:p>
            <a:pPr lvl="0" algn="just"/>
            <a:r>
              <a:rPr lang="en-US" sz="2800" dirty="0"/>
              <a:t>Reduce secondary impairment</a:t>
            </a:r>
            <a:endParaRPr lang="en-IN" sz="2800" dirty="0"/>
          </a:p>
          <a:p>
            <a:pPr lvl="0" algn="just"/>
            <a:r>
              <a:rPr lang="en-US" sz="2800" dirty="0"/>
              <a:t>Improve postural control</a:t>
            </a:r>
            <a:endParaRPr lang="en-IN" sz="2800" dirty="0"/>
          </a:p>
          <a:p>
            <a:pPr lvl="0" algn="just"/>
            <a:r>
              <a:rPr lang="en-US" sz="2800" dirty="0"/>
              <a:t>Reduce the effect of tone</a:t>
            </a:r>
            <a:endParaRPr lang="en-IN" sz="2800" dirty="0"/>
          </a:p>
          <a:p>
            <a:pPr lvl="0" algn="just"/>
            <a:r>
              <a:rPr lang="en-US" sz="2800" dirty="0"/>
              <a:t>Increase tolerance of activity and positions</a:t>
            </a:r>
            <a:endParaRPr lang="en-IN" sz="2800" dirty="0"/>
          </a:p>
          <a:p>
            <a:pPr lvl="0" algn="just"/>
            <a:r>
              <a:rPr lang="en-US" sz="2800" dirty="0"/>
              <a:t>Improve joint mobility and integrity</a:t>
            </a:r>
            <a:endParaRPr lang="en-IN" sz="2800" dirty="0"/>
          </a:p>
          <a:p>
            <a:pPr lvl="0" algn="just"/>
            <a:r>
              <a:rPr lang="en-US" sz="2800" dirty="0"/>
              <a:t>Improve functional activity</a:t>
            </a:r>
            <a:endParaRPr lang="en-IN" sz="2800" dirty="0"/>
          </a:p>
          <a:p>
            <a:pPr lvl="0" algn="just"/>
            <a:r>
              <a:rPr lang="en-US" sz="2800" dirty="0"/>
              <a:t>Improve </a:t>
            </a:r>
            <a:r>
              <a:rPr lang="en-US" sz="2800" dirty="0" err="1"/>
              <a:t>oro</a:t>
            </a:r>
            <a:r>
              <a:rPr lang="en-US" sz="2800" dirty="0"/>
              <a:t>-motor function and communication</a:t>
            </a:r>
            <a:endParaRPr lang="en-IN" sz="2800" dirty="0"/>
          </a:p>
          <a:p>
            <a:pPr lvl="0" algn="just"/>
            <a:r>
              <a:rPr lang="en-US" sz="2800" dirty="0"/>
              <a:t>Provide Family education</a:t>
            </a:r>
            <a:endParaRPr lang="en-IN" sz="2800" dirty="0"/>
          </a:p>
          <a:p>
            <a:pPr lvl="0" algn="just"/>
            <a:r>
              <a:rPr lang="en-US" sz="2800" dirty="0"/>
              <a:t>Coordination between rehabilitation team</a:t>
            </a:r>
            <a:endParaRPr lang="en-IN" sz="2800" dirty="0"/>
          </a:p>
          <a:p>
            <a:pPr algn="just"/>
            <a:r>
              <a:rPr lang="en-US" sz="2800" dirty="0"/>
              <a:t>In addition to the physiotherapy treatment used in ICU, following is included in management.</a:t>
            </a:r>
            <a:endParaRPr lang="en-IN" sz="2800" dirty="0"/>
          </a:p>
          <a:p>
            <a:pPr algn="just"/>
            <a:endParaRPr lang="en-IN" sz="2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266065"/>
          </a:xfrm>
        </p:spPr>
        <p:txBody>
          <a:bodyPr>
            <a:normAutofit fontScale="90000"/>
          </a:bodyPr>
          <a:lstStyle/>
          <a:p>
            <a:endParaRPr lang="en-IN" dirty="0"/>
          </a:p>
        </p:txBody>
      </p:sp>
      <p:sp>
        <p:nvSpPr>
          <p:cNvPr id="3" name="Content Placeholder 2"/>
          <p:cNvSpPr>
            <a:spLocks noGrp="1"/>
          </p:cNvSpPr>
          <p:nvPr>
            <p:ph idx="1"/>
          </p:nvPr>
        </p:nvSpPr>
        <p:spPr>
          <a:xfrm>
            <a:off x="457200" y="694055"/>
            <a:ext cx="8229600" cy="5432425"/>
          </a:xfrm>
        </p:spPr>
        <p:txBody>
          <a:bodyPr>
            <a:normAutofit fontScale="90000"/>
          </a:bodyPr>
          <a:lstStyle/>
          <a:p>
            <a:pPr algn="just"/>
            <a:r>
              <a:rPr lang="en-IN" sz="2800" dirty="0"/>
              <a:t>Moving out of bed:</a:t>
            </a:r>
            <a:endParaRPr lang="en-IN" sz="2800" dirty="0"/>
          </a:p>
          <a:p>
            <a:pPr lvl="0" algn="just"/>
            <a:r>
              <a:rPr lang="en-IN" sz="2800" dirty="0"/>
              <a:t>Vitals should be noted and should be normal</a:t>
            </a:r>
            <a:endParaRPr lang="en-IN" sz="2800" dirty="0"/>
          </a:p>
          <a:p>
            <a:pPr lvl="0" algn="just"/>
            <a:r>
              <a:rPr lang="en-US" sz="2800" dirty="0"/>
              <a:t>Moving away from bed – variety of situation gives further stimulation</a:t>
            </a:r>
            <a:r>
              <a:rPr lang="en-IN" sz="2800" dirty="0"/>
              <a:t>and may improve level of consciousness.</a:t>
            </a:r>
            <a:endParaRPr lang="en-IN" sz="2800" dirty="0"/>
          </a:p>
          <a:p>
            <a:pPr lvl="0" algn="just"/>
            <a:r>
              <a:rPr lang="en-US" sz="2800" dirty="0"/>
              <a:t>Wheelchair sitting can be given to even unconscious patients</a:t>
            </a:r>
            <a:endParaRPr lang="en-IN" sz="2800" dirty="0"/>
          </a:p>
          <a:p>
            <a:pPr lvl="0" algn="just"/>
            <a:r>
              <a:rPr lang="en-US" sz="2800" dirty="0"/>
              <a:t>Hypotension and pelvic fracture are contraindications</a:t>
            </a:r>
            <a:endParaRPr lang="en-IN" sz="2800" dirty="0"/>
          </a:p>
          <a:p>
            <a:pPr lvl="0" algn="just"/>
            <a:r>
              <a:rPr lang="en-US" sz="2800" dirty="0"/>
              <a:t>Patient with ventilator can be made to sit with careful handling</a:t>
            </a:r>
            <a:endParaRPr lang="en-IN" sz="2800" dirty="0"/>
          </a:p>
          <a:p>
            <a:pPr algn="just"/>
            <a:r>
              <a:rPr lang="en-US" sz="2800" dirty="0"/>
              <a:t>Moving from lying to sitting</a:t>
            </a:r>
            <a:endParaRPr lang="en-IN" sz="2800" dirty="0"/>
          </a:p>
          <a:p>
            <a:pPr lvl="0" algn="just"/>
            <a:r>
              <a:rPr lang="en-US" sz="2800" dirty="0"/>
              <a:t>Unconscious patient passively made to sit</a:t>
            </a:r>
            <a:endParaRPr lang="en-IN" sz="2800" dirty="0"/>
          </a:p>
          <a:p>
            <a:pPr lvl="0" algn="just"/>
            <a:r>
              <a:rPr lang="en-US" sz="2800" dirty="0"/>
              <a:t>Moving to edge of the couch</a:t>
            </a:r>
            <a:endParaRPr lang="en-IN" sz="2800" dirty="0"/>
          </a:p>
          <a:p>
            <a:pPr algn="just"/>
            <a:endParaRPr lang="en-IN"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955042" y="928049"/>
          <a:ext cx="5148618" cy="5513695"/>
        </p:xfrm>
        <a:graphic>
          <a:graphicData uri="http://schemas.openxmlformats.org/presentationml/2006/ole">
            <mc:AlternateContent xmlns:mc="http://schemas.openxmlformats.org/markup-compatibility/2006">
              <mc:Choice xmlns:v="urn:schemas-microsoft-com:vml" Requires="v">
                <p:oleObj spid="_x0000_s5121" name="" r:id="rId1" imgW="8848725" imgH="12125325" progId="">
                  <p:embed/>
                </p:oleObj>
              </mc:Choice>
              <mc:Fallback>
                <p:oleObj name="" r:id="rId1" imgW="8848725" imgH="12125325" progId="">
                  <p:embed/>
                  <p:pic>
                    <p:nvPicPr>
                      <p:cNvPr id="0" name="Picture 5120"/>
                      <p:cNvPicPr>
                        <a:picLocks noChangeAspect="1"/>
                      </p:cNvPicPr>
                      <p:nvPr/>
                    </p:nvPicPr>
                    <p:blipFill>
                      <a:blip r:embed="rId2"/>
                      <a:stretch>
                        <a:fillRect/>
                      </a:stretch>
                    </p:blipFill>
                    <p:spPr>
                      <a:xfrm>
                        <a:off x="1955042" y="928049"/>
                        <a:ext cx="5148618" cy="5513695"/>
                      </a:xfrm>
                      <a:prstGeom prst="rect">
                        <a:avLst/>
                      </a:prstGeom>
                      <a:noFill/>
                      <a:ln w="9525">
                        <a:noFill/>
                      </a:ln>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28299" y="1214651"/>
            <a:ext cx="157142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en-IN"/>
          </a:p>
        </p:txBody>
      </p:sp>
      <p:graphicFrame>
        <p:nvGraphicFramePr>
          <p:cNvPr id="3" name="Object 2"/>
          <p:cNvGraphicFramePr>
            <a:graphicFrameLocks noChangeAspect="1"/>
          </p:cNvGraphicFramePr>
          <p:nvPr/>
        </p:nvGraphicFramePr>
        <p:xfrm>
          <a:off x="1962785" y="2042160"/>
          <a:ext cx="5158105" cy="4222750"/>
        </p:xfrm>
        <a:graphic>
          <a:graphicData uri="http://schemas.openxmlformats.org/presentationml/2006/ole">
            <mc:AlternateContent xmlns:mc="http://schemas.openxmlformats.org/markup-compatibility/2006">
              <mc:Choice xmlns:v="urn:schemas-microsoft-com:vml" Requires="v">
                <p:oleObj spid="_x0000_s6145" name="" r:id="rId1" imgW="4305300" imgH="4743450" progId="">
                  <p:embed/>
                </p:oleObj>
              </mc:Choice>
              <mc:Fallback>
                <p:oleObj name="" r:id="rId1" imgW="4305300" imgH="4743450" progId="">
                  <p:embed/>
                  <p:pic>
                    <p:nvPicPr>
                      <p:cNvPr id="0" name="Picture 6144"/>
                      <p:cNvPicPr>
                        <a:picLocks noChangeAspect="1"/>
                      </p:cNvPicPr>
                      <p:nvPr/>
                    </p:nvPicPr>
                    <p:blipFill>
                      <a:blip r:embed="rId2"/>
                      <a:srcRect t="3719" b="3352"/>
                      <a:stretch>
                        <a:fillRect/>
                      </a:stretch>
                    </p:blipFill>
                    <p:spPr>
                      <a:xfrm>
                        <a:off x="1962785" y="2042160"/>
                        <a:ext cx="5158105" cy="4222750"/>
                      </a:xfrm>
                      <a:prstGeom prst="rect">
                        <a:avLst/>
                      </a:prstGeom>
                      <a:noFill/>
                      <a:ln w="9525">
                        <a:noFill/>
                      </a:ln>
                    </p:spPr>
                  </p:pic>
                </p:oleObj>
              </mc:Fallback>
            </mc:AlternateContent>
          </a:graphicData>
        </a:graphic>
      </p:graphicFrame>
      <p:sp>
        <p:nvSpPr>
          <p:cNvPr id="4" name="Rectangle 3"/>
          <p:cNvSpPr>
            <a:spLocks noChangeArrowheads="1"/>
          </p:cNvSpPr>
          <p:nvPr/>
        </p:nvSpPr>
        <p:spPr bwMode="auto">
          <a:xfrm>
            <a:off x="963295" y="211138"/>
            <a:ext cx="7583170" cy="163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tab pos="914400" algn="l"/>
              </a:tabLst>
            </a:pPr>
            <a:r>
              <a:rPr kumimoji="0" lang="en-US" sz="2000" b="0" i="0" u="none" strike="noStrike" cap="none" normalizeH="0" baseline="0" smtClean="0">
                <a:ln>
                  <a:noFill/>
                </a:ln>
                <a:solidFill>
                  <a:schemeClr val="tx1"/>
                </a:solidFill>
                <a:effectLst/>
                <a:latin typeface="Calibri" panose="020F0502020204030204" charset="0"/>
                <a:ea typeface="Times New Roman" panose="02020603050405020304" pitchFamily="18" charset="0"/>
              </a:rPr>
              <a:t>Transfer</a:t>
            </a:r>
            <a:endParaRPr kumimoji="0" lang="en-US" sz="2000" b="0" i="0" u="none" strike="noStrike" cap="none" normalizeH="0" baseline="0" smtClean="0">
              <a:ln>
                <a:noFill/>
              </a:ln>
              <a:solidFill>
                <a:schemeClr val="tx1"/>
              </a:solidFill>
              <a:effectLst/>
              <a:latin typeface="Calibri" panose="020F0502020204030204" charset="0"/>
              <a:ea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tab pos="914400" algn="l"/>
              </a:tabLst>
            </a:pPr>
            <a:r>
              <a:rPr kumimoji="0" lang="en-US" sz="2000" b="0" i="0" u="none" strike="noStrike" cap="none" normalizeH="0" baseline="0" smtClean="0">
                <a:ln>
                  <a:noFill/>
                </a:ln>
                <a:solidFill>
                  <a:schemeClr val="tx1"/>
                </a:solidFill>
                <a:effectLst/>
                <a:latin typeface="Calibri" panose="020F0502020204030204" charset="0"/>
                <a:ea typeface="Times New Roman" panose="02020603050405020304" pitchFamily="18" charset="0"/>
              </a:rPr>
              <a:t>Pivot – hold the trunk, head supported and arms left down With trunk flexed forward</a:t>
            </a:r>
            <a:endParaRPr kumimoji="0" lang="en-US" sz="2000" b="0" i="0" u="none" strike="noStrike" cap="none" normalizeH="0" baseline="0" smtClean="0">
              <a:ln>
                <a:noFill/>
              </a:ln>
              <a:solidFill>
                <a:schemeClr val="tx1"/>
              </a:solidFill>
              <a:effectLst/>
              <a:latin typeface="Calibri" panose="020F0502020204030204" charset="0"/>
              <a:ea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tab pos="914400" algn="l"/>
              </a:tabLst>
            </a:pPr>
            <a:r>
              <a:rPr kumimoji="0" lang="en-US" sz="2000" b="0" i="0" u="none" strike="noStrike" cap="none" normalizeH="0" baseline="0" smtClean="0">
                <a:ln>
                  <a:noFill/>
                </a:ln>
                <a:solidFill>
                  <a:schemeClr val="tx1"/>
                </a:solidFill>
                <a:effectLst/>
                <a:latin typeface="Calibri" panose="020F0502020204030204" charset="0"/>
                <a:ea typeface="Times New Roman" panose="02020603050405020304" pitchFamily="18" charset="0"/>
              </a:rPr>
              <a:t>Using slide board</a:t>
            </a:r>
            <a:endParaRPr kumimoji="0" lang="en-US" sz="20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endParaRPr kumimoji="0" lang="en-US" sz="20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229600" cy="913130"/>
          </a:xfrm>
        </p:spPr>
        <p:txBody>
          <a:bodyPr/>
          <a:lstStyle/>
          <a:p>
            <a:r>
              <a:rPr lang="en-US" dirty="0" smtClean="0"/>
              <a:t>Classification </a:t>
            </a:r>
            <a:endParaRPr lang="en-IN" dirty="0"/>
          </a:p>
        </p:txBody>
      </p:sp>
      <p:sp>
        <p:nvSpPr>
          <p:cNvPr id="3" name="Content Placeholder 2"/>
          <p:cNvSpPr>
            <a:spLocks noGrp="1"/>
          </p:cNvSpPr>
          <p:nvPr>
            <p:ph idx="1"/>
          </p:nvPr>
        </p:nvSpPr>
        <p:spPr>
          <a:xfrm>
            <a:off x="457200" y="1116965"/>
            <a:ext cx="8229600" cy="5440680"/>
          </a:xfrm>
        </p:spPr>
        <p:txBody>
          <a:bodyPr>
            <a:normAutofit fontScale="70000"/>
          </a:bodyPr>
          <a:lstStyle/>
          <a:p>
            <a:pPr marL="0" indent="0" algn="just">
              <a:buNone/>
            </a:pPr>
            <a:r>
              <a:rPr lang="en-IN" sz="2800" dirty="0" smtClean="0"/>
              <a:t>1. Based on GCS: </a:t>
            </a:r>
            <a:r>
              <a:rPr lang="en-US" altLang="en-IN" sz="2800" dirty="0" smtClean="0"/>
              <a:t>		</a:t>
            </a:r>
            <a:r>
              <a:rPr lang="en-IN" sz="2800" dirty="0" smtClean="0"/>
              <a:t>a) Mild</a:t>
            </a:r>
            <a:endParaRPr lang="en-IN" sz="2800" dirty="0" smtClean="0"/>
          </a:p>
          <a:p>
            <a:pPr marL="0" indent="0" algn="just">
              <a:buNone/>
            </a:pPr>
            <a:r>
              <a:rPr lang="en-IN" sz="2800" dirty="0" smtClean="0"/>
              <a:t>                           	</a:t>
            </a:r>
            <a:r>
              <a:rPr lang="en-US" altLang="en-IN" sz="2800" dirty="0" smtClean="0"/>
              <a:t>	</a:t>
            </a:r>
            <a:r>
              <a:rPr lang="en-IN" sz="2800" dirty="0" smtClean="0"/>
              <a:t>b) Moderate</a:t>
            </a:r>
            <a:endParaRPr lang="en-IN" sz="2800" dirty="0" smtClean="0"/>
          </a:p>
          <a:p>
            <a:pPr marL="0" indent="0" algn="just">
              <a:buNone/>
            </a:pPr>
            <a:r>
              <a:rPr lang="en-IN" sz="2800" dirty="0" smtClean="0"/>
              <a:t>                                </a:t>
            </a:r>
            <a:r>
              <a:rPr lang="en-US" altLang="en-IN" sz="2800" dirty="0" smtClean="0"/>
              <a:t>	</a:t>
            </a:r>
            <a:r>
              <a:rPr lang="en-IN" sz="2800" dirty="0" smtClean="0"/>
              <a:t>c) Severe</a:t>
            </a:r>
            <a:endParaRPr lang="en-IN" sz="2800" dirty="0" smtClean="0"/>
          </a:p>
          <a:p>
            <a:pPr marL="0" indent="0" algn="just">
              <a:buNone/>
            </a:pPr>
            <a:r>
              <a:rPr lang="en-IN" sz="2800" dirty="0" smtClean="0"/>
              <a:t>2. Based on communication with outer environment: </a:t>
            </a:r>
            <a:endParaRPr lang="en-IN" sz="2800" dirty="0" smtClean="0"/>
          </a:p>
          <a:p>
            <a:pPr marL="0" indent="0" algn="just">
              <a:buNone/>
            </a:pPr>
            <a:r>
              <a:rPr lang="en-IN" sz="2800" dirty="0" smtClean="0"/>
              <a:t>    </a:t>
            </a:r>
            <a:r>
              <a:rPr lang="en-US" altLang="en-IN" sz="2800" dirty="0" smtClean="0"/>
              <a:t>			</a:t>
            </a:r>
            <a:r>
              <a:rPr lang="en-IN" sz="2800" dirty="0" smtClean="0"/>
              <a:t>a) Open – if skull fracture is present</a:t>
            </a:r>
            <a:endParaRPr lang="en-IN" sz="2800" dirty="0" smtClean="0"/>
          </a:p>
          <a:p>
            <a:pPr marL="0" indent="0" algn="just">
              <a:buNone/>
            </a:pPr>
            <a:r>
              <a:rPr lang="en-IN" sz="2800" dirty="0" smtClean="0"/>
              <a:t>    </a:t>
            </a:r>
            <a:r>
              <a:rPr lang="en-US" altLang="en-IN" sz="2800" dirty="0" smtClean="0"/>
              <a:t>			</a:t>
            </a:r>
            <a:r>
              <a:rPr lang="en-IN" sz="2800" dirty="0" smtClean="0"/>
              <a:t>b) Closed – if skull fracture is not present</a:t>
            </a:r>
            <a:endParaRPr lang="en-IN" sz="2800" dirty="0" smtClean="0"/>
          </a:p>
          <a:p>
            <a:pPr marL="0" indent="0" algn="just">
              <a:buNone/>
            </a:pPr>
            <a:r>
              <a:rPr lang="en-IN" sz="2800" dirty="0" smtClean="0"/>
              <a:t>3. Based on velocity of trauma:</a:t>
            </a:r>
            <a:endParaRPr lang="en-IN" sz="2800" dirty="0" smtClean="0"/>
          </a:p>
          <a:p>
            <a:pPr marL="0" indent="0" algn="just">
              <a:buNone/>
            </a:pPr>
            <a:r>
              <a:rPr lang="en-IN" sz="2800" dirty="0" smtClean="0"/>
              <a:t>                               </a:t>
            </a:r>
            <a:r>
              <a:rPr lang="en-US" altLang="en-IN" sz="2800" dirty="0" smtClean="0"/>
              <a:t>	</a:t>
            </a:r>
            <a:r>
              <a:rPr lang="en-IN" sz="2800" dirty="0" smtClean="0"/>
              <a:t>a) High velocity impact – e.g.: motor vehicle accident </a:t>
            </a:r>
            <a:endParaRPr lang="en-IN" sz="2800" dirty="0" smtClean="0"/>
          </a:p>
          <a:p>
            <a:pPr marL="0" indent="0" algn="just">
              <a:buNone/>
            </a:pPr>
            <a:r>
              <a:rPr lang="en-IN" sz="2800" dirty="0" smtClean="0"/>
              <a:t>                               </a:t>
            </a:r>
            <a:r>
              <a:rPr lang="en-US" altLang="en-IN" sz="2800" dirty="0" smtClean="0"/>
              <a:t>	</a:t>
            </a:r>
            <a:r>
              <a:rPr lang="en-IN" sz="2800" dirty="0" smtClean="0"/>
              <a:t>b) Low velocity impact – e.g.: blow from a blunt object</a:t>
            </a:r>
            <a:endParaRPr lang="en-IN" sz="2800" dirty="0" smtClean="0"/>
          </a:p>
          <a:p>
            <a:pPr marL="0" indent="0" algn="just">
              <a:buNone/>
            </a:pPr>
            <a:r>
              <a:rPr lang="en-IN" sz="2800" dirty="0" smtClean="0"/>
              <a:t>4. Based on extent of injury:</a:t>
            </a:r>
            <a:endParaRPr lang="en-IN" sz="2800" dirty="0" smtClean="0"/>
          </a:p>
          <a:p>
            <a:pPr marL="0" indent="0" algn="just">
              <a:buNone/>
            </a:pPr>
            <a:r>
              <a:rPr lang="en-IN" sz="2800" dirty="0" smtClean="0"/>
              <a:t>                               a) Focal injury – involving one part of brain</a:t>
            </a:r>
            <a:endParaRPr lang="en-IN" sz="2800" dirty="0" smtClean="0"/>
          </a:p>
          <a:p>
            <a:pPr marL="0" indent="0" algn="just">
              <a:buNone/>
            </a:pPr>
            <a:r>
              <a:rPr lang="en-IN" sz="2800" dirty="0" smtClean="0"/>
              <a:t>                               b) Diffuse injury – involving all the parts of brain </a:t>
            </a:r>
            <a:endParaRPr lang="en-IN" sz="2800" dirty="0" smtClean="0"/>
          </a:p>
          <a:p>
            <a:pPr marL="0" indent="0" algn="just">
              <a:buNone/>
            </a:pPr>
            <a:r>
              <a:rPr lang="en-IN" sz="2800" dirty="0" smtClean="0"/>
              <a:t> </a:t>
            </a:r>
            <a:endParaRPr lang="en-IN" sz="2800" dirty="0" smtClean="0"/>
          </a:p>
          <a:p>
            <a:pPr algn="just"/>
            <a:endParaRPr lang="en-IN"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064526" y="928049"/>
          <a:ext cx="2804615" cy="4244453"/>
        </p:xfrm>
        <a:graphic>
          <a:graphicData uri="http://schemas.openxmlformats.org/presentationml/2006/ole">
            <mc:AlternateContent xmlns:mc="http://schemas.openxmlformats.org/markup-compatibility/2006">
              <mc:Choice xmlns:v="urn:schemas-microsoft-com:vml" Requires="v">
                <p:oleObj spid="_x0000_s7169" name="" r:id="rId1" imgW="8620125" imgH="6372225" progId="">
                  <p:embed/>
                </p:oleObj>
              </mc:Choice>
              <mc:Fallback>
                <p:oleObj name="" r:id="rId1" imgW="8620125" imgH="6372225" progId="">
                  <p:embed/>
                  <p:pic>
                    <p:nvPicPr>
                      <p:cNvPr id="0" name="Picture 7168"/>
                      <p:cNvPicPr>
                        <a:picLocks noChangeAspect="1"/>
                      </p:cNvPicPr>
                      <p:nvPr/>
                    </p:nvPicPr>
                    <p:blipFill>
                      <a:blip r:embed="rId2"/>
                      <a:stretch>
                        <a:fillRect/>
                      </a:stretch>
                    </p:blipFill>
                    <p:spPr>
                      <a:xfrm>
                        <a:off x="1064526" y="928049"/>
                        <a:ext cx="2804615" cy="4244453"/>
                      </a:xfrm>
                      <a:prstGeom prst="rect">
                        <a:avLst/>
                      </a:prstGeom>
                      <a:noFill/>
                      <a:ln w="9525">
                        <a:noFill/>
                      </a:ln>
                    </p:spPr>
                  </p:pic>
                </p:oleObj>
              </mc:Fallback>
            </mc:AlternateContent>
          </a:graphicData>
        </a:graphic>
      </p:graphicFrame>
      <p:graphicFrame>
        <p:nvGraphicFramePr>
          <p:cNvPr id="3" name="Object 2"/>
          <p:cNvGraphicFramePr>
            <a:graphicFrameLocks noChangeAspect="1"/>
          </p:cNvGraphicFramePr>
          <p:nvPr/>
        </p:nvGraphicFramePr>
        <p:xfrm>
          <a:off x="5191943" y="928049"/>
          <a:ext cx="2531269" cy="4148919"/>
        </p:xfrm>
        <a:graphic>
          <a:graphicData uri="http://schemas.openxmlformats.org/presentationml/2006/ole">
            <mc:AlternateContent xmlns:mc="http://schemas.openxmlformats.org/markup-compatibility/2006">
              <mc:Choice xmlns:v="urn:schemas-microsoft-com:vml" Requires="v">
                <p:oleObj spid="_x0000_s7170" name="" r:id="rId3" imgW="8486775" imgH="6334125" progId="">
                  <p:embed/>
                </p:oleObj>
              </mc:Choice>
              <mc:Fallback>
                <p:oleObj name="" r:id="rId3" imgW="8486775" imgH="6334125" progId="">
                  <p:embed/>
                  <p:pic>
                    <p:nvPicPr>
                      <p:cNvPr id="0" name="Picture 7169"/>
                      <p:cNvPicPr>
                        <a:picLocks noChangeAspect="1"/>
                      </p:cNvPicPr>
                      <p:nvPr/>
                    </p:nvPicPr>
                    <p:blipFill>
                      <a:blip r:embed="rId4"/>
                      <a:stretch>
                        <a:fillRect/>
                      </a:stretch>
                    </p:blipFill>
                    <p:spPr>
                      <a:xfrm>
                        <a:off x="5191943" y="928049"/>
                        <a:ext cx="2531269" cy="4148919"/>
                      </a:xfrm>
                      <a:prstGeom prst="rect">
                        <a:avLst/>
                      </a:prstGeom>
                      <a:noFill/>
                      <a:ln w="9525">
                        <a:noFill/>
                      </a:ln>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algn="just"/>
            <a:r>
              <a:rPr lang="en-IN" sz="2800" dirty="0"/>
              <a:t>Strategies to improve trunk and proximal muscle control</a:t>
            </a:r>
            <a:endParaRPr lang="en-IN" sz="2800" dirty="0"/>
          </a:p>
          <a:p>
            <a:pPr algn="just"/>
            <a:r>
              <a:rPr lang="en-IN" sz="2800" dirty="0"/>
              <a:t>Strategies to improve balance</a:t>
            </a:r>
            <a:endParaRPr lang="en-IN" sz="2800" dirty="0"/>
          </a:p>
          <a:p>
            <a:pPr algn="just"/>
            <a:r>
              <a:rPr lang="en-IN" sz="2800" dirty="0"/>
              <a:t>Strategies to improve gait</a:t>
            </a:r>
            <a:endParaRPr lang="en-IN" sz="2800" dirty="0"/>
          </a:p>
          <a:p>
            <a:pPr algn="just"/>
            <a:r>
              <a:rPr lang="en-IN" sz="2800" dirty="0"/>
              <a:t>Strategies to improve upper and lower extremity control</a:t>
            </a:r>
            <a:endParaRPr lang="en-IN" sz="2800" dirty="0"/>
          </a:p>
          <a:p>
            <a:pPr algn="just"/>
            <a:r>
              <a:rPr lang="en-IN" sz="2800" dirty="0"/>
              <a:t>(Above mentioned strategies will remain same as in the case of stroke</a:t>
            </a:r>
            <a:r>
              <a:rPr lang="en-IN" sz="2800" dirty="0" smtClean="0"/>
              <a:t>)</a:t>
            </a:r>
            <a:endParaRPr lang="en-IN" sz="28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81538"/>
          </a:xfrm>
        </p:spPr>
        <p:txBody>
          <a:bodyPr>
            <a:normAutofit fontScale="90000"/>
          </a:bodyPr>
          <a:lstStyle/>
          <a:p>
            <a:br>
              <a:rPr lang="en-IN" dirty="0" smtClean="0"/>
            </a:br>
            <a:r>
              <a:rPr lang="en-IN" dirty="0" smtClean="0"/>
              <a:t>Management </a:t>
            </a:r>
            <a:r>
              <a:rPr lang="en-IN" dirty="0"/>
              <a:t>of head injury patients according </a:t>
            </a:r>
            <a:r>
              <a:rPr lang="en-IN" dirty="0" smtClean="0"/>
              <a:t>to</a:t>
            </a:r>
            <a:r>
              <a:rPr lang="en-US" dirty="0" smtClean="0"/>
              <a:t> RLA </a:t>
            </a:r>
            <a:r>
              <a:rPr lang="en-US" dirty="0"/>
              <a:t>Scale</a:t>
            </a:r>
            <a:br>
              <a:rPr lang="en-IN" dirty="0"/>
            </a:br>
            <a:endParaRPr lang="en-IN" dirty="0"/>
          </a:p>
        </p:txBody>
      </p:sp>
      <p:sp>
        <p:nvSpPr>
          <p:cNvPr id="3" name="Content Placeholder 2"/>
          <p:cNvSpPr>
            <a:spLocks noGrp="1"/>
          </p:cNvSpPr>
          <p:nvPr>
            <p:ph idx="1"/>
          </p:nvPr>
        </p:nvSpPr>
        <p:spPr>
          <a:xfrm>
            <a:off x="628650" y="1446665"/>
            <a:ext cx="7886700" cy="5036023"/>
          </a:xfrm>
        </p:spPr>
        <p:txBody>
          <a:bodyPr>
            <a:normAutofit/>
          </a:bodyPr>
          <a:lstStyle/>
          <a:p>
            <a:pPr algn="just">
              <a:buNone/>
            </a:pPr>
            <a:r>
              <a:rPr lang="en-US" u="sng" dirty="0"/>
              <a:t>Level I: No Response</a:t>
            </a:r>
            <a:endParaRPr lang="en-IN" u="sng" dirty="0"/>
          </a:p>
          <a:p>
            <a:pPr lvl="0" algn="just"/>
            <a:r>
              <a:rPr lang="en-US" dirty="0"/>
              <a:t>Total Assistance </a:t>
            </a:r>
            <a:endParaRPr lang="en-US" dirty="0"/>
          </a:p>
          <a:p>
            <a:pPr lvl="0" algn="just"/>
            <a:r>
              <a:rPr lang="en-IN" dirty="0"/>
              <a:t>Coma arousal therapy </a:t>
            </a:r>
            <a:endParaRPr lang="en-IN" dirty="0"/>
          </a:p>
          <a:p>
            <a:pPr lvl="0" algn="just"/>
            <a:r>
              <a:rPr lang="en-US" dirty="0"/>
              <a:t>Complete absence of observable change in behavior when presented visual, auditory, tactile, proprioceptive, vestibular or painful </a:t>
            </a:r>
            <a:r>
              <a:rPr lang="en-US" dirty="0" smtClean="0"/>
              <a:t>stimuli</a:t>
            </a:r>
            <a:endParaRPr lang="en-IN" dirty="0"/>
          </a:p>
          <a:p>
            <a:pPr algn="just">
              <a:buNone/>
            </a:pPr>
            <a:endParaRPr lang="en-IN"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208915"/>
          </a:xfrm>
        </p:spPr>
        <p:txBody>
          <a:bodyPr>
            <a:normAutofit fontScale="90000"/>
          </a:bodyPr>
          <a:p>
            <a:endParaRPr lang="en-US"/>
          </a:p>
        </p:txBody>
      </p:sp>
      <p:sp>
        <p:nvSpPr>
          <p:cNvPr id="3" name="Content Placeholder 2"/>
          <p:cNvSpPr>
            <a:spLocks noGrp="1"/>
          </p:cNvSpPr>
          <p:nvPr>
            <p:ph idx="1"/>
          </p:nvPr>
        </p:nvSpPr>
        <p:spPr>
          <a:xfrm>
            <a:off x="457200" y="809625"/>
            <a:ext cx="8229600" cy="5316855"/>
          </a:xfrm>
        </p:spPr>
        <p:txBody>
          <a:bodyPr>
            <a:normAutofit lnSpcReduction="10000"/>
          </a:bodyPr>
          <a:p>
            <a:pPr algn="just">
              <a:buNone/>
            </a:pPr>
            <a:r>
              <a:rPr lang="en-US" sz="2800" u="sng" dirty="0">
                <a:sym typeface="+mn-ea"/>
              </a:rPr>
              <a:t>Level II</a:t>
            </a:r>
            <a:r>
              <a:rPr lang="en-US" sz="2800" u="sng" dirty="0" smtClean="0">
                <a:sym typeface="+mn-ea"/>
              </a:rPr>
              <a:t>: Generalized </a:t>
            </a:r>
            <a:r>
              <a:rPr lang="en-US" sz="2800" u="sng" dirty="0">
                <a:sym typeface="+mn-ea"/>
              </a:rPr>
              <a:t>Response</a:t>
            </a:r>
            <a:endParaRPr lang="en-IN" sz="2800" u="sng" dirty="0"/>
          </a:p>
          <a:p>
            <a:pPr lvl="0" algn="just"/>
            <a:r>
              <a:rPr lang="en-US" sz="2800" dirty="0">
                <a:sym typeface="+mn-ea"/>
              </a:rPr>
              <a:t>Total Assistance</a:t>
            </a:r>
            <a:endParaRPr lang="en-US" sz="2800" dirty="0">
              <a:sym typeface="+mn-ea"/>
            </a:endParaRPr>
          </a:p>
          <a:p>
            <a:pPr lvl="0" algn="just"/>
            <a:r>
              <a:rPr lang="en-US" sz="2800" dirty="0">
                <a:sym typeface="+mn-ea"/>
              </a:rPr>
              <a:t>Demonstrates generalized reflex response to painful stimuli.</a:t>
            </a:r>
            <a:endParaRPr lang="en-US" sz="2800" dirty="0">
              <a:sym typeface="+mn-ea"/>
            </a:endParaRPr>
          </a:p>
          <a:p>
            <a:pPr lvl="0" algn="just"/>
            <a:r>
              <a:rPr lang="en-US" sz="2800" dirty="0">
                <a:sym typeface="+mn-ea"/>
              </a:rPr>
              <a:t>Responds to repeated auditory stimuli with increased or decreased activity.</a:t>
            </a:r>
            <a:endParaRPr lang="en-US" sz="2800" dirty="0">
              <a:sym typeface="+mn-ea"/>
            </a:endParaRPr>
          </a:p>
          <a:p>
            <a:pPr lvl="0" algn="just"/>
            <a:r>
              <a:rPr lang="en-US" sz="2800" dirty="0">
                <a:sym typeface="+mn-ea"/>
              </a:rPr>
              <a:t>Responds to external stimuli with physiological changes generalized, gross body movement and / or not purposeful vocalization. </a:t>
            </a:r>
            <a:endParaRPr lang="en-US" sz="2800" dirty="0">
              <a:sym typeface="+mn-ea"/>
            </a:endParaRPr>
          </a:p>
          <a:p>
            <a:pPr lvl="0" algn="just"/>
            <a:r>
              <a:rPr lang="en-US" sz="2800" dirty="0">
                <a:sym typeface="+mn-ea"/>
              </a:rPr>
              <a:t>Responses noted above may be same regardless of  type and location of stimulation.</a:t>
            </a:r>
            <a:endParaRPr lang="en-US" sz="2800" dirty="0">
              <a:sym typeface="+mn-ea"/>
            </a:endParaRPr>
          </a:p>
          <a:p>
            <a:pPr lvl="0" algn="just"/>
            <a:r>
              <a:rPr lang="en-US" sz="2800" dirty="0">
                <a:sym typeface="+mn-ea"/>
              </a:rPr>
              <a:t>Responses may be significantly delayed.</a:t>
            </a:r>
            <a:endParaRPr lang="en-IN" sz="2800" dirty="0"/>
          </a:p>
          <a:p>
            <a:pPr algn="just">
              <a:buNone/>
            </a:pPr>
            <a:endParaRPr lang="en-IN" sz="2800" dirty="0"/>
          </a:p>
          <a:p>
            <a:pPr algn="just">
              <a:buNone/>
            </a:pPr>
            <a:endParaRPr lang="en-US"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91319"/>
            <a:ext cx="7886700" cy="5991368"/>
          </a:xfrm>
        </p:spPr>
        <p:txBody>
          <a:bodyPr>
            <a:normAutofit lnSpcReduction="10000"/>
          </a:bodyPr>
          <a:lstStyle/>
          <a:p>
            <a:pPr marL="0" indent="0" algn="just">
              <a:buNone/>
            </a:pPr>
            <a:r>
              <a:rPr lang="en-US" sz="2800" u="sng" dirty="0"/>
              <a:t>Level III</a:t>
            </a:r>
            <a:r>
              <a:rPr lang="en-US" sz="2800" u="sng" dirty="0" smtClean="0"/>
              <a:t>: Localized </a:t>
            </a:r>
            <a:r>
              <a:rPr lang="en-US" sz="2800" u="sng" dirty="0"/>
              <a:t>response</a:t>
            </a:r>
            <a:endParaRPr lang="en-IN" sz="2800" u="sng" dirty="0"/>
          </a:p>
          <a:p>
            <a:pPr lvl="0" algn="just"/>
            <a:r>
              <a:rPr lang="en-US" sz="2800" dirty="0"/>
              <a:t>Total Assistance</a:t>
            </a:r>
            <a:endParaRPr lang="en-IN" sz="2800" dirty="0"/>
          </a:p>
          <a:p>
            <a:pPr lvl="0" algn="just"/>
            <a:r>
              <a:rPr lang="en-US" sz="2800" dirty="0"/>
              <a:t>Demonstrates withdrawal or vocalization to painful stimuli.</a:t>
            </a:r>
            <a:endParaRPr lang="en-IN" sz="2800" dirty="0"/>
          </a:p>
          <a:p>
            <a:pPr lvl="0" algn="just"/>
            <a:r>
              <a:rPr lang="en-US" sz="2800" dirty="0"/>
              <a:t>Turns toward or away from auditory stimuli.</a:t>
            </a:r>
            <a:endParaRPr lang="en-IN" sz="2800" dirty="0"/>
          </a:p>
          <a:p>
            <a:pPr lvl="0" algn="just"/>
            <a:r>
              <a:rPr lang="en-US" sz="2800" dirty="0"/>
              <a:t>Blinks when strong light crosses visual field.</a:t>
            </a:r>
            <a:endParaRPr lang="en-IN" sz="2800" dirty="0"/>
          </a:p>
          <a:p>
            <a:pPr lvl="0" algn="just"/>
            <a:r>
              <a:rPr lang="en-US" sz="2800" dirty="0"/>
              <a:t>Follows moving object passed within visual field.</a:t>
            </a:r>
            <a:endParaRPr lang="en-IN" sz="2800" dirty="0"/>
          </a:p>
          <a:p>
            <a:pPr lvl="0" algn="just"/>
            <a:r>
              <a:rPr lang="en-US" sz="2800" dirty="0"/>
              <a:t>Responds to discomfort by pulling tubes or restraints. </a:t>
            </a:r>
            <a:endParaRPr lang="en-IN" sz="2800" dirty="0"/>
          </a:p>
          <a:p>
            <a:pPr lvl="0" algn="just"/>
            <a:r>
              <a:rPr lang="en-US" sz="2800" dirty="0"/>
              <a:t>Responds inconsistently to simple commands.</a:t>
            </a:r>
            <a:endParaRPr lang="en-IN" sz="2800" dirty="0"/>
          </a:p>
          <a:p>
            <a:pPr lvl="0" algn="just"/>
            <a:r>
              <a:rPr lang="en-US" sz="2800" dirty="0"/>
              <a:t>Response directly related to type of stimulus. </a:t>
            </a:r>
            <a:endParaRPr lang="en-IN" sz="2800" dirty="0"/>
          </a:p>
          <a:p>
            <a:pPr lvl="0" algn="just"/>
            <a:r>
              <a:rPr lang="en-US" sz="2800" dirty="0"/>
              <a:t>May respond to some persons (especially family and friends) but not to others.</a:t>
            </a:r>
            <a:endParaRPr lang="en-IN" sz="2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337820"/>
          </a:xfrm>
        </p:spPr>
        <p:txBody>
          <a:bodyPr>
            <a:normAutofit fontScale="90000"/>
          </a:bodyPr>
          <a:p>
            <a:endParaRPr lang="en-US"/>
          </a:p>
        </p:txBody>
      </p:sp>
      <p:sp>
        <p:nvSpPr>
          <p:cNvPr id="3" name="Content Placeholder 2"/>
          <p:cNvSpPr>
            <a:spLocks noGrp="1"/>
          </p:cNvSpPr>
          <p:nvPr>
            <p:ph idx="1"/>
          </p:nvPr>
        </p:nvSpPr>
        <p:spPr>
          <a:xfrm>
            <a:off x="457200" y="939165"/>
            <a:ext cx="8229600" cy="5662295"/>
          </a:xfrm>
        </p:spPr>
        <p:txBody>
          <a:bodyPr>
            <a:normAutofit/>
          </a:bodyPr>
          <a:p>
            <a:pPr marL="0" indent="0" algn="just">
              <a:buNone/>
            </a:pPr>
            <a:r>
              <a:rPr lang="en-US" sz="2800" u="sng" dirty="0">
                <a:sym typeface="+mn-ea"/>
              </a:rPr>
              <a:t>Level IV: Confused – Agitated</a:t>
            </a:r>
            <a:endParaRPr lang="en-IN" sz="2800" u="sng" dirty="0"/>
          </a:p>
          <a:p>
            <a:pPr lvl="0" algn="just"/>
            <a:r>
              <a:rPr lang="en-US" sz="2800" dirty="0">
                <a:sym typeface="+mn-ea"/>
              </a:rPr>
              <a:t>Patient is in a heightened state of activity and severely confused</a:t>
            </a:r>
            <a:endParaRPr lang="en-IN" sz="2800" dirty="0"/>
          </a:p>
          <a:p>
            <a:pPr lvl="0" algn="just"/>
            <a:r>
              <a:rPr lang="en-US" sz="2800" dirty="0">
                <a:sym typeface="+mn-ea"/>
              </a:rPr>
              <a:t>Disoriented and unaware of present events</a:t>
            </a:r>
            <a:endParaRPr lang="en-IN" sz="2800" dirty="0"/>
          </a:p>
          <a:p>
            <a:pPr lvl="0" algn="just"/>
            <a:r>
              <a:rPr lang="en-US" sz="2800" dirty="0">
                <a:sym typeface="+mn-ea"/>
              </a:rPr>
              <a:t>His behavior is frequently bizarre  and inappropriate to his immediate environment </a:t>
            </a:r>
            <a:endParaRPr lang="en-IN" sz="2800" dirty="0"/>
          </a:p>
          <a:p>
            <a:pPr lvl="0" algn="just"/>
            <a:r>
              <a:rPr lang="en-US" sz="2800" dirty="0">
                <a:sym typeface="+mn-ea"/>
              </a:rPr>
              <a:t>He is unable to perform self-care. If not physically disabled</a:t>
            </a:r>
            <a:endParaRPr lang="en-IN" sz="2800" dirty="0"/>
          </a:p>
          <a:p>
            <a:pPr lvl="0" algn="just"/>
            <a:r>
              <a:rPr lang="en-US" sz="2800" dirty="0">
                <a:sym typeface="+mn-ea"/>
              </a:rPr>
              <a:t>He may perform automatic motor activities such as sitting, reaching and walking as part of his agitated state, but not necessarily as a purposeful act. </a:t>
            </a:r>
            <a:endParaRPr lang="en-IN" sz="2800" dirty="0"/>
          </a:p>
          <a:p>
            <a:endParaRPr lang="en-IN" dirty="0"/>
          </a:p>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smtClean="0"/>
            </a:br>
            <a:r>
              <a:rPr lang="en-US" dirty="0" smtClean="0"/>
              <a:t>Goals </a:t>
            </a:r>
            <a:r>
              <a:rPr lang="en-US" dirty="0"/>
              <a:t>of management of patient in RLA stage I, II, III and IV stages:</a:t>
            </a:r>
            <a:br>
              <a:rPr lang="en-IN" dirty="0"/>
            </a:br>
            <a:endParaRPr lang="en-IN" dirty="0"/>
          </a:p>
        </p:txBody>
      </p:sp>
      <p:sp>
        <p:nvSpPr>
          <p:cNvPr id="3" name="Content Placeholder 2"/>
          <p:cNvSpPr>
            <a:spLocks noGrp="1"/>
          </p:cNvSpPr>
          <p:nvPr>
            <p:ph idx="1"/>
          </p:nvPr>
        </p:nvSpPr>
        <p:spPr>
          <a:xfrm>
            <a:off x="628650" y="1690689"/>
            <a:ext cx="7886700" cy="4791999"/>
          </a:xfrm>
        </p:spPr>
        <p:txBody>
          <a:bodyPr>
            <a:normAutofit/>
          </a:bodyPr>
          <a:lstStyle/>
          <a:p>
            <a:pPr lvl="0" algn="just"/>
            <a:r>
              <a:rPr lang="en-US" sz="2800" dirty="0"/>
              <a:t>To improve endurance</a:t>
            </a:r>
            <a:endParaRPr lang="en-IN" sz="2800" dirty="0"/>
          </a:p>
          <a:p>
            <a:pPr lvl="0" algn="just"/>
            <a:r>
              <a:rPr lang="en-US" sz="2800" dirty="0"/>
              <a:t>Joint mobility and integrity </a:t>
            </a:r>
            <a:endParaRPr lang="en-IN" sz="2800" dirty="0"/>
          </a:p>
          <a:p>
            <a:pPr lvl="0" algn="just"/>
            <a:r>
              <a:rPr lang="en-US" sz="2800" dirty="0"/>
              <a:t>Secondary problems</a:t>
            </a:r>
            <a:endParaRPr lang="en-IN" sz="2800" dirty="0"/>
          </a:p>
          <a:p>
            <a:pPr lvl="0" algn="just"/>
            <a:r>
              <a:rPr lang="en-US" sz="2800" dirty="0"/>
              <a:t>Improve tolerance </a:t>
            </a:r>
            <a:endParaRPr lang="en-IN" sz="2800" dirty="0"/>
          </a:p>
          <a:p>
            <a:pPr lvl="0" algn="just"/>
            <a:r>
              <a:rPr lang="en-US" sz="2800" dirty="0"/>
              <a:t>Family education</a:t>
            </a:r>
            <a:endParaRPr lang="en-IN" sz="2800" dirty="0"/>
          </a:p>
          <a:p>
            <a:pPr lvl="0" algn="just"/>
            <a:r>
              <a:rPr lang="en-US" sz="2800" dirty="0"/>
              <a:t>Prevent the agitation</a:t>
            </a:r>
            <a:endParaRPr lang="en-IN" sz="2800" dirty="0"/>
          </a:p>
          <a:p>
            <a:pPr lvl="0" algn="just"/>
            <a:r>
              <a:rPr lang="en-US" sz="2800" dirty="0"/>
              <a:t>Highly structured, stable and closed environment </a:t>
            </a:r>
            <a:endParaRPr lang="en-IN" sz="2800" dirty="0"/>
          </a:p>
          <a:p>
            <a:pPr marL="0" lvl="0" indent="0" algn="just">
              <a:buNone/>
            </a:pPr>
            <a:endParaRPr lang="en-IN" sz="2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normAutofit lnSpcReduction="10000"/>
          </a:bodyPr>
          <a:p>
            <a:pPr lvl="0" algn="just"/>
            <a:r>
              <a:rPr lang="en-US" sz="2800" dirty="0">
                <a:sym typeface="+mn-ea"/>
              </a:rPr>
              <a:t>To reduce confusion</a:t>
            </a:r>
            <a:endParaRPr lang="en-IN" sz="2800" dirty="0"/>
          </a:p>
          <a:p>
            <a:pPr lvl="1" algn="just"/>
            <a:r>
              <a:rPr lang="en-US" sz="2800" dirty="0">
                <a:sym typeface="+mn-ea"/>
              </a:rPr>
              <a:t>Same person, time, routine</a:t>
            </a:r>
            <a:endParaRPr lang="en-IN" sz="2800" dirty="0"/>
          </a:p>
          <a:p>
            <a:pPr lvl="1" algn="just"/>
            <a:r>
              <a:rPr lang="en-US" sz="2800" dirty="0">
                <a:sym typeface="+mn-ea"/>
              </a:rPr>
              <a:t>Frequent orientation – non threatening </a:t>
            </a:r>
            <a:endParaRPr lang="en-IN" sz="2800" dirty="0"/>
          </a:p>
          <a:p>
            <a:pPr lvl="0" algn="just"/>
            <a:r>
              <a:rPr lang="en-US" sz="2800" dirty="0">
                <a:sym typeface="+mn-ea"/>
              </a:rPr>
              <a:t>Medication and neuropsychological support</a:t>
            </a:r>
            <a:endParaRPr lang="en-IN" sz="2800" dirty="0"/>
          </a:p>
          <a:p>
            <a:pPr lvl="0" algn="just"/>
            <a:r>
              <a:rPr lang="en-US" sz="2800" dirty="0">
                <a:sym typeface="+mn-ea"/>
              </a:rPr>
              <a:t>Expect no carry over </a:t>
            </a:r>
            <a:endParaRPr lang="en-IN" sz="2800" dirty="0"/>
          </a:p>
          <a:p>
            <a:pPr lvl="1" algn="just"/>
            <a:r>
              <a:rPr lang="en-US" sz="2800" dirty="0">
                <a:sym typeface="+mn-ea"/>
              </a:rPr>
              <a:t> no new skills</a:t>
            </a:r>
            <a:endParaRPr lang="en-IN" sz="2800" dirty="0"/>
          </a:p>
          <a:p>
            <a:pPr lvl="1" algn="just"/>
            <a:r>
              <a:rPr lang="en-US" sz="2800" dirty="0">
                <a:sym typeface="+mn-ea"/>
              </a:rPr>
              <a:t>Only automatic activity</a:t>
            </a:r>
            <a:endParaRPr lang="en-IN" sz="2800" dirty="0"/>
          </a:p>
          <a:p>
            <a:pPr lvl="0" algn="just"/>
            <a:r>
              <a:rPr lang="en-US" sz="2800" dirty="0">
                <a:sym typeface="+mn-ea"/>
              </a:rPr>
              <a:t>Model calm behavior </a:t>
            </a:r>
            <a:endParaRPr lang="en-IN" sz="2800" dirty="0"/>
          </a:p>
          <a:p>
            <a:pPr lvl="1" algn="just"/>
            <a:r>
              <a:rPr lang="en-US" sz="2800" dirty="0">
                <a:sym typeface="+mn-ea"/>
              </a:rPr>
              <a:t>Patient perceive and reflect caregiver</a:t>
            </a:r>
            <a:endParaRPr lang="en-IN" sz="2800" dirty="0"/>
          </a:p>
          <a:p>
            <a:pPr algn="just"/>
            <a:endParaRPr lang="en-US" sz="2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77672"/>
            <a:ext cx="7886700" cy="6032310"/>
          </a:xfrm>
        </p:spPr>
        <p:txBody>
          <a:bodyPr>
            <a:normAutofit lnSpcReduction="20000"/>
          </a:bodyPr>
          <a:lstStyle/>
          <a:p>
            <a:pPr marL="0" indent="0" algn="just">
              <a:buNone/>
            </a:pPr>
            <a:r>
              <a:rPr lang="en-US" sz="2800" u="sng" dirty="0"/>
              <a:t>Level V: Confused –Inappropriate, Non – </a:t>
            </a:r>
            <a:r>
              <a:rPr lang="en-US" sz="2800" u="sng" dirty="0" smtClean="0"/>
              <a:t>agitated</a:t>
            </a:r>
            <a:endParaRPr lang="en-IN" sz="2800" u="sng" dirty="0"/>
          </a:p>
          <a:p>
            <a:pPr lvl="0" algn="just"/>
            <a:r>
              <a:rPr lang="en-US" sz="2800" dirty="0"/>
              <a:t>Patient appears alert and responds to simple commands</a:t>
            </a:r>
            <a:endParaRPr lang="en-IN" sz="2800" dirty="0"/>
          </a:p>
          <a:p>
            <a:pPr lvl="0" algn="just"/>
            <a:r>
              <a:rPr lang="en-US" sz="2800" dirty="0"/>
              <a:t>More complex commands, however produce responses that are non-purposeful and random</a:t>
            </a:r>
            <a:endParaRPr lang="en-IN" sz="2800" dirty="0"/>
          </a:p>
          <a:p>
            <a:pPr lvl="0" algn="just"/>
            <a:r>
              <a:rPr lang="en-US" sz="2800" dirty="0"/>
              <a:t>The patient may show some agitated behavior it is in response to external stimuli rather than internal confusion</a:t>
            </a:r>
            <a:endParaRPr lang="en-IN" sz="2800" dirty="0"/>
          </a:p>
          <a:p>
            <a:pPr lvl="0" algn="just"/>
            <a:r>
              <a:rPr lang="en-US" sz="2800" dirty="0"/>
              <a:t>The patient is highly distractible and generally had difficulty in learning new information</a:t>
            </a:r>
            <a:endParaRPr lang="en-IN" sz="2800" dirty="0"/>
          </a:p>
          <a:p>
            <a:pPr lvl="0" algn="just"/>
            <a:r>
              <a:rPr lang="en-US" sz="2800" dirty="0"/>
              <a:t>can manage self-care activities with assistance</a:t>
            </a:r>
            <a:endParaRPr lang="en-IN" sz="2800" dirty="0"/>
          </a:p>
          <a:p>
            <a:pPr lvl="0" algn="just"/>
            <a:r>
              <a:rPr lang="en-US" sz="2800" dirty="0"/>
              <a:t>Memory is impaired and verbalization is often inappropriate.</a:t>
            </a:r>
            <a:endParaRPr lang="en-US" sz="2800" dirty="0"/>
          </a:p>
          <a:p>
            <a:pPr lvl="0" algn="just"/>
            <a:r>
              <a:rPr lang="en-US" sz="2800" dirty="0"/>
              <a:t>Formal assessment possible.</a:t>
            </a:r>
            <a:endParaRPr lang="en-IN"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normAutofit/>
          </a:bodyPr>
          <a:p>
            <a:pPr marL="0" indent="0" algn="just">
              <a:buNone/>
            </a:pPr>
            <a:r>
              <a:rPr lang="en-US" sz="2800" u="sng" dirty="0" smtClean="0">
                <a:sym typeface="+mn-ea"/>
              </a:rPr>
              <a:t>Level </a:t>
            </a:r>
            <a:r>
              <a:rPr lang="en-US" sz="2800" u="sng" dirty="0">
                <a:sym typeface="+mn-ea"/>
              </a:rPr>
              <a:t>VI: Confused – </a:t>
            </a:r>
            <a:r>
              <a:rPr lang="en-US" sz="2800" u="sng" dirty="0" smtClean="0">
                <a:sym typeface="+mn-ea"/>
              </a:rPr>
              <a:t>Appropriate</a:t>
            </a:r>
            <a:endParaRPr lang="en-IN" sz="2800" u="sng" dirty="0"/>
          </a:p>
          <a:p>
            <a:pPr lvl="0" algn="just"/>
            <a:r>
              <a:rPr lang="en-US" sz="2800" dirty="0">
                <a:sym typeface="+mn-ea"/>
              </a:rPr>
              <a:t>Patient shows goal – directed behavior, but relies on cueing for direction</a:t>
            </a:r>
            <a:endParaRPr lang="en-IN" sz="2800" dirty="0"/>
          </a:p>
          <a:p>
            <a:pPr lvl="0" algn="just"/>
            <a:r>
              <a:rPr lang="en-US" sz="2800" dirty="0">
                <a:sym typeface="+mn-ea"/>
              </a:rPr>
              <a:t>He can relearn old skills such as ADL’s</a:t>
            </a:r>
            <a:endParaRPr lang="en-IN" sz="2800" dirty="0"/>
          </a:p>
          <a:p>
            <a:pPr lvl="0" algn="just"/>
            <a:r>
              <a:rPr lang="en-US" sz="2800" dirty="0">
                <a:sym typeface="+mn-ea"/>
              </a:rPr>
              <a:t>But memory problems interfere with new learning</a:t>
            </a:r>
            <a:endParaRPr lang="en-IN" sz="2800" dirty="0"/>
          </a:p>
          <a:p>
            <a:pPr lvl="0" algn="just"/>
            <a:r>
              <a:rPr lang="en-US" sz="2800" dirty="0">
                <a:sym typeface="+mn-ea"/>
              </a:rPr>
              <a:t>Patient has a beginning awareness of self and others.</a:t>
            </a:r>
            <a:endParaRPr lang="en-IN" sz="2800" dirty="0"/>
          </a:p>
          <a:p>
            <a:pPr lvl="0" algn="just"/>
            <a:r>
              <a:rPr lang="en-US" sz="2800" dirty="0">
                <a:sym typeface="+mn-ea"/>
              </a:rPr>
              <a:t>Expect egocentric behavior</a:t>
            </a:r>
            <a:endParaRPr lang="en-IN" sz="2800" dirty="0"/>
          </a:p>
          <a:p>
            <a:pPr lvl="0" algn="just"/>
            <a:r>
              <a:rPr lang="en-US" sz="2800" dirty="0">
                <a:sym typeface="+mn-ea"/>
              </a:rPr>
              <a:t>Difficult in </a:t>
            </a:r>
            <a:r>
              <a:rPr lang="en-US" sz="2800" dirty="0" smtClean="0">
                <a:sym typeface="+mn-ea"/>
              </a:rPr>
              <a:t>assessment</a:t>
            </a:r>
            <a:endParaRPr lang="en-US" sz="2800" dirty="0" smtClean="0"/>
          </a:p>
          <a:p>
            <a:pPr algn="just"/>
            <a:endParaRPr lang="en-US"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of head injury</a:t>
            </a:r>
            <a:endParaRPr lang="en-IN" dirty="0"/>
          </a:p>
        </p:txBody>
      </p:sp>
      <p:grpSp>
        <p:nvGrpSpPr>
          <p:cNvPr id="4" name="Organization Chart 18"/>
          <p:cNvGrpSpPr>
            <a:grpSpLocks noGrp="1" noChangeAspect="1"/>
          </p:cNvGrpSpPr>
          <p:nvPr/>
        </p:nvGrpSpPr>
        <p:grpSpPr bwMode="auto">
          <a:xfrm>
            <a:off x="457200" y="1600200"/>
            <a:ext cx="8229600" cy="4525963"/>
            <a:chOff x="1152" y="1298"/>
            <a:chExt cx="3887" cy="1152"/>
          </a:xfrm>
        </p:grpSpPr>
        <p:graphicFrame>
          <p:nvGraphicFramePr>
            <p:cNvPr id="5" name="Diagram 4"/>
            <p:cNvGraphicFramePr/>
            <p:nvPr/>
          </p:nvGraphicFramePr>
          <p:xfrm>
            <a:off x="1152" y="1298"/>
            <a:ext cx="3887" cy="115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Picture 45" descr="bowhunt2"/>
            <p:cNvSpPr>
              <a:spLocks noChangeAspect="1" noChangeArrowheads="1"/>
            </p:cNvSpPr>
            <p:nvPr/>
          </p:nvSpPr>
          <p:spPr bwMode="auto">
            <a:xfrm>
              <a:off x="1152" y="1844"/>
              <a:ext cx="461" cy="204"/>
            </a:xfrm>
            <a:prstGeom prst="rect">
              <a:avLst/>
            </a:prstGeom>
            <a:noFill/>
          </p:spPr>
          <p:txBody>
            <a:bodyPr vert="horz" wrap="square" lIns="91440" tIns="45720" rIns="91440" bIns="45720" numCol="1" anchor="t" anchorCtr="0" compatLnSpc="1"/>
            <a:lstStyle/>
            <a:p>
              <a:endParaRPr lang="en-US" dirty="0"/>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59559"/>
            <a:ext cx="7886700" cy="5617405"/>
          </a:xfrm>
        </p:spPr>
        <p:txBody>
          <a:bodyPr>
            <a:normAutofit/>
          </a:bodyPr>
          <a:lstStyle/>
          <a:p>
            <a:pPr>
              <a:buNone/>
            </a:pPr>
            <a:r>
              <a:rPr lang="en-IN" b="1" u="sng" dirty="0"/>
              <a:t>Goals of management of patient in RLA stage V and VI:</a:t>
            </a:r>
            <a:endParaRPr lang="en-IN" b="1" u="sng" dirty="0"/>
          </a:p>
          <a:p>
            <a:pPr lvl="0" algn="just"/>
            <a:r>
              <a:rPr lang="en-US" sz="2800" dirty="0"/>
              <a:t>Functional and ADL activities</a:t>
            </a:r>
            <a:endParaRPr lang="en-IN" sz="2800" dirty="0"/>
          </a:p>
          <a:p>
            <a:pPr lvl="0" algn="just"/>
            <a:r>
              <a:rPr lang="en-US" sz="2800" dirty="0"/>
              <a:t>Gait</a:t>
            </a:r>
            <a:endParaRPr lang="en-IN" sz="2800" dirty="0"/>
          </a:p>
          <a:p>
            <a:pPr lvl="0" algn="just"/>
            <a:r>
              <a:rPr lang="en-US" sz="2800" dirty="0"/>
              <a:t>Balance</a:t>
            </a:r>
            <a:endParaRPr lang="en-IN" sz="2800" dirty="0"/>
          </a:p>
          <a:p>
            <a:pPr lvl="0" algn="just"/>
            <a:r>
              <a:rPr lang="en-US" sz="2800" dirty="0"/>
              <a:t>Motor and Postural control</a:t>
            </a:r>
            <a:endParaRPr lang="en-IN" sz="2800" dirty="0"/>
          </a:p>
          <a:p>
            <a:pPr lvl="0" algn="just"/>
            <a:r>
              <a:rPr lang="en-US" sz="2800" dirty="0"/>
              <a:t>Strength and Endurance</a:t>
            </a:r>
            <a:endParaRPr lang="en-IN" sz="2800" dirty="0"/>
          </a:p>
          <a:p>
            <a:pPr lvl="0" algn="just"/>
            <a:r>
              <a:rPr lang="en-US" sz="2800" dirty="0"/>
              <a:t>Family education</a:t>
            </a:r>
            <a:endParaRPr lang="en-IN" sz="2800" dirty="0"/>
          </a:p>
          <a:p>
            <a:pPr lvl="0" algn="just"/>
            <a:r>
              <a:rPr lang="en-US" sz="2800" dirty="0"/>
              <a:t>Community </a:t>
            </a:r>
            <a:r>
              <a:rPr lang="en-US" sz="2800" dirty="0" smtClean="0"/>
              <a:t>re-entry</a:t>
            </a:r>
            <a:endParaRPr lang="en-IN" sz="2800" dirty="0"/>
          </a:p>
          <a:p>
            <a:pPr marL="0" lvl="0" indent="0" algn="just">
              <a:buNone/>
            </a:pPr>
            <a:endParaRPr lang="en-IN" sz="2800" dirty="0"/>
          </a:p>
          <a:p>
            <a:endParaRPr lang="en-IN" sz="2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normAutofit/>
          </a:bodyPr>
          <a:p>
            <a:pPr marL="0" indent="0" algn="just">
              <a:buNone/>
            </a:pPr>
            <a:r>
              <a:rPr lang="en-US" sz="2800" u="sng" dirty="0">
                <a:sym typeface="+mn-ea"/>
              </a:rPr>
              <a:t>Level VII: Automatic – </a:t>
            </a:r>
            <a:r>
              <a:rPr lang="en-US" sz="2800" u="sng" dirty="0" smtClean="0">
                <a:sym typeface="+mn-ea"/>
              </a:rPr>
              <a:t>Appropriate</a:t>
            </a:r>
            <a:endParaRPr lang="en-IN" sz="2800" u="sng" dirty="0"/>
          </a:p>
          <a:p>
            <a:pPr lvl="0" algn="just"/>
            <a:r>
              <a:rPr lang="en-US" sz="2800" dirty="0">
                <a:sym typeface="+mn-ea"/>
              </a:rPr>
              <a:t>Patient goes through daily routine automatically</a:t>
            </a:r>
            <a:endParaRPr lang="en-IN" sz="2800" dirty="0"/>
          </a:p>
          <a:p>
            <a:pPr lvl="0" algn="just"/>
            <a:r>
              <a:rPr lang="en-US" sz="2800" dirty="0">
                <a:sym typeface="+mn-ea"/>
              </a:rPr>
              <a:t>Robot – like with appropriate behavior and minimal confusion</a:t>
            </a:r>
            <a:endParaRPr lang="en-IN" sz="2800" dirty="0"/>
          </a:p>
          <a:p>
            <a:pPr lvl="0" algn="just"/>
            <a:r>
              <a:rPr lang="en-US" sz="2800" dirty="0">
                <a:sym typeface="+mn-ea"/>
              </a:rPr>
              <a:t>Has shallow recall of activities, and superficial awareness of, but lack of insight to, his condition</a:t>
            </a:r>
            <a:endParaRPr lang="en-IN" sz="2800" dirty="0"/>
          </a:p>
          <a:p>
            <a:pPr lvl="0" algn="just"/>
            <a:r>
              <a:rPr lang="en-US" sz="2800" dirty="0">
                <a:sym typeface="+mn-ea"/>
              </a:rPr>
              <a:t>requires at least minimal supervision because judgment, problem solving and planning skills are impaired </a:t>
            </a:r>
            <a:endParaRPr lang="en-IN" sz="2800" dirty="0"/>
          </a:p>
          <a:p>
            <a:pPr algn="just"/>
            <a:endParaRPr lang="en-US" sz="2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11275"/>
            <a:ext cx="7886700" cy="4865370"/>
          </a:xfrm>
        </p:spPr>
        <p:txBody>
          <a:bodyPr>
            <a:normAutofit/>
          </a:bodyPr>
          <a:lstStyle/>
          <a:p>
            <a:pPr marL="0" indent="0" algn="just">
              <a:buNone/>
            </a:pPr>
            <a:r>
              <a:rPr lang="en-US" sz="2800" u="sng" dirty="0"/>
              <a:t>Level VIII: Purposeful – </a:t>
            </a:r>
            <a:r>
              <a:rPr lang="en-US" sz="2800" u="sng" dirty="0" smtClean="0"/>
              <a:t>Appropriate</a:t>
            </a:r>
            <a:endParaRPr lang="en-IN" sz="2800" u="sng" dirty="0"/>
          </a:p>
          <a:p>
            <a:pPr lvl="0" algn="just"/>
            <a:r>
              <a:rPr lang="en-US" sz="2800" dirty="0"/>
              <a:t>Patient is alert and oriented and is able to recall and integrate past and recent events </a:t>
            </a:r>
            <a:endParaRPr lang="en-IN" sz="2800" dirty="0"/>
          </a:p>
          <a:p>
            <a:pPr lvl="0" algn="just"/>
            <a:r>
              <a:rPr lang="en-US" sz="2800" dirty="0"/>
              <a:t>Can learn new activities and continue in home and living skills </a:t>
            </a:r>
            <a:endParaRPr lang="en-IN" sz="2800" dirty="0"/>
          </a:p>
          <a:p>
            <a:pPr lvl="0" algn="just"/>
            <a:r>
              <a:rPr lang="en-US" sz="2800" dirty="0"/>
              <a:t>Judgment, abstract reasoning, social, emotional and intellectual capacities may persist </a:t>
            </a:r>
            <a:endParaRPr lang="en-IN" sz="2800" dirty="0"/>
          </a:p>
          <a:p>
            <a:pPr algn="just">
              <a:buNone/>
            </a:pPr>
            <a:endParaRPr lang="en-IN" sz="2800" dirty="0"/>
          </a:p>
          <a:p>
            <a:pPr algn="just"/>
            <a:endParaRPr lang="en-IN" sz="28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normAutofit/>
          </a:bodyPr>
          <a:p>
            <a:pPr marL="0" indent="0" algn="just">
              <a:buNone/>
            </a:pPr>
            <a:r>
              <a:rPr lang="en-IN" sz="2800" u="sng" dirty="0">
                <a:sym typeface="+mn-ea"/>
              </a:rPr>
              <a:t>Goals of management of patient in RLA stage VII and VIII:</a:t>
            </a:r>
            <a:endParaRPr lang="en-IN" sz="2800" b="1" u="sng" dirty="0"/>
          </a:p>
          <a:p>
            <a:pPr lvl="0" algn="just"/>
            <a:r>
              <a:rPr lang="en-US" sz="2800" dirty="0">
                <a:sym typeface="+mn-ea"/>
              </a:rPr>
              <a:t>To reintegration work </a:t>
            </a:r>
            <a:endParaRPr lang="en-IN" sz="2800" dirty="0"/>
          </a:p>
          <a:p>
            <a:pPr lvl="0" algn="just"/>
            <a:r>
              <a:rPr lang="en-US" sz="2800" dirty="0">
                <a:sym typeface="+mn-ea"/>
              </a:rPr>
              <a:t>To increase leisure activity</a:t>
            </a:r>
            <a:endParaRPr lang="en-IN" sz="2800" dirty="0"/>
          </a:p>
          <a:p>
            <a:pPr lvl="0" algn="just"/>
            <a:r>
              <a:rPr lang="en-US" sz="2800" dirty="0">
                <a:sym typeface="+mn-ea"/>
              </a:rPr>
              <a:t>To improve functional mobility, posture, balance and gait</a:t>
            </a:r>
            <a:endParaRPr lang="en-IN" sz="2800" dirty="0"/>
          </a:p>
          <a:p>
            <a:pPr lvl="0" algn="just"/>
            <a:r>
              <a:rPr lang="en-US" sz="2800" dirty="0">
                <a:sym typeface="+mn-ea"/>
              </a:rPr>
              <a:t>To decrease level of supervision and assistance for task performance</a:t>
            </a:r>
            <a:endParaRPr lang="en-IN" sz="2800" dirty="0"/>
          </a:p>
          <a:p>
            <a:pPr lvl="0" algn="just"/>
            <a:r>
              <a:rPr lang="en-US" sz="2800" dirty="0">
                <a:sym typeface="+mn-ea"/>
              </a:rPr>
              <a:t>Patient and family </a:t>
            </a:r>
            <a:r>
              <a:rPr lang="en-US" sz="2800" dirty="0" smtClean="0">
                <a:sym typeface="+mn-ea"/>
              </a:rPr>
              <a:t>education</a:t>
            </a:r>
            <a:endParaRPr lang="en-IN" sz="2800" dirty="0"/>
          </a:p>
          <a:p>
            <a:pPr algn="just"/>
            <a:endParaRPr lang="en-US" sz="2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4822" y="2133601"/>
            <a:ext cx="3667378" cy="2133599"/>
          </a:xfrm>
        </p:spPr>
        <p:txBody>
          <a:bodyPr>
            <a:normAutofit/>
          </a:bodyPr>
          <a:lstStyle/>
          <a:p>
            <a:pPr marL="0" indent="0" algn="ctr">
              <a:buNone/>
            </a:pPr>
            <a:r>
              <a:rPr lang="en-IN" sz="6000" dirty="0">
                <a:solidFill>
                  <a:schemeClr val="tx1"/>
                </a:solidFill>
              </a:rPr>
              <a:t>THANK YOU</a:t>
            </a:r>
            <a:endParaRPr lang="en-IN" sz="60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6" name="Picture 4" descr="IMG_1763"/>
          <p:cNvPicPr>
            <a:picLocks noChangeAspect="1" noChangeArrowheads="1"/>
          </p:cNvPicPr>
          <p:nvPr/>
        </p:nvPicPr>
        <p:blipFill>
          <a:blip r:embed="rId1"/>
          <a:srcRect/>
          <a:stretch>
            <a:fillRect/>
          </a:stretch>
        </p:blipFill>
        <p:spPr bwMode="auto">
          <a:xfrm>
            <a:off x="0" y="3581400"/>
            <a:ext cx="3962400" cy="2971800"/>
          </a:xfrm>
          <a:prstGeom prst="rect">
            <a:avLst/>
          </a:prstGeom>
          <a:noFill/>
        </p:spPr>
      </p:pic>
      <p:pic>
        <p:nvPicPr>
          <p:cNvPr id="330758" name="Picture 6" descr="100_4260"/>
          <p:cNvPicPr>
            <a:picLocks noChangeAspect="1" noChangeArrowheads="1"/>
          </p:cNvPicPr>
          <p:nvPr/>
        </p:nvPicPr>
        <p:blipFill>
          <a:blip r:embed="rId2"/>
          <a:srcRect r="24445" b="2222"/>
          <a:stretch>
            <a:fillRect/>
          </a:stretch>
        </p:blipFill>
        <p:spPr bwMode="auto">
          <a:xfrm>
            <a:off x="-1" y="0"/>
            <a:ext cx="3218873" cy="3124200"/>
          </a:xfrm>
          <a:prstGeom prst="rect">
            <a:avLst/>
          </a:prstGeom>
          <a:noFill/>
        </p:spPr>
      </p:pic>
      <p:pic>
        <p:nvPicPr>
          <p:cNvPr id="330761" name="Picture 9" descr="blb_and_head_injury_020"/>
          <p:cNvPicPr>
            <a:picLocks noChangeAspect="1" noChangeArrowheads="1"/>
          </p:cNvPicPr>
          <p:nvPr/>
        </p:nvPicPr>
        <p:blipFill>
          <a:blip r:embed="rId3"/>
          <a:srcRect/>
          <a:stretch>
            <a:fillRect/>
          </a:stretch>
        </p:blipFill>
        <p:spPr bwMode="auto">
          <a:xfrm>
            <a:off x="3429000" y="0"/>
            <a:ext cx="3505200" cy="2971800"/>
          </a:xfrm>
          <a:prstGeom prst="rect">
            <a:avLst/>
          </a:prstGeom>
          <a:noFill/>
        </p:spPr>
      </p:pic>
      <p:sp>
        <p:nvSpPr>
          <p:cNvPr id="330763" name="Rectangle 11"/>
          <p:cNvSpPr>
            <a:spLocks noChangeArrowheads="1"/>
          </p:cNvSpPr>
          <p:nvPr/>
        </p:nvSpPr>
        <p:spPr bwMode="auto">
          <a:xfrm>
            <a:off x="3048000" y="3048000"/>
            <a:ext cx="2819400" cy="584775"/>
          </a:xfrm>
          <a:prstGeom prst="rect">
            <a:avLst/>
          </a:prstGeom>
          <a:noFill/>
          <a:ln w="12700">
            <a:noFill/>
            <a:miter lim="800000"/>
          </a:ln>
          <a:effectLst/>
        </p:spPr>
        <p:txBody>
          <a:bodyPr wrap="square">
            <a:spAutoFit/>
          </a:bodyPr>
          <a:lstStyle/>
          <a:p>
            <a:r>
              <a:rPr lang="en-US" sz="3200" b="1" dirty="0">
                <a:solidFill>
                  <a:schemeClr val="tx2"/>
                </a:solidFill>
                <a:latin typeface="Times New Roman" panose="02020603050405020304" pitchFamily="18" charset="0"/>
              </a:rPr>
              <a:t>Scalp </a:t>
            </a:r>
            <a:r>
              <a:rPr lang="en-US" sz="3200" b="1" dirty="0" smtClean="0">
                <a:solidFill>
                  <a:schemeClr val="tx2"/>
                </a:solidFill>
                <a:latin typeface="Times New Roman" panose="02020603050405020304" pitchFamily="18" charset="0"/>
              </a:rPr>
              <a:t>Injuries</a:t>
            </a:r>
            <a:endParaRPr lang="en-US" sz="3200" b="1" dirty="0">
              <a:solidFill>
                <a:schemeClr val="tx2"/>
              </a:solidFill>
              <a:latin typeface="Times New Roman" panose="02020603050405020304" pitchFamily="18" charset="0"/>
            </a:endParaRPr>
          </a:p>
        </p:txBody>
      </p:sp>
      <p:pic>
        <p:nvPicPr>
          <p:cNvPr id="6" name="Picture 5" descr="signs of head injury"/>
          <p:cNvPicPr>
            <a:picLocks noChangeAspect="1" noChangeArrowheads="1"/>
          </p:cNvPicPr>
          <p:nvPr/>
        </p:nvPicPr>
        <p:blipFill>
          <a:blip r:embed="rId4"/>
          <a:srcRect/>
          <a:stretch>
            <a:fillRect/>
          </a:stretch>
        </p:blipFill>
        <p:spPr bwMode="auto">
          <a:xfrm>
            <a:off x="5791200" y="2743200"/>
            <a:ext cx="3352800" cy="4114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rrowheads="1"/>
          </p:cNvSpPr>
          <p:nvPr>
            <p:ph type="title"/>
          </p:nvPr>
        </p:nvSpPr>
        <p:spPr/>
        <p:txBody>
          <a:bodyPr/>
          <a:lstStyle/>
          <a:p>
            <a:r>
              <a:rPr lang="en-US"/>
              <a:t>Skull fractures</a:t>
            </a:r>
            <a:endParaRPr lang="en-US"/>
          </a:p>
        </p:txBody>
      </p:sp>
      <p:sp>
        <p:nvSpPr>
          <p:cNvPr id="332803" name="AutoShape 3" descr="19084"/>
          <p:cNvSpPr>
            <a:spLocks noGrp="1" noChangeAspect="1" noChangeArrowheads="1"/>
          </p:cNvSpPr>
          <p:nvPr isPhoto="1"/>
        </p:nvSpPr>
        <p:spPr bwMode="auto">
          <a:xfrm>
            <a:off x="0" y="1447800"/>
            <a:ext cx="6096000" cy="4875213"/>
          </a:xfrm>
          <a:prstGeom prst="roundRect">
            <a:avLst>
              <a:gd name="adj" fmla="val 16667"/>
            </a:avLst>
          </a:prstGeom>
          <a:blipFill dpi="0" rotWithShape="1">
            <a:blip r:embed="rId1"/>
            <a:srcRect/>
            <a:stretch>
              <a:fillRect b="-33"/>
            </a:stretch>
          </a:blipFill>
          <a:ln w="9525">
            <a:noFill/>
            <a:round/>
          </a:ln>
          <a:effectLst/>
        </p:spPr>
        <p:txBody>
          <a:bodyPr/>
          <a:lstStyle/>
          <a:p>
            <a:endParaRPr lang="en-US"/>
          </a:p>
        </p:txBody>
      </p:sp>
      <p:sp>
        <p:nvSpPr>
          <p:cNvPr id="332804" name="AutoShape 4" descr="sub dural hematoma"/>
          <p:cNvSpPr>
            <a:spLocks noGrp="1" noChangeAspect="1" noChangeArrowheads="1"/>
          </p:cNvSpPr>
          <p:nvPr isPhoto="1"/>
        </p:nvSpPr>
        <p:spPr bwMode="auto">
          <a:xfrm>
            <a:off x="4648200" y="3124200"/>
            <a:ext cx="4495800" cy="3733800"/>
          </a:xfrm>
          <a:prstGeom prst="roundRect">
            <a:avLst>
              <a:gd name="adj" fmla="val 16667"/>
            </a:avLst>
          </a:prstGeom>
          <a:blipFill dpi="0" rotWithShape="1">
            <a:blip r:embed="rId2"/>
            <a:srcRect/>
            <a:stretch>
              <a:fillRect r="-3814"/>
            </a:stretch>
          </a:blipFill>
          <a:ln w="9525">
            <a:noFill/>
            <a:round/>
          </a:ln>
          <a:effectLst/>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15842</Words>
  <Application>WPS Presentation</Application>
  <PresentationFormat>On-screen Show (4:3)</PresentationFormat>
  <Paragraphs>547</Paragraphs>
  <Slides>64</Slides>
  <Notes>1</Notes>
  <HiddenSlides>1</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0</vt:i4>
      </vt:variant>
      <vt:variant>
        <vt:lpstr>幻灯片标题</vt:lpstr>
      </vt:variant>
      <vt:variant>
        <vt:i4>64</vt:i4>
      </vt:variant>
    </vt:vector>
  </HeadingPairs>
  <TitlesOfParts>
    <vt:vector size="73" baseType="lpstr">
      <vt:lpstr>Arial</vt:lpstr>
      <vt:lpstr>SimSun</vt:lpstr>
      <vt:lpstr>Wingdings</vt:lpstr>
      <vt:lpstr>Times New Roman</vt:lpstr>
      <vt:lpstr>Wingdings 2</vt:lpstr>
      <vt:lpstr>Microsoft YaHei</vt:lpstr>
      <vt:lpstr>Arial Unicode MS</vt:lpstr>
      <vt:lpstr>Calibri</vt:lpstr>
      <vt:lpstr>Office Theme</vt:lpstr>
      <vt:lpstr>Traumatic Brain injury</vt:lpstr>
      <vt:lpstr>Introduction </vt:lpstr>
      <vt:lpstr>Causes </vt:lpstr>
      <vt:lpstr>Epidemiology </vt:lpstr>
      <vt:lpstr>Classification </vt:lpstr>
      <vt:lpstr>Classification of head injury</vt:lpstr>
      <vt:lpstr>PowerPoint 演示文稿</vt:lpstr>
      <vt:lpstr>PowerPoint 演示文稿</vt:lpstr>
      <vt:lpstr>Skull fractures</vt:lpstr>
      <vt:lpstr>PowerPoint 演示文稿</vt:lpstr>
      <vt:lpstr>PowerPoint 演示文稿</vt:lpstr>
      <vt:lpstr> Primary injury: </vt:lpstr>
      <vt:lpstr>What is Diffuse axonal injury? </vt:lpstr>
      <vt:lpstr>PowerPoint 演示文稿</vt:lpstr>
      <vt:lpstr> Secondary injury: </vt:lpstr>
      <vt:lpstr> Clinical rating scales </vt:lpstr>
      <vt:lpstr>PowerPoint 演示文稿</vt:lpstr>
      <vt:lpstr> Ranchos Los Amigos Level of Cognitive Functioning: </vt:lpstr>
      <vt:lpstr> Diagnostic procedures </vt:lpstr>
      <vt:lpstr> Direct Impairments </vt:lpstr>
      <vt:lpstr>PowerPoint 演示文稿</vt:lpstr>
      <vt:lpstr> Indirect impairments </vt:lpstr>
      <vt:lpstr> Assessment of patients with head injury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Management of patients with head injury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Physiotherapy for non - critical patient </vt:lpstr>
      <vt:lpstr>PowerPoint 演示文稿</vt:lpstr>
      <vt:lpstr>PowerPoint 演示文稿</vt:lpstr>
      <vt:lpstr>PowerPoint 演示文稿</vt:lpstr>
      <vt:lpstr>PowerPoint 演示文稿</vt:lpstr>
      <vt:lpstr>PowerPoint 演示文稿</vt:lpstr>
      <vt:lpstr> Management of head injury patients according to RLA Scale </vt:lpstr>
      <vt:lpstr>PowerPoint 演示文稿</vt:lpstr>
      <vt:lpstr>PowerPoint 演示文稿</vt:lpstr>
      <vt:lpstr>PowerPoint 演示文稿</vt:lpstr>
      <vt:lpstr> Goals of management of patient in RLA stage I, II, III and IV stages: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Traumatic Brain injury</dc:title>
  <dc:creator>SONY</dc:creator>
  <cp:lastModifiedBy>ACER</cp:lastModifiedBy>
  <cp:revision>83</cp:revision>
  <dcterms:created xsi:type="dcterms:W3CDTF">2006-08-16T00:00:00Z</dcterms:created>
  <dcterms:modified xsi:type="dcterms:W3CDTF">2020-08-14T07:27:46Z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1033-11.2.0.9629</vt:lpwstr>
  </property>
</Properties>
</file>