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sldIdLst>
    <p:sldId id="256" r:id="rId2"/>
    <p:sldId id="257" r:id="rId3"/>
    <p:sldId id="259" r:id="rId4"/>
    <p:sldId id="258" r:id="rId5"/>
    <p:sldId id="261" r:id="rId6"/>
    <p:sldId id="260" r:id="rId7"/>
    <p:sldId id="262" r:id="rId8"/>
    <p:sldId id="263" r:id="rId9"/>
    <p:sldId id="265" r:id="rId10"/>
    <p:sldId id="266" r:id="rId11"/>
    <p:sldId id="267" r:id="rId12"/>
    <p:sldId id="268" r:id="rId13"/>
    <p:sldId id="270" r:id="rId14"/>
    <p:sldId id="269" r:id="rId15"/>
    <p:sldId id="271" r:id="rId16"/>
    <p:sldId id="272" r:id="rId17"/>
    <p:sldId id="273" r:id="rId18"/>
    <p:sldId id="274" r:id="rId19"/>
    <p:sldId id="275" r:id="rId20"/>
    <p:sldId id="278" r:id="rId21"/>
    <p:sldId id="277" r:id="rId22"/>
    <p:sldId id="276" r:id="rId23"/>
    <p:sldId id="279" r:id="rId24"/>
    <p:sldId id="287" r:id="rId25"/>
    <p:sldId id="288" r:id="rId26"/>
    <p:sldId id="289" r:id="rId27"/>
    <p:sldId id="290" r:id="rId28"/>
    <p:sldId id="291" r:id="rId29"/>
    <p:sldId id="292" r:id="rId30"/>
    <p:sldId id="293" r:id="rId31"/>
    <p:sldId id="294"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8" d="100"/>
          <a:sy n="78" d="100"/>
        </p:scale>
        <p:origin x="-114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CDC22D-9EF2-4DFA-B1D4-A4A3E64D422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1ADD6800-7AE9-4A42-B1AE-C70AB968DB40}">
      <dgm:prSet/>
      <dgm:spPr/>
      <dgm:t>
        <a:bodyPr/>
        <a:lstStyle/>
        <a:p>
          <a:pPr rtl="0"/>
          <a:r>
            <a:rPr lang="en-GB" i="1" dirty="0" err="1"/>
            <a:t>Madurella</a:t>
          </a:r>
          <a:r>
            <a:rPr lang="en-GB" i="1" dirty="0"/>
            <a:t> </a:t>
          </a:r>
          <a:r>
            <a:rPr lang="en-GB" i="1" dirty="0" err="1"/>
            <a:t>mycetomatis</a:t>
          </a:r>
          <a:endParaRPr lang="en-GB" dirty="0"/>
        </a:p>
      </dgm:t>
    </dgm:pt>
    <dgm:pt modelId="{8F1CF7ED-4CCA-4B7D-B9B5-EF1FF4E16146}" type="parTrans" cxnId="{8C547918-9A43-4156-A5A6-665FDABC508B}">
      <dgm:prSet/>
      <dgm:spPr/>
      <dgm:t>
        <a:bodyPr/>
        <a:lstStyle/>
        <a:p>
          <a:endParaRPr lang="en-GB"/>
        </a:p>
      </dgm:t>
    </dgm:pt>
    <dgm:pt modelId="{3D6E86B9-A401-4F34-8F90-F8972D2F8A99}" type="sibTrans" cxnId="{8C547918-9A43-4156-A5A6-665FDABC508B}">
      <dgm:prSet/>
      <dgm:spPr/>
      <dgm:t>
        <a:bodyPr/>
        <a:lstStyle/>
        <a:p>
          <a:endParaRPr lang="en-GB"/>
        </a:p>
      </dgm:t>
    </dgm:pt>
    <dgm:pt modelId="{805B6164-035C-421E-8E2C-0C8D9DAFFB58}">
      <dgm:prSet/>
      <dgm:spPr/>
      <dgm:t>
        <a:bodyPr/>
        <a:lstStyle/>
        <a:p>
          <a:pPr rtl="0"/>
          <a:r>
            <a:rPr lang="en-GB" i="1" dirty="0" err="1"/>
            <a:t>Madurella</a:t>
          </a:r>
          <a:r>
            <a:rPr lang="en-GB" i="1" dirty="0"/>
            <a:t> </a:t>
          </a:r>
          <a:r>
            <a:rPr lang="en-GB" i="1" dirty="0" err="1"/>
            <a:t>grisea</a:t>
          </a:r>
          <a:endParaRPr lang="en-GB" dirty="0"/>
        </a:p>
      </dgm:t>
    </dgm:pt>
    <dgm:pt modelId="{F1630825-7FB4-4F45-A1A6-40965CB2BFD3}" type="parTrans" cxnId="{48889A03-5BC9-428E-BFBB-1FC971C4AB7C}">
      <dgm:prSet/>
      <dgm:spPr/>
      <dgm:t>
        <a:bodyPr/>
        <a:lstStyle/>
        <a:p>
          <a:endParaRPr lang="en-GB"/>
        </a:p>
      </dgm:t>
    </dgm:pt>
    <dgm:pt modelId="{0D25A52E-7862-457D-827F-1A915866430F}" type="sibTrans" cxnId="{48889A03-5BC9-428E-BFBB-1FC971C4AB7C}">
      <dgm:prSet/>
      <dgm:spPr/>
      <dgm:t>
        <a:bodyPr/>
        <a:lstStyle/>
        <a:p>
          <a:endParaRPr lang="en-GB"/>
        </a:p>
      </dgm:t>
    </dgm:pt>
    <dgm:pt modelId="{5E6C8E81-8F85-4B49-A642-25A4C1B41DDF}">
      <dgm:prSet/>
      <dgm:spPr/>
      <dgm:t>
        <a:bodyPr/>
        <a:lstStyle/>
        <a:p>
          <a:pPr rtl="0"/>
          <a:r>
            <a:rPr lang="en-GB" i="1" dirty="0" err="1"/>
            <a:t>Leptosphaeria</a:t>
          </a:r>
          <a:r>
            <a:rPr lang="en-GB" i="1" dirty="0"/>
            <a:t> </a:t>
          </a:r>
          <a:r>
            <a:rPr lang="en-GB" i="1" dirty="0" err="1"/>
            <a:t>senegalensis</a:t>
          </a:r>
          <a:endParaRPr lang="en-GB" i="1" dirty="0"/>
        </a:p>
      </dgm:t>
    </dgm:pt>
    <dgm:pt modelId="{B90E8800-7D1F-45EA-A7DC-AB01EED2B4F7}" type="parTrans" cxnId="{EDE8E9CC-1792-497F-8DCE-508BACCF3175}">
      <dgm:prSet/>
      <dgm:spPr/>
      <dgm:t>
        <a:bodyPr/>
        <a:lstStyle/>
        <a:p>
          <a:endParaRPr lang="en-GB"/>
        </a:p>
      </dgm:t>
    </dgm:pt>
    <dgm:pt modelId="{DEF5C658-CB62-4884-9A98-0383FC3F4767}" type="sibTrans" cxnId="{EDE8E9CC-1792-497F-8DCE-508BACCF3175}">
      <dgm:prSet/>
      <dgm:spPr/>
      <dgm:t>
        <a:bodyPr/>
        <a:lstStyle/>
        <a:p>
          <a:endParaRPr lang="en-GB"/>
        </a:p>
      </dgm:t>
    </dgm:pt>
    <dgm:pt modelId="{0DA27265-2651-4B93-AF53-A6BECD04CCC0}">
      <dgm:prSet/>
      <dgm:spPr/>
      <dgm:t>
        <a:bodyPr/>
        <a:lstStyle/>
        <a:p>
          <a:pPr rtl="0"/>
          <a:r>
            <a:rPr lang="en-GB" i="1" dirty="0" err="1"/>
            <a:t>Neotestudina</a:t>
          </a:r>
          <a:r>
            <a:rPr lang="en-GB" i="1" dirty="0"/>
            <a:t> </a:t>
          </a:r>
          <a:r>
            <a:rPr lang="en-GB" i="1" dirty="0" err="1"/>
            <a:t>rosatii</a:t>
          </a:r>
          <a:endParaRPr lang="en-GB" i="1" dirty="0"/>
        </a:p>
      </dgm:t>
    </dgm:pt>
    <dgm:pt modelId="{445F5CFB-36F8-4101-8662-00882B9A1099}" type="parTrans" cxnId="{2D13E02A-4465-4AF2-BE5F-5A9EE73916AE}">
      <dgm:prSet/>
      <dgm:spPr/>
      <dgm:t>
        <a:bodyPr/>
        <a:lstStyle/>
        <a:p>
          <a:endParaRPr lang="en-GB"/>
        </a:p>
      </dgm:t>
    </dgm:pt>
    <dgm:pt modelId="{CDF0F9FB-5DA7-43FD-AEF0-1E1730E838CB}" type="sibTrans" cxnId="{2D13E02A-4465-4AF2-BE5F-5A9EE73916AE}">
      <dgm:prSet/>
      <dgm:spPr/>
      <dgm:t>
        <a:bodyPr/>
        <a:lstStyle/>
        <a:p>
          <a:endParaRPr lang="en-GB"/>
        </a:p>
      </dgm:t>
    </dgm:pt>
    <dgm:pt modelId="{30E63AD2-6D85-4F7F-ABB2-A803BB4EE2B8}">
      <dgm:prSet/>
      <dgm:spPr/>
      <dgm:t>
        <a:bodyPr/>
        <a:lstStyle/>
        <a:p>
          <a:pPr rtl="0"/>
          <a:r>
            <a:rPr lang="en-GB" i="1" dirty="0" err="1"/>
            <a:t>Fusarium</a:t>
          </a:r>
          <a:r>
            <a:rPr lang="en-GB" i="1" dirty="0"/>
            <a:t> </a:t>
          </a:r>
          <a:r>
            <a:rPr lang="en-GB" i="1" dirty="0" err="1"/>
            <a:t>moniliforme</a:t>
          </a:r>
          <a:endParaRPr lang="en-GB" dirty="0"/>
        </a:p>
      </dgm:t>
    </dgm:pt>
    <dgm:pt modelId="{1865C6B8-498F-45CC-BAA1-DE1200A6ECE2}" type="parTrans" cxnId="{630A353B-00F9-4079-A2A5-6E64E279AF86}">
      <dgm:prSet/>
      <dgm:spPr/>
      <dgm:t>
        <a:bodyPr/>
        <a:lstStyle/>
        <a:p>
          <a:endParaRPr lang="en-GB"/>
        </a:p>
      </dgm:t>
    </dgm:pt>
    <dgm:pt modelId="{20F0EFCD-4CE8-4BD4-A629-832EB608CF69}" type="sibTrans" cxnId="{630A353B-00F9-4079-A2A5-6E64E279AF86}">
      <dgm:prSet/>
      <dgm:spPr/>
      <dgm:t>
        <a:bodyPr/>
        <a:lstStyle/>
        <a:p>
          <a:endParaRPr lang="en-GB"/>
        </a:p>
      </dgm:t>
    </dgm:pt>
    <dgm:pt modelId="{51A5482B-B3CD-4215-8213-705C8410C345}">
      <dgm:prSet/>
      <dgm:spPr/>
      <dgm:t>
        <a:bodyPr/>
        <a:lstStyle/>
        <a:p>
          <a:pPr rtl="0"/>
          <a:r>
            <a:rPr lang="en-GB" i="1" dirty="0" err="1"/>
            <a:t>Fusarium</a:t>
          </a:r>
          <a:r>
            <a:rPr lang="en-GB" i="1" dirty="0"/>
            <a:t> </a:t>
          </a:r>
          <a:r>
            <a:rPr lang="en-GB" i="1" dirty="0" err="1"/>
            <a:t>solani</a:t>
          </a:r>
          <a:endParaRPr lang="en-GB" dirty="0"/>
        </a:p>
      </dgm:t>
    </dgm:pt>
    <dgm:pt modelId="{5AD66B4E-988B-4C68-9AD3-DABC703C518D}" type="parTrans" cxnId="{2E868836-7F4A-4058-BDF1-04FCEB98D18E}">
      <dgm:prSet/>
      <dgm:spPr/>
      <dgm:t>
        <a:bodyPr/>
        <a:lstStyle/>
        <a:p>
          <a:endParaRPr lang="en-GB"/>
        </a:p>
      </dgm:t>
    </dgm:pt>
    <dgm:pt modelId="{AF47F328-62BC-4E67-A52F-52D357D1C261}" type="sibTrans" cxnId="{2E868836-7F4A-4058-BDF1-04FCEB98D18E}">
      <dgm:prSet/>
      <dgm:spPr/>
      <dgm:t>
        <a:bodyPr/>
        <a:lstStyle/>
        <a:p>
          <a:endParaRPr lang="en-GB"/>
        </a:p>
      </dgm:t>
    </dgm:pt>
    <dgm:pt modelId="{F5726D53-D7ED-4244-B454-D0B4B3E31018}" type="pres">
      <dgm:prSet presAssocID="{67CDC22D-9EF2-4DFA-B1D4-A4A3E64D4220}" presName="linear" presStyleCnt="0">
        <dgm:presLayoutVars>
          <dgm:animLvl val="lvl"/>
          <dgm:resizeHandles val="exact"/>
        </dgm:presLayoutVars>
      </dgm:prSet>
      <dgm:spPr/>
      <dgm:t>
        <a:bodyPr/>
        <a:lstStyle/>
        <a:p>
          <a:endParaRPr lang="en-GB"/>
        </a:p>
      </dgm:t>
    </dgm:pt>
    <dgm:pt modelId="{73091671-7259-463C-9105-B6DD7E997A1B}" type="pres">
      <dgm:prSet presAssocID="{1ADD6800-7AE9-4A42-B1AE-C70AB968DB40}" presName="parentText" presStyleLbl="node1" presStyleIdx="0" presStyleCnt="6">
        <dgm:presLayoutVars>
          <dgm:chMax val="0"/>
          <dgm:bulletEnabled val="1"/>
        </dgm:presLayoutVars>
      </dgm:prSet>
      <dgm:spPr/>
      <dgm:t>
        <a:bodyPr/>
        <a:lstStyle/>
        <a:p>
          <a:endParaRPr lang="en-GB"/>
        </a:p>
      </dgm:t>
    </dgm:pt>
    <dgm:pt modelId="{868C7F3B-9888-4459-A3A7-EF107D3731B4}" type="pres">
      <dgm:prSet presAssocID="{3D6E86B9-A401-4F34-8F90-F8972D2F8A99}" presName="spacer" presStyleCnt="0"/>
      <dgm:spPr/>
    </dgm:pt>
    <dgm:pt modelId="{B99E6E5F-839E-48E0-9EBF-9AE4A8D70105}" type="pres">
      <dgm:prSet presAssocID="{805B6164-035C-421E-8E2C-0C8D9DAFFB58}" presName="parentText" presStyleLbl="node1" presStyleIdx="1" presStyleCnt="6">
        <dgm:presLayoutVars>
          <dgm:chMax val="0"/>
          <dgm:bulletEnabled val="1"/>
        </dgm:presLayoutVars>
      </dgm:prSet>
      <dgm:spPr/>
      <dgm:t>
        <a:bodyPr/>
        <a:lstStyle/>
        <a:p>
          <a:endParaRPr lang="en-GB"/>
        </a:p>
      </dgm:t>
    </dgm:pt>
    <dgm:pt modelId="{8D4213A8-6C95-4A58-9E34-98C30B4F758E}" type="pres">
      <dgm:prSet presAssocID="{0D25A52E-7862-457D-827F-1A915866430F}" presName="spacer" presStyleCnt="0"/>
      <dgm:spPr/>
    </dgm:pt>
    <dgm:pt modelId="{EE0AC527-8D88-4E4F-B631-185A1382DC82}" type="pres">
      <dgm:prSet presAssocID="{5E6C8E81-8F85-4B49-A642-25A4C1B41DDF}" presName="parentText" presStyleLbl="node1" presStyleIdx="2" presStyleCnt="6">
        <dgm:presLayoutVars>
          <dgm:chMax val="0"/>
          <dgm:bulletEnabled val="1"/>
        </dgm:presLayoutVars>
      </dgm:prSet>
      <dgm:spPr/>
      <dgm:t>
        <a:bodyPr/>
        <a:lstStyle/>
        <a:p>
          <a:endParaRPr lang="en-GB"/>
        </a:p>
      </dgm:t>
    </dgm:pt>
    <dgm:pt modelId="{3C7F31AA-3FC8-4497-85DC-228B343A9CC2}" type="pres">
      <dgm:prSet presAssocID="{DEF5C658-CB62-4884-9A98-0383FC3F4767}" presName="spacer" presStyleCnt="0"/>
      <dgm:spPr/>
    </dgm:pt>
    <dgm:pt modelId="{DE95B119-8B30-4891-9A84-C362973769DA}" type="pres">
      <dgm:prSet presAssocID="{0DA27265-2651-4B93-AF53-A6BECD04CCC0}" presName="parentText" presStyleLbl="node1" presStyleIdx="3" presStyleCnt="6">
        <dgm:presLayoutVars>
          <dgm:chMax val="0"/>
          <dgm:bulletEnabled val="1"/>
        </dgm:presLayoutVars>
      </dgm:prSet>
      <dgm:spPr/>
      <dgm:t>
        <a:bodyPr/>
        <a:lstStyle/>
        <a:p>
          <a:endParaRPr lang="en-GB"/>
        </a:p>
      </dgm:t>
    </dgm:pt>
    <dgm:pt modelId="{3CEF4165-10A4-40DA-B96A-103652E80C06}" type="pres">
      <dgm:prSet presAssocID="{CDF0F9FB-5DA7-43FD-AEF0-1E1730E838CB}" presName="spacer" presStyleCnt="0"/>
      <dgm:spPr/>
    </dgm:pt>
    <dgm:pt modelId="{EDE1C0D4-8FE4-416C-9635-43C3A7FBDB0E}" type="pres">
      <dgm:prSet presAssocID="{30E63AD2-6D85-4F7F-ABB2-A803BB4EE2B8}" presName="parentText" presStyleLbl="node1" presStyleIdx="4" presStyleCnt="6">
        <dgm:presLayoutVars>
          <dgm:chMax val="0"/>
          <dgm:bulletEnabled val="1"/>
        </dgm:presLayoutVars>
      </dgm:prSet>
      <dgm:spPr/>
      <dgm:t>
        <a:bodyPr/>
        <a:lstStyle/>
        <a:p>
          <a:endParaRPr lang="en-GB"/>
        </a:p>
      </dgm:t>
    </dgm:pt>
    <dgm:pt modelId="{EC63DE7D-E154-4407-A871-99818F0247C5}" type="pres">
      <dgm:prSet presAssocID="{20F0EFCD-4CE8-4BD4-A629-832EB608CF69}" presName="spacer" presStyleCnt="0"/>
      <dgm:spPr/>
    </dgm:pt>
    <dgm:pt modelId="{8046E8E1-4550-4CB8-A036-EEBC6C806B21}" type="pres">
      <dgm:prSet presAssocID="{51A5482B-B3CD-4215-8213-705C8410C345}" presName="parentText" presStyleLbl="node1" presStyleIdx="5" presStyleCnt="6">
        <dgm:presLayoutVars>
          <dgm:chMax val="0"/>
          <dgm:bulletEnabled val="1"/>
        </dgm:presLayoutVars>
      </dgm:prSet>
      <dgm:spPr/>
      <dgm:t>
        <a:bodyPr/>
        <a:lstStyle/>
        <a:p>
          <a:endParaRPr lang="en-GB"/>
        </a:p>
      </dgm:t>
    </dgm:pt>
  </dgm:ptLst>
  <dgm:cxnLst>
    <dgm:cxn modelId="{65B3EDDA-0A97-4EB2-8EBC-F0E2B38ABB28}" type="presOf" srcId="{30E63AD2-6D85-4F7F-ABB2-A803BB4EE2B8}" destId="{EDE1C0D4-8FE4-416C-9635-43C3A7FBDB0E}" srcOrd="0" destOrd="0" presId="urn:microsoft.com/office/officeart/2005/8/layout/vList2"/>
    <dgm:cxn modelId="{509164ED-F63E-484C-812D-F6CE18F18F02}" type="presOf" srcId="{51A5482B-B3CD-4215-8213-705C8410C345}" destId="{8046E8E1-4550-4CB8-A036-EEBC6C806B21}" srcOrd="0" destOrd="0" presId="urn:microsoft.com/office/officeart/2005/8/layout/vList2"/>
    <dgm:cxn modelId="{8C547918-9A43-4156-A5A6-665FDABC508B}" srcId="{67CDC22D-9EF2-4DFA-B1D4-A4A3E64D4220}" destId="{1ADD6800-7AE9-4A42-B1AE-C70AB968DB40}" srcOrd="0" destOrd="0" parTransId="{8F1CF7ED-4CCA-4B7D-B9B5-EF1FF4E16146}" sibTransId="{3D6E86B9-A401-4F34-8F90-F8972D2F8A99}"/>
    <dgm:cxn modelId="{CFF819E0-4CA0-47B2-979C-FEC318F7EF71}" type="presOf" srcId="{5E6C8E81-8F85-4B49-A642-25A4C1B41DDF}" destId="{EE0AC527-8D88-4E4F-B631-185A1382DC82}" srcOrd="0" destOrd="0" presId="urn:microsoft.com/office/officeart/2005/8/layout/vList2"/>
    <dgm:cxn modelId="{EDE8E9CC-1792-497F-8DCE-508BACCF3175}" srcId="{67CDC22D-9EF2-4DFA-B1D4-A4A3E64D4220}" destId="{5E6C8E81-8F85-4B49-A642-25A4C1B41DDF}" srcOrd="2" destOrd="0" parTransId="{B90E8800-7D1F-45EA-A7DC-AB01EED2B4F7}" sibTransId="{DEF5C658-CB62-4884-9A98-0383FC3F4767}"/>
    <dgm:cxn modelId="{2D13E02A-4465-4AF2-BE5F-5A9EE73916AE}" srcId="{67CDC22D-9EF2-4DFA-B1D4-A4A3E64D4220}" destId="{0DA27265-2651-4B93-AF53-A6BECD04CCC0}" srcOrd="3" destOrd="0" parTransId="{445F5CFB-36F8-4101-8662-00882B9A1099}" sibTransId="{CDF0F9FB-5DA7-43FD-AEF0-1E1730E838CB}"/>
    <dgm:cxn modelId="{2E868836-7F4A-4058-BDF1-04FCEB98D18E}" srcId="{67CDC22D-9EF2-4DFA-B1D4-A4A3E64D4220}" destId="{51A5482B-B3CD-4215-8213-705C8410C345}" srcOrd="5" destOrd="0" parTransId="{5AD66B4E-988B-4C68-9AD3-DABC703C518D}" sibTransId="{AF47F328-62BC-4E67-A52F-52D357D1C261}"/>
    <dgm:cxn modelId="{616065B8-56C5-49D4-83FB-D025CB5267BC}" type="presOf" srcId="{67CDC22D-9EF2-4DFA-B1D4-A4A3E64D4220}" destId="{F5726D53-D7ED-4244-B454-D0B4B3E31018}" srcOrd="0" destOrd="0" presId="urn:microsoft.com/office/officeart/2005/8/layout/vList2"/>
    <dgm:cxn modelId="{630A353B-00F9-4079-A2A5-6E64E279AF86}" srcId="{67CDC22D-9EF2-4DFA-B1D4-A4A3E64D4220}" destId="{30E63AD2-6D85-4F7F-ABB2-A803BB4EE2B8}" srcOrd="4" destOrd="0" parTransId="{1865C6B8-498F-45CC-BAA1-DE1200A6ECE2}" sibTransId="{20F0EFCD-4CE8-4BD4-A629-832EB608CF69}"/>
    <dgm:cxn modelId="{719A53B7-A964-4A55-AEE2-5A576F4983A7}" type="presOf" srcId="{1ADD6800-7AE9-4A42-B1AE-C70AB968DB40}" destId="{73091671-7259-463C-9105-B6DD7E997A1B}" srcOrd="0" destOrd="0" presId="urn:microsoft.com/office/officeart/2005/8/layout/vList2"/>
    <dgm:cxn modelId="{A2F34BB0-2179-4E7D-8543-9880B377A7E9}" type="presOf" srcId="{0DA27265-2651-4B93-AF53-A6BECD04CCC0}" destId="{DE95B119-8B30-4891-9A84-C362973769DA}" srcOrd="0" destOrd="0" presId="urn:microsoft.com/office/officeart/2005/8/layout/vList2"/>
    <dgm:cxn modelId="{6BE0E162-2B39-48C6-91C1-4ABAC0AE4A50}" type="presOf" srcId="{805B6164-035C-421E-8E2C-0C8D9DAFFB58}" destId="{B99E6E5F-839E-48E0-9EBF-9AE4A8D70105}" srcOrd="0" destOrd="0" presId="urn:microsoft.com/office/officeart/2005/8/layout/vList2"/>
    <dgm:cxn modelId="{48889A03-5BC9-428E-BFBB-1FC971C4AB7C}" srcId="{67CDC22D-9EF2-4DFA-B1D4-A4A3E64D4220}" destId="{805B6164-035C-421E-8E2C-0C8D9DAFFB58}" srcOrd="1" destOrd="0" parTransId="{F1630825-7FB4-4F45-A1A6-40965CB2BFD3}" sibTransId="{0D25A52E-7862-457D-827F-1A915866430F}"/>
    <dgm:cxn modelId="{FE1C036D-58EF-45B9-AD39-10BCFDD9C122}" type="presParOf" srcId="{F5726D53-D7ED-4244-B454-D0B4B3E31018}" destId="{73091671-7259-463C-9105-B6DD7E997A1B}" srcOrd="0" destOrd="0" presId="urn:microsoft.com/office/officeart/2005/8/layout/vList2"/>
    <dgm:cxn modelId="{72D1ACDF-A68C-4FE5-997C-B8901E343A08}" type="presParOf" srcId="{F5726D53-D7ED-4244-B454-D0B4B3E31018}" destId="{868C7F3B-9888-4459-A3A7-EF107D3731B4}" srcOrd="1" destOrd="0" presId="urn:microsoft.com/office/officeart/2005/8/layout/vList2"/>
    <dgm:cxn modelId="{5F1FC699-6C34-4483-B90D-FCC1B0FDB152}" type="presParOf" srcId="{F5726D53-D7ED-4244-B454-D0B4B3E31018}" destId="{B99E6E5F-839E-48E0-9EBF-9AE4A8D70105}" srcOrd="2" destOrd="0" presId="urn:microsoft.com/office/officeart/2005/8/layout/vList2"/>
    <dgm:cxn modelId="{2079667A-6E17-4706-9DEC-4C1B5BEC6159}" type="presParOf" srcId="{F5726D53-D7ED-4244-B454-D0B4B3E31018}" destId="{8D4213A8-6C95-4A58-9E34-98C30B4F758E}" srcOrd="3" destOrd="0" presId="urn:microsoft.com/office/officeart/2005/8/layout/vList2"/>
    <dgm:cxn modelId="{065047D3-9267-4841-BAC1-764DF0299ACA}" type="presParOf" srcId="{F5726D53-D7ED-4244-B454-D0B4B3E31018}" destId="{EE0AC527-8D88-4E4F-B631-185A1382DC82}" srcOrd="4" destOrd="0" presId="urn:microsoft.com/office/officeart/2005/8/layout/vList2"/>
    <dgm:cxn modelId="{478F1C96-AF9D-4D62-B35E-F49FE0A4358E}" type="presParOf" srcId="{F5726D53-D7ED-4244-B454-D0B4B3E31018}" destId="{3C7F31AA-3FC8-4497-85DC-228B343A9CC2}" srcOrd="5" destOrd="0" presId="urn:microsoft.com/office/officeart/2005/8/layout/vList2"/>
    <dgm:cxn modelId="{CDED354D-74F6-417D-894A-87EEF9702EB9}" type="presParOf" srcId="{F5726D53-D7ED-4244-B454-D0B4B3E31018}" destId="{DE95B119-8B30-4891-9A84-C362973769DA}" srcOrd="6" destOrd="0" presId="urn:microsoft.com/office/officeart/2005/8/layout/vList2"/>
    <dgm:cxn modelId="{88C336CD-F4DA-4894-AD4A-B287CB8CDBBB}" type="presParOf" srcId="{F5726D53-D7ED-4244-B454-D0B4B3E31018}" destId="{3CEF4165-10A4-40DA-B96A-103652E80C06}" srcOrd="7" destOrd="0" presId="urn:microsoft.com/office/officeart/2005/8/layout/vList2"/>
    <dgm:cxn modelId="{8CEEC8F4-764B-45BC-ADF4-1C21ADD8130D}" type="presParOf" srcId="{F5726D53-D7ED-4244-B454-D0B4B3E31018}" destId="{EDE1C0D4-8FE4-416C-9635-43C3A7FBDB0E}" srcOrd="8" destOrd="0" presId="urn:microsoft.com/office/officeart/2005/8/layout/vList2"/>
    <dgm:cxn modelId="{0D056704-A250-404E-8331-06C0840C9690}" type="presParOf" srcId="{F5726D53-D7ED-4244-B454-D0B4B3E31018}" destId="{EC63DE7D-E154-4407-A871-99818F0247C5}" srcOrd="9" destOrd="0" presId="urn:microsoft.com/office/officeart/2005/8/layout/vList2"/>
    <dgm:cxn modelId="{913DB2DB-0E38-432B-84B7-3ED8888C0FC0}" type="presParOf" srcId="{F5726D53-D7ED-4244-B454-D0B4B3E31018}" destId="{8046E8E1-4550-4CB8-A036-EEBC6C806B21}" srcOrd="10"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A6F086C9-4D74-4C06-83FE-A549F237A73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40C9C156-3AF4-4D2A-9E12-27476353C32C}">
      <dgm:prSet/>
      <dgm:spPr/>
      <dgm:t>
        <a:bodyPr/>
        <a:lstStyle/>
        <a:p>
          <a:pPr rtl="0"/>
          <a:r>
            <a:rPr lang="en-GB" i="1" dirty="0" err="1"/>
            <a:t>Actinomadura</a:t>
          </a:r>
          <a:r>
            <a:rPr lang="en-GB" i="1" dirty="0"/>
            <a:t> </a:t>
          </a:r>
          <a:r>
            <a:rPr lang="en-GB" i="1" dirty="0" err="1"/>
            <a:t>madurae</a:t>
          </a:r>
          <a:r>
            <a:rPr lang="en-GB" i="1" dirty="0"/>
            <a:t> </a:t>
          </a:r>
          <a:endParaRPr lang="en-GB" dirty="0"/>
        </a:p>
      </dgm:t>
    </dgm:pt>
    <dgm:pt modelId="{B0694EB9-19EC-4F9C-A446-98BE9DEB532E}" type="parTrans" cxnId="{83C25EB6-4D24-4076-8D44-3323E2D43B7D}">
      <dgm:prSet/>
      <dgm:spPr/>
      <dgm:t>
        <a:bodyPr/>
        <a:lstStyle/>
        <a:p>
          <a:endParaRPr lang="en-GB"/>
        </a:p>
      </dgm:t>
    </dgm:pt>
    <dgm:pt modelId="{4ACF54E4-A278-4D53-B47B-7CB4C16CAC7B}" type="sibTrans" cxnId="{83C25EB6-4D24-4076-8D44-3323E2D43B7D}">
      <dgm:prSet/>
      <dgm:spPr/>
      <dgm:t>
        <a:bodyPr/>
        <a:lstStyle/>
        <a:p>
          <a:endParaRPr lang="en-GB"/>
        </a:p>
      </dgm:t>
    </dgm:pt>
    <dgm:pt modelId="{C00B1C83-9BFA-4D13-935F-03FD538F84B7}">
      <dgm:prSet/>
      <dgm:spPr/>
      <dgm:t>
        <a:bodyPr/>
        <a:lstStyle/>
        <a:p>
          <a:pPr rtl="0"/>
          <a:r>
            <a:rPr lang="en-GB" i="1" dirty="0" err="1"/>
            <a:t>Actinomadura</a:t>
          </a:r>
          <a:r>
            <a:rPr lang="en-GB" i="1" dirty="0"/>
            <a:t> </a:t>
          </a:r>
          <a:r>
            <a:rPr lang="en-GB" i="1" dirty="0" err="1"/>
            <a:t>pelletieri</a:t>
          </a:r>
          <a:r>
            <a:rPr lang="en-GB" i="1" dirty="0"/>
            <a:t> </a:t>
          </a:r>
        </a:p>
      </dgm:t>
    </dgm:pt>
    <dgm:pt modelId="{11FBAFCF-50C1-4685-9C59-F030F4CD2985}" type="parTrans" cxnId="{F603BAAB-0CBE-4264-9156-4ED0D4563290}">
      <dgm:prSet/>
      <dgm:spPr/>
      <dgm:t>
        <a:bodyPr/>
        <a:lstStyle/>
        <a:p>
          <a:endParaRPr lang="en-GB"/>
        </a:p>
      </dgm:t>
    </dgm:pt>
    <dgm:pt modelId="{9559E537-4766-4EA8-BB8E-D5B77789121E}" type="sibTrans" cxnId="{F603BAAB-0CBE-4264-9156-4ED0D4563290}">
      <dgm:prSet/>
      <dgm:spPr/>
      <dgm:t>
        <a:bodyPr/>
        <a:lstStyle/>
        <a:p>
          <a:endParaRPr lang="en-GB"/>
        </a:p>
      </dgm:t>
    </dgm:pt>
    <dgm:pt modelId="{C93B77AF-966F-4638-AE5F-F42CC757A608}">
      <dgm:prSet/>
      <dgm:spPr/>
      <dgm:t>
        <a:bodyPr/>
        <a:lstStyle/>
        <a:p>
          <a:pPr rtl="0"/>
          <a:r>
            <a:rPr lang="en-GB" i="1" dirty="0" err="1"/>
            <a:t>Nocardia</a:t>
          </a:r>
          <a:r>
            <a:rPr lang="en-GB" i="1" dirty="0"/>
            <a:t> </a:t>
          </a:r>
          <a:r>
            <a:rPr lang="en-GB" i="1" dirty="0" err="1"/>
            <a:t>brasiliensis</a:t>
          </a:r>
          <a:r>
            <a:rPr lang="en-GB" i="1" dirty="0"/>
            <a:t> </a:t>
          </a:r>
          <a:endParaRPr lang="en-GB" dirty="0"/>
        </a:p>
      </dgm:t>
    </dgm:pt>
    <dgm:pt modelId="{8DA6897E-4519-4BB7-8A3A-3FEDA8BDBB95}" type="parTrans" cxnId="{21F9EDBA-1CE4-4C0A-A42B-266C4B686DB8}">
      <dgm:prSet/>
      <dgm:spPr/>
      <dgm:t>
        <a:bodyPr/>
        <a:lstStyle/>
        <a:p>
          <a:endParaRPr lang="en-GB"/>
        </a:p>
      </dgm:t>
    </dgm:pt>
    <dgm:pt modelId="{4B77920E-B110-4148-AA20-F0BB6D1899BF}" type="sibTrans" cxnId="{21F9EDBA-1CE4-4C0A-A42B-266C4B686DB8}">
      <dgm:prSet/>
      <dgm:spPr/>
      <dgm:t>
        <a:bodyPr/>
        <a:lstStyle/>
        <a:p>
          <a:endParaRPr lang="en-GB"/>
        </a:p>
      </dgm:t>
    </dgm:pt>
    <dgm:pt modelId="{12DED5A3-C9CA-476E-92C8-140AC951451B}">
      <dgm:prSet/>
      <dgm:spPr/>
      <dgm:t>
        <a:bodyPr/>
        <a:lstStyle/>
        <a:p>
          <a:pPr rtl="0"/>
          <a:r>
            <a:rPr lang="en-GB" i="1" dirty="0" err="1"/>
            <a:t>Nocardia</a:t>
          </a:r>
          <a:r>
            <a:rPr lang="en-GB" i="1" dirty="0"/>
            <a:t> </a:t>
          </a:r>
          <a:r>
            <a:rPr lang="en-GB" i="1" dirty="0" err="1"/>
            <a:t>asteroides</a:t>
          </a:r>
          <a:r>
            <a:rPr lang="en-GB" i="1" dirty="0"/>
            <a:t> </a:t>
          </a:r>
          <a:endParaRPr lang="en-GB" dirty="0"/>
        </a:p>
      </dgm:t>
    </dgm:pt>
    <dgm:pt modelId="{64F6E43E-E511-47D1-9DA9-A722D5A07A9F}" type="parTrans" cxnId="{2FD07AF5-9F88-4D3A-B408-554D7E032DE1}">
      <dgm:prSet/>
      <dgm:spPr/>
      <dgm:t>
        <a:bodyPr/>
        <a:lstStyle/>
        <a:p>
          <a:endParaRPr lang="en-GB"/>
        </a:p>
      </dgm:t>
    </dgm:pt>
    <dgm:pt modelId="{69FDD7CF-1418-4042-94DA-D2A3BCACC378}" type="sibTrans" cxnId="{2FD07AF5-9F88-4D3A-B408-554D7E032DE1}">
      <dgm:prSet/>
      <dgm:spPr/>
      <dgm:t>
        <a:bodyPr/>
        <a:lstStyle/>
        <a:p>
          <a:endParaRPr lang="en-GB"/>
        </a:p>
      </dgm:t>
    </dgm:pt>
    <dgm:pt modelId="{66B580D9-AEA9-4E48-A18B-AFB323429C6E}">
      <dgm:prSet/>
      <dgm:spPr/>
      <dgm:t>
        <a:bodyPr/>
        <a:lstStyle/>
        <a:p>
          <a:pPr rtl="0"/>
          <a:r>
            <a:rPr lang="en-GB" i="1" dirty="0" err="1"/>
            <a:t>Streptomyces</a:t>
          </a:r>
          <a:r>
            <a:rPr lang="en-GB" i="1" dirty="0"/>
            <a:t> </a:t>
          </a:r>
          <a:r>
            <a:rPr lang="en-GB" i="1" dirty="0" err="1"/>
            <a:t>somaliensis</a:t>
          </a:r>
          <a:r>
            <a:rPr lang="en-GB" i="1" dirty="0"/>
            <a:t> </a:t>
          </a:r>
          <a:endParaRPr lang="en-GB" dirty="0"/>
        </a:p>
      </dgm:t>
    </dgm:pt>
    <dgm:pt modelId="{24928C30-E529-4AAC-935F-F3343FF31DF4}" type="parTrans" cxnId="{C0EA5686-093E-4626-A8F9-E9631389167B}">
      <dgm:prSet/>
      <dgm:spPr/>
      <dgm:t>
        <a:bodyPr/>
        <a:lstStyle/>
        <a:p>
          <a:endParaRPr lang="en-GB"/>
        </a:p>
      </dgm:t>
    </dgm:pt>
    <dgm:pt modelId="{02B33D56-BB02-4875-A92D-3AA2D789F6FF}" type="sibTrans" cxnId="{C0EA5686-093E-4626-A8F9-E9631389167B}">
      <dgm:prSet/>
      <dgm:spPr/>
      <dgm:t>
        <a:bodyPr/>
        <a:lstStyle/>
        <a:p>
          <a:endParaRPr lang="en-GB"/>
        </a:p>
      </dgm:t>
    </dgm:pt>
    <dgm:pt modelId="{46A45A9D-5698-4184-9300-E904CF24F120}" type="pres">
      <dgm:prSet presAssocID="{A6F086C9-4D74-4C06-83FE-A549F237A730}" presName="linear" presStyleCnt="0">
        <dgm:presLayoutVars>
          <dgm:animLvl val="lvl"/>
          <dgm:resizeHandles val="exact"/>
        </dgm:presLayoutVars>
      </dgm:prSet>
      <dgm:spPr/>
      <dgm:t>
        <a:bodyPr/>
        <a:lstStyle/>
        <a:p>
          <a:endParaRPr lang="en-GB"/>
        </a:p>
      </dgm:t>
    </dgm:pt>
    <dgm:pt modelId="{D2E575CD-A964-47D4-B696-656EB1007E5D}" type="pres">
      <dgm:prSet presAssocID="{40C9C156-3AF4-4D2A-9E12-27476353C32C}" presName="parentText" presStyleLbl="node1" presStyleIdx="0" presStyleCnt="5">
        <dgm:presLayoutVars>
          <dgm:chMax val="0"/>
          <dgm:bulletEnabled val="1"/>
        </dgm:presLayoutVars>
      </dgm:prSet>
      <dgm:spPr/>
      <dgm:t>
        <a:bodyPr/>
        <a:lstStyle/>
        <a:p>
          <a:endParaRPr lang="en-GB"/>
        </a:p>
      </dgm:t>
    </dgm:pt>
    <dgm:pt modelId="{48D5EBF9-14F1-46ED-95D0-205C8472D8E3}" type="pres">
      <dgm:prSet presAssocID="{4ACF54E4-A278-4D53-B47B-7CB4C16CAC7B}" presName="spacer" presStyleCnt="0"/>
      <dgm:spPr/>
    </dgm:pt>
    <dgm:pt modelId="{9C67E38E-0AD0-4403-9984-B3D97849BD84}" type="pres">
      <dgm:prSet presAssocID="{C00B1C83-9BFA-4D13-935F-03FD538F84B7}" presName="parentText" presStyleLbl="node1" presStyleIdx="1" presStyleCnt="5">
        <dgm:presLayoutVars>
          <dgm:chMax val="0"/>
          <dgm:bulletEnabled val="1"/>
        </dgm:presLayoutVars>
      </dgm:prSet>
      <dgm:spPr/>
      <dgm:t>
        <a:bodyPr/>
        <a:lstStyle/>
        <a:p>
          <a:endParaRPr lang="en-GB"/>
        </a:p>
      </dgm:t>
    </dgm:pt>
    <dgm:pt modelId="{EAA6A2CF-6C7E-4396-A886-1F3CCC144402}" type="pres">
      <dgm:prSet presAssocID="{9559E537-4766-4EA8-BB8E-D5B77789121E}" presName="spacer" presStyleCnt="0"/>
      <dgm:spPr/>
    </dgm:pt>
    <dgm:pt modelId="{5DE6835E-FE50-4D37-BEA0-6EBB3484DD96}" type="pres">
      <dgm:prSet presAssocID="{C93B77AF-966F-4638-AE5F-F42CC757A608}" presName="parentText" presStyleLbl="node1" presStyleIdx="2" presStyleCnt="5">
        <dgm:presLayoutVars>
          <dgm:chMax val="0"/>
          <dgm:bulletEnabled val="1"/>
        </dgm:presLayoutVars>
      </dgm:prSet>
      <dgm:spPr/>
      <dgm:t>
        <a:bodyPr/>
        <a:lstStyle/>
        <a:p>
          <a:endParaRPr lang="en-GB"/>
        </a:p>
      </dgm:t>
    </dgm:pt>
    <dgm:pt modelId="{6A7AD9D2-B1AD-4BA8-A2CE-5A9B8192B5C5}" type="pres">
      <dgm:prSet presAssocID="{4B77920E-B110-4148-AA20-F0BB6D1899BF}" presName="spacer" presStyleCnt="0"/>
      <dgm:spPr/>
    </dgm:pt>
    <dgm:pt modelId="{3B6AE15F-A529-4B93-B83C-F169C0A443A2}" type="pres">
      <dgm:prSet presAssocID="{12DED5A3-C9CA-476E-92C8-140AC951451B}" presName="parentText" presStyleLbl="node1" presStyleIdx="3" presStyleCnt="5">
        <dgm:presLayoutVars>
          <dgm:chMax val="0"/>
          <dgm:bulletEnabled val="1"/>
        </dgm:presLayoutVars>
      </dgm:prSet>
      <dgm:spPr/>
      <dgm:t>
        <a:bodyPr/>
        <a:lstStyle/>
        <a:p>
          <a:endParaRPr lang="en-GB"/>
        </a:p>
      </dgm:t>
    </dgm:pt>
    <dgm:pt modelId="{0F4E6DC6-4CA6-4841-A091-62DE311E3523}" type="pres">
      <dgm:prSet presAssocID="{69FDD7CF-1418-4042-94DA-D2A3BCACC378}" presName="spacer" presStyleCnt="0"/>
      <dgm:spPr/>
    </dgm:pt>
    <dgm:pt modelId="{A82CF411-545F-4D24-AE52-5C8B073EEC95}" type="pres">
      <dgm:prSet presAssocID="{66B580D9-AEA9-4E48-A18B-AFB323429C6E}" presName="parentText" presStyleLbl="node1" presStyleIdx="4" presStyleCnt="5">
        <dgm:presLayoutVars>
          <dgm:chMax val="0"/>
          <dgm:bulletEnabled val="1"/>
        </dgm:presLayoutVars>
      </dgm:prSet>
      <dgm:spPr/>
      <dgm:t>
        <a:bodyPr/>
        <a:lstStyle/>
        <a:p>
          <a:endParaRPr lang="en-GB"/>
        </a:p>
      </dgm:t>
    </dgm:pt>
  </dgm:ptLst>
  <dgm:cxnLst>
    <dgm:cxn modelId="{C0EA5686-093E-4626-A8F9-E9631389167B}" srcId="{A6F086C9-4D74-4C06-83FE-A549F237A730}" destId="{66B580D9-AEA9-4E48-A18B-AFB323429C6E}" srcOrd="4" destOrd="0" parTransId="{24928C30-E529-4AAC-935F-F3343FF31DF4}" sibTransId="{02B33D56-BB02-4875-A92D-3AA2D789F6FF}"/>
    <dgm:cxn modelId="{2FD07AF5-9F88-4D3A-B408-554D7E032DE1}" srcId="{A6F086C9-4D74-4C06-83FE-A549F237A730}" destId="{12DED5A3-C9CA-476E-92C8-140AC951451B}" srcOrd="3" destOrd="0" parTransId="{64F6E43E-E511-47D1-9DA9-A722D5A07A9F}" sibTransId="{69FDD7CF-1418-4042-94DA-D2A3BCACC378}"/>
    <dgm:cxn modelId="{21F9EDBA-1CE4-4C0A-A42B-266C4B686DB8}" srcId="{A6F086C9-4D74-4C06-83FE-A549F237A730}" destId="{C93B77AF-966F-4638-AE5F-F42CC757A608}" srcOrd="2" destOrd="0" parTransId="{8DA6897E-4519-4BB7-8A3A-3FEDA8BDBB95}" sibTransId="{4B77920E-B110-4148-AA20-F0BB6D1899BF}"/>
    <dgm:cxn modelId="{39B11EBD-6875-4A55-82C1-75CBBF797463}" type="presOf" srcId="{12DED5A3-C9CA-476E-92C8-140AC951451B}" destId="{3B6AE15F-A529-4B93-B83C-F169C0A443A2}" srcOrd="0" destOrd="0" presId="urn:microsoft.com/office/officeart/2005/8/layout/vList2"/>
    <dgm:cxn modelId="{9F028E65-2E09-4A0B-BCFF-77FDEFAEB406}" type="presOf" srcId="{C93B77AF-966F-4638-AE5F-F42CC757A608}" destId="{5DE6835E-FE50-4D37-BEA0-6EBB3484DD96}" srcOrd="0" destOrd="0" presId="urn:microsoft.com/office/officeart/2005/8/layout/vList2"/>
    <dgm:cxn modelId="{16C92FE1-920C-4CA3-95B4-BBDF70E73CFA}" type="presOf" srcId="{C00B1C83-9BFA-4D13-935F-03FD538F84B7}" destId="{9C67E38E-0AD0-4403-9984-B3D97849BD84}" srcOrd="0" destOrd="0" presId="urn:microsoft.com/office/officeart/2005/8/layout/vList2"/>
    <dgm:cxn modelId="{1A5E68DE-BE46-4743-85DB-11756A14E332}" type="presOf" srcId="{A6F086C9-4D74-4C06-83FE-A549F237A730}" destId="{46A45A9D-5698-4184-9300-E904CF24F120}" srcOrd="0" destOrd="0" presId="urn:microsoft.com/office/officeart/2005/8/layout/vList2"/>
    <dgm:cxn modelId="{F603BAAB-0CBE-4264-9156-4ED0D4563290}" srcId="{A6F086C9-4D74-4C06-83FE-A549F237A730}" destId="{C00B1C83-9BFA-4D13-935F-03FD538F84B7}" srcOrd="1" destOrd="0" parTransId="{11FBAFCF-50C1-4685-9C59-F030F4CD2985}" sibTransId="{9559E537-4766-4EA8-BB8E-D5B77789121E}"/>
    <dgm:cxn modelId="{41C3178B-BA75-4205-99B4-E4E618DCCB05}" type="presOf" srcId="{40C9C156-3AF4-4D2A-9E12-27476353C32C}" destId="{D2E575CD-A964-47D4-B696-656EB1007E5D}" srcOrd="0" destOrd="0" presId="urn:microsoft.com/office/officeart/2005/8/layout/vList2"/>
    <dgm:cxn modelId="{D48B2E4F-CA3B-4CDC-81B8-7F05D05418E4}" type="presOf" srcId="{66B580D9-AEA9-4E48-A18B-AFB323429C6E}" destId="{A82CF411-545F-4D24-AE52-5C8B073EEC95}" srcOrd="0" destOrd="0" presId="urn:microsoft.com/office/officeart/2005/8/layout/vList2"/>
    <dgm:cxn modelId="{83C25EB6-4D24-4076-8D44-3323E2D43B7D}" srcId="{A6F086C9-4D74-4C06-83FE-A549F237A730}" destId="{40C9C156-3AF4-4D2A-9E12-27476353C32C}" srcOrd="0" destOrd="0" parTransId="{B0694EB9-19EC-4F9C-A446-98BE9DEB532E}" sibTransId="{4ACF54E4-A278-4D53-B47B-7CB4C16CAC7B}"/>
    <dgm:cxn modelId="{88FF9812-FCC0-4683-A966-189EBD9948CA}" type="presParOf" srcId="{46A45A9D-5698-4184-9300-E904CF24F120}" destId="{D2E575CD-A964-47D4-B696-656EB1007E5D}" srcOrd="0" destOrd="0" presId="urn:microsoft.com/office/officeart/2005/8/layout/vList2"/>
    <dgm:cxn modelId="{898F4C5A-6D23-4051-BCAE-8B65D683C54D}" type="presParOf" srcId="{46A45A9D-5698-4184-9300-E904CF24F120}" destId="{48D5EBF9-14F1-46ED-95D0-205C8472D8E3}" srcOrd="1" destOrd="0" presId="urn:microsoft.com/office/officeart/2005/8/layout/vList2"/>
    <dgm:cxn modelId="{BD9197E4-E934-4797-B609-A79C76C7ECC5}" type="presParOf" srcId="{46A45A9D-5698-4184-9300-E904CF24F120}" destId="{9C67E38E-0AD0-4403-9984-B3D97849BD84}" srcOrd="2" destOrd="0" presId="urn:microsoft.com/office/officeart/2005/8/layout/vList2"/>
    <dgm:cxn modelId="{1C55721F-2B7A-4345-9A89-8A7C1FA724BE}" type="presParOf" srcId="{46A45A9D-5698-4184-9300-E904CF24F120}" destId="{EAA6A2CF-6C7E-4396-A886-1F3CCC144402}" srcOrd="3" destOrd="0" presId="urn:microsoft.com/office/officeart/2005/8/layout/vList2"/>
    <dgm:cxn modelId="{FE72096D-7E18-4CFE-8660-2AFA1750C651}" type="presParOf" srcId="{46A45A9D-5698-4184-9300-E904CF24F120}" destId="{5DE6835E-FE50-4D37-BEA0-6EBB3484DD96}" srcOrd="4" destOrd="0" presId="urn:microsoft.com/office/officeart/2005/8/layout/vList2"/>
    <dgm:cxn modelId="{0FED1D60-73C9-4744-B400-BDA41A3AF90B}" type="presParOf" srcId="{46A45A9D-5698-4184-9300-E904CF24F120}" destId="{6A7AD9D2-B1AD-4BA8-A2CE-5A9B8192B5C5}" srcOrd="5" destOrd="0" presId="urn:microsoft.com/office/officeart/2005/8/layout/vList2"/>
    <dgm:cxn modelId="{C9EEA5B5-B929-4A11-8175-29A50DBBC02E}" type="presParOf" srcId="{46A45A9D-5698-4184-9300-E904CF24F120}" destId="{3B6AE15F-A529-4B93-B83C-F169C0A443A2}" srcOrd="6" destOrd="0" presId="urn:microsoft.com/office/officeart/2005/8/layout/vList2"/>
    <dgm:cxn modelId="{0486230F-AA72-43D9-B429-6433DD56517B}" type="presParOf" srcId="{46A45A9D-5698-4184-9300-E904CF24F120}" destId="{0F4E6DC6-4CA6-4841-A091-62DE311E3523}" srcOrd="7" destOrd="0" presId="urn:microsoft.com/office/officeart/2005/8/layout/vList2"/>
    <dgm:cxn modelId="{E528C28F-01C4-46AF-830D-18A33B601DF4}" type="presParOf" srcId="{46A45A9D-5698-4184-9300-E904CF24F120}" destId="{A82CF411-545F-4D24-AE52-5C8B073EEC95}" srcOrd="8"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4D69AEAC-841D-4C2E-8F55-4BAD84E4B7C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0C494858-44D7-476A-AF8D-B88AD7D4358E}">
      <dgm:prSet/>
      <dgm:spPr/>
      <dgm:t>
        <a:bodyPr/>
        <a:lstStyle/>
        <a:p>
          <a:pPr rtl="0"/>
          <a:r>
            <a:rPr lang="en-US" b="1" dirty="0"/>
            <a:t>FUNGI</a:t>
          </a:r>
          <a:endParaRPr lang="en-GB" b="1" dirty="0"/>
        </a:p>
      </dgm:t>
    </dgm:pt>
    <dgm:pt modelId="{73B26FF5-C8E8-411C-929F-EE6109BE014F}" type="parTrans" cxnId="{C261A395-55F9-48FB-92D2-E38C35201BD4}">
      <dgm:prSet/>
      <dgm:spPr/>
      <dgm:t>
        <a:bodyPr/>
        <a:lstStyle/>
        <a:p>
          <a:endParaRPr lang="en-GB"/>
        </a:p>
      </dgm:t>
    </dgm:pt>
    <dgm:pt modelId="{E39D9223-BE09-4474-87DF-81F7A23C6164}" type="sibTrans" cxnId="{C261A395-55F9-48FB-92D2-E38C35201BD4}">
      <dgm:prSet/>
      <dgm:spPr/>
      <dgm:t>
        <a:bodyPr/>
        <a:lstStyle/>
        <a:p>
          <a:endParaRPr lang="en-GB"/>
        </a:p>
      </dgm:t>
    </dgm:pt>
    <dgm:pt modelId="{DAB33E4A-FA7B-400D-8B9E-1F47F8B2BD0D}" type="pres">
      <dgm:prSet presAssocID="{4D69AEAC-841D-4C2E-8F55-4BAD84E4B7C2}" presName="Name0" presStyleCnt="0">
        <dgm:presLayoutVars>
          <dgm:dir/>
          <dgm:animLvl val="lvl"/>
          <dgm:resizeHandles val="exact"/>
        </dgm:presLayoutVars>
      </dgm:prSet>
      <dgm:spPr/>
      <dgm:t>
        <a:bodyPr/>
        <a:lstStyle/>
        <a:p>
          <a:endParaRPr lang="en-GB"/>
        </a:p>
      </dgm:t>
    </dgm:pt>
    <dgm:pt modelId="{68D46FA9-FAA3-43F6-9FC7-ACC1BFE24354}" type="pres">
      <dgm:prSet presAssocID="{0C494858-44D7-476A-AF8D-B88AD7D4358E}" presName="linNode" presStyleCnt="0"/>
      <dgm:spPr/>
    </dgm:pt>
    <dgm:pt modelId="{569F2BFB-5202-4D00-8E87-250AF1DC09F4}" type="pres">
      <dgm:prSet presAssocID="{0C494858-44D7-476A-AF8D-B88AD7D4358E}" presName="parentText" presStyleLbl="node1" presStyleIdx="0" presStyleCnt="1" custScaleX="277778">
        <dgm:presLayoutVars>
          <dgm:chMax val="1"/>
          <dgm:bulletEnabled val="1"/>
        </dgm:presLayoutVars>
      </dgm:prSet>
      <dgm:spPr/>
      <dgm:t>
        <a:bodyPr/>
        <a:lstStyle/>
        <a:p>
          <a:endParaRPr lang="en-GB"/>
        </a:p>
      </dgm:t>
    </dgm:pt>
  </dgm:ptLst>
  <dgm:cxnLst>
    <dgm:cxn modelId="{E939046E-8ECE-4BD8-AB48-49E6DA2D7D67}" type="presOf" srcId="{4D69AEAC-841D-4C2E-8F55-4BAD84E4B7C2}" destId="{DAB33E4A-FA7B-400D-8B9E-1F47F8B2BD0D}" srcOrd="0" destOrd="0" presId="urn:microsoft.com/office/officeart/2005/8/layout/vList5"/>
    <dgm:cxn modelId="{C261A395-55F9-48FB-92D2-E38C35201BD4}" srcId="{4D69AEAC-841D-4C2E-8F55-4BAD84E4B7C2}" destId="{0C494858-44D7-476A-AF8D-B88AD7D4358E}" srcOrd="0" destOrd="0" parTransId="{73B26FF5-C8E8-411C-929F-EE6109BE014F}" sibTransId="{E39D9223-BE09-4474-87DF-81F7A23C6164}"/>
    <dgm:cxn modelId="{1EC335BA-5AC1-443E-A7CF-0C87D0CD4CCA}" type="presOf" srcId="{0C494858-44D7-476A-AF8D-B88AD7D4358E}" destId="{569F2BFB-5202-4D00-8E87-250AF1DC09F4}" srcOrd="0" destOrd="0" presId="urn:microsoft.com/office/officeart/2005/8/layout/vList5"/>
    <dgm:cxn modelId="{746A8DD6-0B15-4481-BC88-0C39E227CE7A}" type="presParOf" srcId="{DAB33E4A-FA7B-400D-8B9E-1F47F8B2BD0D}" destId="{68D46FA9-FAA3-43F6-9FC7-ACC1BFE24354}" srcOrd="0" destOrd="0" presId="urn:microsoft.com/office/officeart/2005/8/layout/vList5"/>
    <dgm:cxn modelId="{93F31D71-28C3-4FF9-A0A1-506A5A491952}" type="presParOf" srcId="{68D46FA9-FAA3-43F6-9FC7-ACC1BFE24354}" destId="{569F2BFB-5202-4D00-8E87-250AF1DC09F4}" srcOrd="0" destOrd="0" presId="urn:microsoft.com/office/officeart/2005/8/layout/vList5"/>
  </dgm:cxnLst>
  <dgm:bg/>
  <dgm:whole/>
</dgm:dataModel>
</file>

<file path=ppt/diagrams/data4.xml><?xml version="1.0" encoding="utf-8"?>
<dgm:dataModel xmlns:dgm="http://schemas.openxmlformats.org/drawingml/2006/diagram" xmlns:a="http://schemas.openxmlformats.org/drawingml/2006/main">
  <dgm:ptLst>
    <dgm:pt modelId="{137C609A-F50E-404F-9288-C2643FEC559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A7F82AA3-35B6-4897-A67E-C02A15F5023A}">
      <dgm:prSet/>
      <dgm:spPr/>
      <dgm:t>
        <a:bodyPr/>
        <a:lstStyle/>
        <a:p>
          <a:pPr rtl="0"/>
          <a:r>
            <a:rPr lang="en-US" b="1" dirty="0"/>
            <a:t>ACTINOMYCETES</a:t>
          </a:r>
          <a:endParaRPr lang="en-GB" b="1" dirty="0"/>
        </a:p>
      </dgm:t>
    </dgm:pt>
    <dgm:pt modelId="{62275187-0323-41BA-BE02-E46FFE95A63D}" type="parTrans" cxnId="{7313740D-8C67-4CF7-B527-21F2B542ABB9}">
      <dgm:prSet/>
      <dgm:spPr/>
      <dgm:t>
        <a:bodyPr/>
        <a:lstStyle/>
        <a:p>
          <a:endParaRPr lang="en-GB"/>
        </a:p>
      </dgm:t>
    </dgm:pt>
    <dgm:pt modelId="{DD42463D-AABD-4006-8269-6697007F61BC}" type="sibTrans" cxnId="{7313740D-8C67-4CF7-B527-21F2B542ABB9}">
      <dgm:prSet/>
      <dgm:spPr/>
      <dgm:t>
        <a:bodyPr/>
        <a:lstStyle/>
        <a:p>
          <a:endParaRPr lang="en-GB"/>
        </a:p>
      </dgm:t>
    </dgm:pt>
    <dgm:pt modelId="{BE63F89F-DF52-4403-BCF4-B9E33E43B9E2}" type="pres">
      <dgm:prSet presAssocID="{137C609A-F50E-404F-9288-C2643FEC5597}" presName="Name0" presStyleCnt="0">
        <dgm:presLayoutVars>
          <dgm:dir/>
          <dgm:animLvl val="lvl"/>
          <dgm:resizeHandles val="exact"/>
        </dgm:presLayoutVars>
      </dgm:prSet>
      <dgm:spPr/>
      <dgm:t>
        <a:bodyPr/>
        <a:lstStyle/>
        <a:p>
          <a:endParaRPr lang="en-GB"/>
        </a:p>
      </dgm:t>
    </dgm:pt>
    <dgm:pt modelId="{C4AB8F96-A0B3-496E-929F-3D6D954370A4}" type="pres">
      <dgm:prSet presAssocID="{A7F82AA3-35B6-4897-A67E-C02A15F5023A}" presName="linNode" presStyleCnt="0"/>
      <dgm:spPr/>
    </dgm:pt>
    <dgm:pt modelId="{2185CD2E-90F3-44C3-9C1E-41E8E1350B75}" type="pres">
      <dgm:prSet presAssocID="{A7F82AA3-35B6-4897-A67E-C02A15F5023A}" presName="parentText" presStyleLbl="node1" presStyleIdx="0" presStyleCnt="1" custScaleX="277778">
        <dgm:presLayoutVars>
          <dgm:chMax val="1"/>
          <dgm:bulletEnabled val="1"/>
        </dgm:presLayoutVars>
      </dgm:prSet>
      <dgm:spPr/>
      <dgm:t>
        <a:bodyPr/>
        <a:lstStyle/>
        <a:p>
          <a:endParaRPr lang="en-GB"/>
        </a:p>
      </dgm:t>
    </dgm:pt>
  </dgm:ptLst>
  <dgm:cxnLst>
    <dgm:cxn modelId="{7313740D-8C67-4CF7-B527-21F2B542ABB9}" srcId="{137C609A-F50E-404F-9288-C2643FEC5597}" destId="{A7F82AA3-35B6-4897-A67E-C02A15F5023A}" srcOrd="0" destOrd="0" parTransId="{62275187-0323-41BA-BE02-E46FFE95A63D}" sibTransId="{DD42463D-AABD-4006-8269-6697007F61BC}"/>
    <dgm:cxn modelId="{AA34F3FE-E616-4D40-B145-9AD411750248}" type="presOf" srcId="{A7F82AA3-35B6-4897-A67E-C02A15F5023A}" destId="{2185CD2E-90F3-44C3-9C1E-41E8E1350B75}" srcOrd="0" destOrd="0" presId="urn:microsoft.com/office/officeart/2005/8/layout/vList5"/>
    <dgm:cxn modelId="{27E59344-53EB-4F41-A0A7-AEF1A6E6942D}" type="presOf" srcId="{137C609A-F50E-404F-9288-C2643FEC5597}" destId="{BE63F89F-DF52-4403-BCF4-B9E33E43B9E2}" srcOrd="0" destOrd="0" presId="urn:microsoft.com/office/officeart/2005/8/layout/vList5"/>
    <dgm:cxn modelId="{D09CC7BA-7791-4696-9613-09F3BFBC107D}" type="presParOf" srcId="{BE63F89F-DF52-4403-BCF4-B9E33E43B9E2}" destId="{C4AB8F96-A0B3-496E-929F-3D6D954370A4}" srcOrd="0" destOrd="0" presId="urn:microsoft.com/office/officeart/2005/8/layout/vList5"/>
    <dgm:cxn modelId="{73209C4E-EA18-4927-8100-1834A38D4A39}" type="presParOf" srcId="{C4AB8F96-A0B3-496E-929F-3D6D954370A4}" destId="{2185CD2E-90F3-44C3-9C1E-41E8E1350B75}" srcOrd="0"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3EE7AD4-92D2-498D-8600-7B3CAE67970E}" type="datetimeFigureOut">
              <a:rPr lang="en-US"/>
              <a:pPr>
                <a:defRPr/>
              </a:pPr>
              <a:t>17/Aug/20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DF60EA6-3C3B-43DD-B6C2-B4B0074A2AE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17EEF6-D5B8-4CDE-AD43-F213986DB1FA}" type="slidenum">
              <a:rPr lang="en-GB" smtClean="0"/>
              <a:pPr fontAlgn="base">
                <a:spcBef>
                  <a:spcPct val="0"/>
                </a:spcBef>
                <a:spcAft>
                  <a:spcPct val="0"/>
                </a:spcAft>
                <a:defRPr/>
              </a:pPr>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370D03-A1CC-49DB-809E-7D35568A1469}" type="slidenum">
              <a:rPr lang="en-GB" smtClean="0"/>
              <a:pPr fontAlgn="base">
                <a:spcBef>
                  <a:spcPct val="0"/>
                </a:spcBef>
                <a:spcAft>
                  <a:spcPct val="0"/>
                </a:spcAft>
                <a:defRPr/>
              </a:pPr>
              <a:t>10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7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A2BDA8-3E14-4B41-82A9-A27D0DD79414}" type="slidenum">
              <a:rPr lang="en-GB" smtClean="0"/>
              <a:pPr fontAlgn="base">
                <a:spcBef>
                  <a:spcPct val="0"/>
                </a:spcBef>
                <a:spcAft>
                  <a:spcPct val="0"/>
                </a:spcAft>
                <a:defRPr/>
              </a:pPr>
              <a:t>11</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BB1B3F-CCFB-4476-9F8D-CF48DBED45C4}" type="slidenum">
              <a:rPr lang="en-GB" smtClean="0"/>
              <a:pPr fontAlgn="base">
                <a:spcBef>
                  <a:spcPct val="0"/>
                </a:spcBef>
                <a:spcAft>
                  <a:spcPct val="0"/>
                </a:spcAft>
                <a:defRPr/>
              </a:pPr>
              <a:t>12</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93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E56D22-9AEF-45FE-B87B-640BC7E207AA}" type="slidenum">
              <a:rPr lang="en-GB" smtClean="0"/>
              <a:pPr fontAlgn="base">
                <a:spcBef>
                  <a:spcPct val="0"/>
                </a:spcBef>
                <a:spcAft>
                  <a:spcPct val="0"/>
                </a:spcAft>
                <a:defRPr/>
              </a:pPr>
              <a:t>13</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E1BC9F-3B23-4D73-8AF7-CBF3BB49EF39}" type="slidenum">
              <a:rPr lang="en-GB" smtClean="0"/>
              <a:pPr fontAlgn="base">
                <a:spcBef>
                  <a:spcPct val="0"/>
                </a:spcBef>
                <a:spcAft>
                  <a:spcPct val="0"/>
                </a:spcAft>
                <a:defRPr/>
              </a:pPr>
              <a:t>14</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14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2B02E8D-B0A2-4689-A592-0640276A2D81}" type="slidenum">
              <a:rPr lang="en-GB" smtClean="0"/>
              <a:pPr fontAlgn="base">
                <a:spcBef>
                  <a:spcPct val="0"/>
                </a:spcBef>
                <a:spcAft>
                  <a:spcPct val="0"/>
                </a:spcAft>
                <a:defRPr/>
              </a:pPr>
              <a:t>15</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24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19CA9A-9C7C-482F-BE05-0D0C3FBF697F}" type="slidenum">
              <a:rPr lang="en-GB" smtClean="0"/>
              <a:pPr fontAlgn="base">
                <a:spcBef>
                  <a:spcPct val="0"/>
                </a:spcBef>
                <a:spcAft>
                  <a:spcPct val="0"/>
                </a:spcAft>
                <a:defRPr/>
              </a:pPr>
              <a:t>16</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32E385-4C27-4231-B80A-8A000252D4EF}" type="slidenum">
              <a:rPr lang="en-GB" smtClean="0"/>
              <a:pPr fontAlgn="base">
                <a:spcBef>
                  <a:spcPct val="0"/>
                </a:spcBef>
                <a:spcAft>
                  <a:spcPct val="0"/>
                </a:spcAft>
                <a:defRPr/>
              </a:pPr>
              <a:t>17</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45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4D47BC8-1240-48D3-AA93-89DE0F06CE66}" type="slidenum">
              <a:rPr lang="en-GB" smtClean="0"/>
              <a:pPr fontAlgn="base">
                <a:spcBef>
                  <a:spcPct val="0"/>
                </a:spcBef>
                <a:spcAft>
                  <a:spcPct val="0"/>
                </a:spcAft>
                <a:defRPr/>
              </a:pPr>
              <a:t>18</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55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8F733BD-2647-41F5-9C95-35168AC41C59}" type="slidenum">
              <a:rPr lang="en-GB" smtClean="0"/>
              <a:pPr fontAlgn="base">
                <a:spcBef>
                  <a:spcPct val="0"/>
                </a:spcBef>
                <a:spcAft>
                  <a:spcPct val="0"/>
                </a:spcAft>
                <a:defRPr/>
              </a:pPr>
              <a:t>19</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48DE62F-C641-4A00-AC37-14C5A4311D43}" type="slidenum">
              <a:rPr lang="en-GB" smtClean="0"/>
              <a:pPr fontAlgn="base">
                <a:spcBef>
                  <a:spcPct val="0"/>
                </a:spcBef>
                <a:spcAft>
                  <a:spcPct val="0"/>
                </a:spcAft>
                <a:defRPr/>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974A792-8604-4835-AA75-F09AEFB7C8A5}" type="slidenum">
              <a:rPr lang="en-GB" smtClean="0"/>
              <a:pPr fontAlgn="base">
                <a:spcBef>
                  <a:spcPct val="0"/>
                </a:spcBef>
                <a:spcAft>
                  <a:spcPct val="0"/>
                </a:spcAft>
                <a:defRPr/>
              </a:pPr>
              <a:t>20</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CC58F5-5CCE-42CE-803E-4F3802EAEBB0}" type="slidenum">
              <a:rPr lang="en-GB" smtClean="0"/>
              <a:pPr fontAlgn="base">
                <a:spcBef>
                  <a:spcPct val="0"/>
                </a:spcBef>
                <a:spcAft>
                  <a:spcPct val="0"/>
                </a:spcAft>
                <a:defRPr/>
              </a:pPr>
              <a:t>21</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5874A9-92B5-44F5-8887-F96F3657F5FB}" type="slidenum">
              <a:rPr lang="en-GB" smtClean="0"/>
              <a:pPr fontAlgn="base">
                <a:spcBef>
                  <a:spcPct val="0"/>
                </a:spcBef>
                <a:spcAft>
                  <a:spcPct val="0"/>
                </a:spcAft>
                <a:defRPr/>
              </a:pPr>
              <a:t>22</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96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15477F-CEBF-448D-9847-88985179684A}" type="slidenum">
              <a:rPr lang="en-GB" smtClean="0"/>
              <a:pPr fontAlgn="base">
                <a:spcBef>
                  <a:spcPct val="0"/>
                </a:spcBef>
                <a:spcAft>
                  <a:spcPct val="0"/>
                </a:spcAft>
                <a:defRPr/>
              </a:pPr>
              <a:t>23</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F8FBBA-0CDC-4C4A-98B5-5E95352E60E8}" type="slidenum">
              <a:rPr lang="en-GB" smtClean="0"/>
              <a:pPr fontAlgn="base">
                <a:spcBef>
                  <a:spcPct val="0"/>
                </a:spcBef>
                <a:spcAft>
                  <a:spcPct val="0"/>
                </a:spcAft>
                <a:defRPr/>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A04D6C-3EF1-4CB7-B018-C83E66C45673}" type="slidenum">
              <a:rPr lang="en-GB" smtClean="0"/>
              <a:pPr fontAlgn="base">
                <a:spcBef>
                  <a:spcPct val="0"/>
                </a:spcBef>
                <a:spcAft>
                  <a:spcPct val="0"/>
                </a:spcAft>
                <a:defRPr/>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2170B8-B08C-460D-BE59-E8250F94D499}" type="slidenum">
              <a:rPr lang="en-GB" smtClean="0"/>
              <a:pPr fontAlgn="base">
                <a:spcBef>
                  <a:spcPct val="0"/>
                </a:spcBef>
                <a:spcAft>
                  <a:spcPct val="0"/>
                </a:spcAft>
                <a:defRPr/>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DAACF3-559F-45C9-B7E5-03E91146CACC}"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9D59D8-FC65-49A1-A146-D361C9955A80}"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B92557-1DC6-4EC6-B378-FBAFDB2C8880}" type="slidenum">
              <a:rPr lang="en-GB" smtClean="0"/>
              <a:pPr fontAlgn="base">
                <a:spcBef>
                  <a:spcPct val="0"/>
                </a:spcBef>
                <a:spcAft>
                  <a:spcPct val="0"/>
                </a:spcAft>
                <a:defRPr/>
              </a:pPr>
              <a:t>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FC0E21-8934-4B4E-97C7-16AFFE3AD304}" type="slidenum">
              <a:rPr lang="en-GB" smtClean="0"/>
              <a:pPr fontAlgn="base">
                <a:spcBef>
                  <a:spcPct val="0"/>
                </a:spcBef>
                <a:spcAft>
                  <a:spcPct val="0"/>
                </a:spcAft>
                <a:defRPr/>
              </a:pPr>
              <a:t>9</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2087EC41-E41E-42DE-945D-B1F7053617A5}" type="datetimeFigureOut">
              <a:rPr lang="en-US"/>
              <a:pPr>
                <a:defRPr/>
              </a:pPr>
              <a:t>17/Aug/20</a:t>
            </a:fld>
            <a:endParaRPr lang="en-GB"/>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GB"/>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59B9A7C8-37F5-4ABB-9E95-C4EF0B20C569}"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5F29D36-CF43-4A00-B885-DEE8CF373B7E}" type="datetimeFigureOut">
              <a:rPr lang="en-US"/>
              <a:pPr>
                <a:defRPr/>
              </a:pPr>
              <a:t>17/Aug/20</a:t>
            </a:fld>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51AB0E05-D2CA-4703-9100-D7BCC9936472}" type="slidenum">
              <a:rPr lang="en-GB"/>
              <a:pPr>
                <a:defRPr/>
              </a:pPr>
              <a:t>‹#›</a:t>
            </a:fld>
            <a:endParaRPr lang="en-GB"/>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8B4C7A5E-01F2-4B01-8E4F-2720646CA14E}" type="datetimeFigureOut">
              <a:rPr lang="en-US"/>
              <a:pPr>
                <a:defRPr/>
              </a:pPr>
              <a:t>17/Aug/20</a:t>
            </a:fld>
            <a:endParaRPr lang="en-GB"/>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GB"/>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E459D9AC-7266-4D28-AAED-1AFFBE17CA7A}" type="slidenum">
              <a:rPr lang="en-GB"/>
              <a:pPr>
                <a:defRPr/>
              </a:pPr>
              <a:t>‹#›</a:t>
            </a:fld>
            <a:endParaRPr lang="en-GB"/>
          </a:p>
        </p:txBody>
      </p:sp>
    </p:spTree>
  </p:cSld>
  <p:clrMapOvr>
    <a:overrideClrMapping bg1="lt1" tx1="dk1" bg2="lt2" tx2="dk2" accent1="accent1" accent2="accent2" accent3="accent3" accent4="accent4" accent5="accent5" accent6="accent6" hlink="hlink" folHlink="folHlink"/>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F46AF5F-5589-4347-8E7A-0370B753DC7E}" type="datetimeFigureOut">
              <a:rPr lang="en-US"/>
              <a:pPr>
                <a:defRPr/>
              </a:pPr>
              <a:t>17/Aug/20</a:t>
            </a:fld>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D1DD3584-90BD-424B-8507-42D329E6CCAD}" type="slidenum">
              <a:rPr lang="en-GB"/>
              <a:pPr>
                <a:defRPr/>
              </a:pPr>
              <a:t>‹#›</a:t>
            </a:fld>
            <a:endParaRPr lang="en-GB"/>
          </a:p>
        </p:txBody>
      </p:sp>
    </p:spTree>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B3A965C5-8A53-4254-9F5D-C6AD7DF7BC63}" type="datetimeFigureOut">
              <a:rPr lang="en-US"/>
              <a:pPr>
                <a:defRPr/>
              </a:pPr>
              <a:t>17/Aug/20</a:t>
            </a:fld>
            <a:endParaRPr lang="en-GB"/>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015BB55-BDD7-4A38-A613-EA5A3455D170}" type="slidenum">
              <a:rPr lang="en-GB"/>
              <a:pPr>
                <a:defRPr/>
              </a:pPr>
              <a:t>‹#›</a:t>
            </a:fld>
            <a:endParaRPr lang="en-GB"/>
          </a:p>
        </p:txBody>
      </p:sp>
      <p:sp>
        <p:nvSpPr>
          <p:cNvPr id="9" name="Footer Placeholder 13"/>
          <p:cNvSpPr>
            <a:spLocks noGrp="1"/>
          </p:cNvSpPr>
          <p:nvPr>
            <p:ph type="ftr" sz="quarter" idx="12"/>
          </p:nvPr>
        </p:nvSpPr>
        <p:spPr/>
        <p:txBody>
          <a:bodyPr/>
          <a:lstStyle>
            <a:lvl1pPr>
              <a:defRPr/>
            </a:lvl1pPr>
          </a:lstStyle>
          <a:p>
            <a:pPr>
              <a:defRPr/>
            </a:pPr>
            <a:endParaRPr lang="en-GB"/>
          </a:p>
        </p:txBody>
      </p:sp>
    </p:spTree>
  </p:cSld>
  <p:clrMapOvr>
    <a:overrideClrMapping bg1="lt1" tx1="dk1" bg2="lt2" tx2="dk2" accent1="accent1" accent2="accent2" accent3="accent3" accent4="accent4" accent5="accent5" accent6="accent6" hlink="hlink" folHlink="folHlink"/>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0EBBDBA1-3987-41B1-81E1-D3356E0784F8}" type="datetimeFigureOut">
              <a:rPr lang="en-US"/>
              <a:pPr>
                <a:defRPr/>
              </a:pPr>
              <a:t>17/Aug/20</a:t>
            </a:fld>
            <a:endParaRPr lang="en-GB"/>
          </a:p>
        </p:txBody>
      </p:sp>
      <p:sp>
        <p:nvSpPr>
          <p:cNvPr id="6" name="Slide Number Placeholder 9"/>
          <p:cNvSpPr>
            <a:spLocks noGrp="1"/>
          </p:cNvSpPr>
          <p:nvPr>
            <p:ph type="sldNum" sz="quarter" idx="11"/>
          </p:nvPr>
        </p:nvSpPr>
        <p:spPr/>
        <p:txBody>
          <a:bodyPr rtlCol="0"/>
          <a:lstStyle>
            <a:lvl1pPr>
              <a:defRPr/>
            </a:lvl1pPr>
          </a:lstStyle>
          <a:p>
            <a:pPr>
              <a:defRPr/>
            </a:pPr>
            <a:fld id="{7AF35797-D7EF-449F-96F0-A2E57B121CFF}" type="slidenum">
              <a:rPr lang="en-GB"/>
              <a:pPr>
                <a:defRPr/>
              </a:pPr>
              <a:t>‹#›</a:t>
            </a:fld>
            <a:endParaRPr lang="en-GB"/>
          </a:p>
        </p:txBody>
      </p:sp>
      <p:sp>
        <p:nvSpPr>
          <p:cNvPr id="7" name="Footer Placeholder 11"/>
          <p:cNvSpPr>
            <a:spLocks noGrp="1"/>
          </p:cNvSpPr>
          <p:nvPr>
            <p:ph type="ftr" sz="quarter" idx="12"/>
          </p:nvPr>
        </p:nvSpPr>
        <p:spPr/>
        <p:txBody>
          <a:bodyPr rtlCol="0"/>
          <a:lstStyle>
            <a:lvl1pPr>
              <a:defRPr/>
            </a:lvl1pPr>
          </a:lstStyle>
          <a:p>
            <a:pPr>
              <a:defRPr/>
            </a:pPr>
            <a:endParaRPr lang="en-GB"/>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E31DE097-BA61-4A86-A655-1B1402B26153}" type="datetimeFigureOut">
              <a:rPr lang="en-US"/>
              <a:pPr>
                <a:defRPr/>
              </a:pPr>
              <a:t>17/Aug/20</a:t>
            </a:fld>
            <a:endParaRPr lang="en-GB"/>
          </a:p>
        </p:txBody>
      </p:sp>
      <p:sp>
        <p:nvSpPr>
          <p:cNvPr id="8" name="Slide Number Placeholder 11"/>
          <p:cNvSpPr>
            <a:spLocks noGrp="1"/>
          </p:cNvSpPr>
          <p:nvPr>
            <p:ph type="sldNum" sz="quarter" idx="11"/>
          </p:nvPr>
        </p:nvSpPr>
        <p:spPr/>
        <p:txBody>
          <a:bodyPr rtlCol="0"/>
          <a:lstStyle>
            <a:lvl1pPr>
              <a:defRPr/>
            </a:lvl1pPr>
          </a:lstStyle>
          <a:p>
            <a:pPr>
              <a:defRPr/>
            </a:pPr>
            <a:fld id="{8466E436-4345-4533-9DB2-9F2697AB8849}" type="slidenum">
              <a:rPr lang="en-GB"/>
              <a:pPr>
                <a:defRPr/>
              </a:pPr>
              <a:t>‹#›</a:t>
            </a:fld>
            <a:endParaRPr lang="en-GB"/>
          </a:p>
        </p:txBody>
      </p:sp>
      <p:sp>
        <p:nvSpPr>
          <p:cNvPr id="9" name="Footer Placeholder 13"/>
          <p:cNvSpPr>
            <a:spLocks noGrp="1"/>
          </p:cNvSpPr>
          <p:nvPr>
            <p:ph type="ftr" sz="quarter" idx="12"/>
          </p:nvPr>
        </p:nvSpPr>
        <p:spPr/>
        <p:txBody>
          <a:bodyPr rtlCol="0"/>
          <a:lstStyle>
            <a:lvl1pPr>
              <a:defRPr/>
            </a:lvl1pPr>
          </a:lstStyle>
          <a:p>
            <a:pPr>
              <a:defRPr/>
            </a:pPr>
            <a:endParaRPr lang="en-GB"/>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03011AF9-245D-4F38-B56B-9DC1E34398F1}" type="datetimeFigureOut">
              <a:rPr lang="en-US"/>
              <a:pPr>
                <a:defRPr/>
              </a:pPr>
              <a:t>17/Aug/20</a:t>
            </a:fld>
            <a:endParaRPr lang="en-GB"/>
          </a:p>
        </p:txBody>
      </p:sp>
      <p:sp>
        <p:nvSpPr>
          <p:cNvPr id="4" name="Footer Placeholder 2"/>
          <p:cNvSpPr>
            <a:spLocks noGrp="1"/>
          </p:cNvSpPr>
          <p:nvPr>
            <p:ph type="ftr" sz="quarter" idx="11"/>
          </p:nvPr>
        </p:nvSpPr>
        <p:spPr/>
        <p:txBody>
          <a:bodyPr/>
          <a:lstStyle>
            <a:lvl1pPr>
              <a:defRPr/>
            </a:lvl1pPr>
          </a:lstStyle>
          <a:p>
            <a:pPr>
              <a:defRPr/>
            </a:pPr>
            <a:endParaRPr lang="en-GB"/>
          </a:p>
        </p:txBody>
      </p:sp>
      <p:sp>
        <p:nvSpPr>
          <p:cNvPr id="5" name="Slide Number Placeholder 22"/>
          <p:cNvSpPr>
            <a:spLocks noGrp="1"/>
          </p:cNvSpPr>
          <p:nvPr>
            <p:ph type="sldNum" sz="quarter" idx="12"/>
          </p:nvPr>
        </p:nvSpPr>
        <p:spPr/>
        <p:txBody>
          <a:bodyPr/>
          <a:lstStyle>
            <a:lvl1pPr>
              <a:defRPr/>
            </a:lvl1pPr>
          </a:lstStyle>
          <a:p>
            <a:pPr>
              <a:defRPr/>
            </a:pPr>
            <a:fld id="{72E5756B-975A-466E-8292-7CD061D05A86}" type="slidenum">
              <a:rPr lang="en-GB"/>
              <a:pPr>
                <a:defRPr/>
              </a:pPr>
              <a:t>‹#›</a:t>
            </a:fld>
            <a:endParaRPr lang="en-GB"/>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48D10505-1F0C-4E0A-8A7D-22E6E8E141F2}" type="datetimeFigureOut">
              <a:rPr lang="en-US"/>
              <a:pPr>
                <a:defRPr/>
              </a:pPr>
              <a:t>17/Aug/20</a:t>
            </a:fld>
            <a:endParaRPr lang="en-GB"/>
          </a:p>
        </p:txBody>
      </p:sp>
      <p:sp>
        <p:nvSpPr>
          <p:cNvPr id="3" name="Footer Placeholder 2"/>
          <p:cNvSpPr>
            <a:spLocks noGrp="1"/>
          </p:cNvSpPr>
          <p:nvPr>
            <p:ph type="ftr" sz="quarter" idx="11"/>
          </p:nvPr>
        </p:nvSpPr>
        <p:spPr/>
        <p:txBody>
          <a:bodyPr/>
          <a:lstStyle>
            <a:lvl1pPr>
              <a:defRPr/>
            </a:lvl1pPr>
          </a:lstStyle>
          <a:p>
            <a:pPr>
              <a:defRPr/>
            </a:pPr>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1DC46B33-1260-4469-BDF4-8BFA2E3A5340}" type="slidenum">
              <a:rPr lang="en-GB"/>
              <a:pPr>
                <a:defRPr/>
              </a:pPr>
              <a:t>‹#›</a:t>
            </a:fld>
            <a:endParaRPr lang="en-GB"/>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BB63421-F9A2-4F8B-920E-CB76693213EB}" type="datetimeFigureOut">
              <a:rPr lang="en-US"/>
              <a:pPr>
                <a:defRPr/>
              </a:pPr>
              <a:t>17/Aug/20</a:t>
            </a:fld>
            <a:endParaRPr lang="en-GB"/>
          </a:p>
        </p:txBody>
      </p:sp>
      <p:sp>
        <p:nvSpPr>
          <p:cNvPr id="6" name="Footer Placeholder 2"/>
          <p:cNvSpPr>
            <a:spLocks noGrp="1"/>
          </p:cNvSpPr>
          <p:nvPr>
            <p:ph type="ftr" sz="quarter" idx="11"/>
          </p:nvPr>
        </p:nvSpPr>
        <p:spPr/>
        <p:txBody>
          <a:bodyPr/>
          <a:lstStyle>
            <a:lvl1pPr>
              <a:defRPr/>
            </a:lvl1pPr>
          </a:lstStyle>
          <a:p>
            <a:pPr>
              <a:defRPr/>
            </a:pPr>
            <a:endParaRPr lang="en-GB"/>
          </a:p>
        </p:txBody>
      </p:sp>
      <p:sp>
        <p:nvSpPr>
          <p:cNvPr id="7" name="Slide Number Placeholder 22"/>
          <p:cNvSpPr>
            <a:spLocks noGrp="1"/>
          </p:cNvSpPr>
          <p:nvPr>
            <p:ph type="sldNum" sz="quarter" idx="12"/>
          </p:nvPr>
        </p:nvSpPr>
        <p:spPr/>
        <p:txBody>
          <a:bodyPr/>
          <a:lstStyle>
            <a:lvl1pPr>
              <a:defRPr/>
            </a:lvl1pPr>
          </a:lstStyle>
          <a:p>
            <a:pPr>
              <a:defRPr/>
            </a:pPr>
            <a:fld id="{3FDA9A9C-A7F6-4B87-AAB3-275E695E9777}" type="slidenum">
              <a:rPr lang="en-GB"/>
              <a:pPr>
                <a:defRPr/>
              </a:pPr>
              <a:t>‹#›</a:t>
            </a:fld>
            <a:endParaRPr lang="en-GB"/>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584668E2-D346-4BFD-B424-A559622BFD4D}" type="datetimeFigureOut">
              <a:rPr lang="en-US"/>
              <a:pPr>
                <a:defRPr/>
              </a:pPr>
              <a:t>17/Aug/20</a:t>
            </a:fld>
            <a:endParaRPr lang="en-GB"/>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ADB6345A-C76D-4995-8841-172D90F6F293}" type="slidenum">
              <a:rPr lang="en-GB"/>
              <a:pPr>
                <a:defRPr/>
              </a:pPr>
              <a:t>‹#›</a:t>
            </a:fld>
            <a:endParaRPr lang="en-GB"/>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GB"/>
          </a:p>
        </p:txBody>
      </p:sp>
    </p:spTree>
  </p:cSld>
  <p:clrMapOvr>
    <a:overrideClrMapping bg1="lt1" tx1="dk1" bg2="lt2" tx2="dk2" accent1="accent1" accent2="accent2" accent3="accent3" accent4="accent4" accent5="accent5" accent6="accent6" hlink="hlink" folHlink="folHlink"/>
  </p:clrMapOvr>
  <p:transition>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552C2473-B7B7-4605-B9B1-7DB3444FDADB}" type="datetimeFigureOut">
              <a:rPr lang="en-US"/>
              <a:pPr>
                <a:defRPr/>
              </a:pPr>
              <a:t>17/Aug/20</a:t>
            </a:fld>
            <a:endParaRPr lang="en-GB"/>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GB"/>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1D43528D-9A4E-4D85-8187-3918281F87D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27" r:id="rId1"/>
    <p:sldLayoutId id="2147483823" r:id="rId2"/>
    <p:sldLayoutId id="2147483828" r:id="rId3"/>
    <p:sldLayoutId id="2147483829" r:id="rId4"/>
    <p:sldLayoutId id="2147483830" r:id="rId5"/>
    <p:sldLayoutId id="2147483824" r:id="rId6"/>
    <p:sldLayoutId id="2147483831" r:id="rId7"/>
    <p:sldLayoutId id="2147483825" r:id="rId8"/>
    <p:sldLayoutId id="2147483832" r:id="rId9"/>
    <p:sldLayoutId id="2147483826" r:id="rId10"/>
    <p:sldLayoutId id="2147483833" r:id="rId11"/>
  </p:sldLayoutIdLst>
  <p:transition>
    <p:split/>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QuickStyle" Target="../diagrams/quickStyle3.xml"/><Relationship Id="rId18" Type="http://schemas.openxmlformats.org/officeDocument/2006/relationships/diagramColors" Target="../diagrams/colors4.xml"/><Relationship Id="rId3" Type="http://schemas.openxmlformats.org/officeDocument/2006/relationships/diagramData" Target="../diagrams/data1.xml"/><Relationship Id="rId7" Type="http://schemas.openxmlformats.org/officeDocument/2006/relationships/diagramData" Target="../diagrams/data2.xml"/><Relationship Id="rId12" Type="http://schemas.openxmlformats.org/officeDocument/2006/relationships/diagramLayout" Target="../diagrams/layout3.xml"/><Relationship Id="rId17" Type="http://schemas.openxmlformats.org/officeDocument/2006/relationships/diagramQuickStyle" Target="../diagrams/quickStyle4.xml"/><Relationship Id="rId2" Type="http://schemas.openxmlformats.org/officeDocument/2006/relationships/notesSlide" Target="../notesSlides/notesSlide6.xml"/><Relationship Id="rId16" Type="http://schemas.openxmlformats.org/officeDocument/2006/relationships/diagramLayout" Target="../diagrams/layout4.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Data" Target="../diagrams/data3.xml"/><Relationship Id="rId5" Type="http://schemas.openxmlformats.org/officeDocument/2006/relationships/diagramQuickStyle" Target="../diagrams/quickStyle1.xml"/><Relationship Id="rId15" Type="http://schemas.openxmlformats.org/officeDocument/2006/relationships/diagramData" Target="../diagrams/data4.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 Id="rId14" Type="http://schemas.openxmlformats.org/officeDocument/2006/relationships/diagramColors" Target="../diagrams/colors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1428750"/>
            <a:ext cx="6477000" cy="1828800"/>
          </a:xfrm>
        </p:spPr>
        <p:txBody>
          <a:bodyPr>
            <a:normAutofit/>
          </a:bodyPr>
          <a:lstStyle/>
          <a:p>
            <a:pPr eaLnBrk="1" fontAlgn="auto" hangingPunct="1">
              <a:spcAft>
                <a:spcPts val="0"/>
              </a:spcAft>
              <a:defRPr/>
            </a:pPr>
            <a:r>
              <a:rPr lang="en-US" dirty="0" smtClean="0"/>
              <a:t>Subcutaneous </a:t>
            </a:r>
            <a:br>
              <a:rPr lang="en-US" dirty="0" smtClean="0"/>
            </a:br>
            <a:r>
              <a:rPr lang="en-US" dirty="0" smtClean="0"/>
              <a:t> </a:t>
            </a:r>
            <a:r>
              <a:rPr lang="en-US" dirty="0"/>
              <a:t>FUNGAL INFECTIONS</a:t>
            </a:r>
            <a:endParaRPr lang="en-GB" dirty="0"/>
          </a:p>
        </p:txBody>
      </p:sp>
      <p:sp>
        <p:nvSpPr>
          <p:cNvPr id="9219" name="Subtitle 2"/>
          <p:cNvSpPr>
            <a:spLocks noGrp="1"/>
          </p:cNvSpPr>
          <p:nvPr>
            <p:ph type="subTitle" idx="1"/>
          </p:nvPr>
        </p:nvSpPr>
        <p:spPr>
          <a:xfrm>
            <a:off x="4071934" y="6049963"/>
            <a:ext cx="4995866" cy="685800"/>
          </a:xfrm>
        </p:spPr>
        <p:txBody>
          <a:bodyPr/>
          <a:lstStyle/>
          <a:p>
            <a:pPr eaLnBrk="1" hangingPunct="1"/>
            <a:r>
              <a:rPr lang="en-GB" dirty="0" smtClean="0">
                <a:solidFill>
                  <a:schemeClr val="bg1"/>
                </a:solidFill>
              </a:rPr>
              <a:t>Dr </a:t>
            </a:r>
            <a:r>
              <a:rPr lang="en-GB" dirty="0" err="1" smtClean="0">
                <a:solidFill>
                  <a:schemeClr val="bg1"/>
                </a:solidFill>
              </a:rPr>
              <a:t>Himani</a:t>
            </a:r>
            <a:r>
              <a:rPr lang="en-GB" dirty="0" smtClean="0">
                <a:solidFill>
                  <a:schemeClr val="bg1"/>
                </a:solidFill>
              </a:rPr>
              <a:t> </a:t>
            </a:r>
            <a:r>
              <a:rPr lang="en-GB" dirty="0" err="1" smtClean="0">
                <a:solidFill>
                  <a:schemeClr val="bg1"/>
                </a:solidFill>
              </a:rPr>
              <a:t>Pandya</a:t>
            </a:r>
            <a:endParaRPr lang="en-GB" dirty="0" smtClean="0">
              <a:solidFill>
                <a:schemeClr val="bg1"/>
              </a:solidFill>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12775" y="228600"/>
            <a:ext cx="8153400" cy="990600"/>
          </a:xfrm>
        </p:spPr>
        <p:txBody>
          <a:bodyPr/>
          <a:lstStyle/>
          <a:p>
            <a:pPr eaLnBrk="1" hangingPunct="1"/>
            <a:r>
              <a:rPr lang="en-US" smtClean="0"/>
              <a:t>MYCETOMA- Treatment</a:t>
            </a:r>
            <a:endParaRPr lang="en-GB" smtClean="0"/>
          </a:p>
        </p:txBody>
      </p:sp>
      <p:sp>
        <p:nvSpPr>
          <p:cNvPr id="3" name="Content Placeholder 2"/>
          <p:cNvSpPr>
            <a:spLocks noGrp="1"/>
          </p:cNvSpPr>
          <p:nvPr>
            <p:ph sz="quarter" idx="1"/>
          </p:nvPr>
        </p:nvSpPr>
        <p:spPr>
          <a:xfrm>
            <a:off x="500063" y="1803400"/>
            <a:ext cx="8186737" cy="4911725"/>
          </a:xfrm>
        </p:spPr>
        <p:txBody>
          <a:bodyPr>
            <a:normAutofit fontScale="92500"/>
          </a:bodyPr>
          <a:lstStyle/>
          <a:p>
            <a:pPr marL="320040" indent="-320040" eaLnBrk="1" fontAlgn="auto" hangingPunct="1">
              <a:spcAft>
                <a:spcPts val="0"/>
              </a:spcAft>
              <a:buFont typeface="Wingdings"/>
              <a:buChar char=""/>
              <a:defRPr/>
            </a:pPr>
            <a:r>
              <a:rPr lang="en-GB" dirty="0" err="1"/>
              <a:t>Actinomycetoma</a:t>
            </a:r>
            <a:r>
              <a:rPr lang="en-GB" dirty="0"/>
              <a:t> may respond to prolonged combination chemotherapy—e.g., with streptomycin (14mg/kg daily IM for 3 months) and either </a:t>
            </a:r>
            <a:r>
              <a:rPr lang="en-GB" dirty="0" err="1"/>
              <a:t>dapsone</a:t>
            </a:r>
            <a:r>
              <a:rPr lang="en-GB" dirty="0"/>
              <a:t> (1.5mg/kg 12 hourly orally) or </a:t>
            </a:r>
            <a:r>
              <a:rPr lang="en-GB" dirty="0" err="1"/>
              <a:t>trimethoprim-sulfamethoxazole</a:t>
            </a:r>
            <a:r>
              <a:rPr lang="en-GB" dirty="0"/>
              <a:t>.</a:t>
            </a:r>
          </a:p>
          <a:p>
            <a:pPr marL="320040" indent="-320040" eaLnBrk="1" fontAlgn="auto" hangingPunct="1">
              <a:spcAft>
                <a:spcPts val="0"/>
              </a:spcAft>
              <a:buFont typeface="Wingdings"/>
              <a:buChar char=""/>
              <a:defRPr/>
            </a:pPr>
            <a:r>
              <a:rPr lang="en-GB" dirty="0" err="1"/>
              <a:t>Eumycetoma</a:t>
            </a:r>
            <a:r>
              <a:rPr lang="en-GB" dirty="0"/>
              <a:t> rarely responds to chemotherapy; some cases caused by </a:t>
            </a:r>
            <a:r>
              <a:rPr lang="en-GB" i="1" dirty="0" err="1"/>
              <a:t>Madurella</a:t>
            </a:r>
            <a:r>
              <a:rPr lang="en-GB" i="1" dirty="0"/>
              <a:t> </a:t>
            </a:r>
            <a:r>
              <a:rPr lang="en-GB" i="1" dirty="0" err="1"/>
              <a:t>mycetomatis</a:t>
            </a:r>
            <a:r>
              <a:rPr lang="en-GB" i="1" dirty="0"/>
              <a:t> </a:t>
            </a:r>
            <a:r>
              <a:rPr lang="en-GB" dirty="0"/>
              <a:t>have appeared to respond to </a:t>
            </a:r>
            <a:r>
              <a:rPr lang="en-GB" dirty="0" err="1"/>
              <a:t>ketoconazole</a:t>
            </a:r>
            <a:r>
              <a:rPr lang="en-GB" dirty="0"/>
              <a:t> or </a:t>
            </a:r>
            <a:r>
              <a:rPr lang="en-GB" dirty="0" err="1"/>
              <a:t>itraconazole</a:t>
            </a:r>
            <a:r>
              <a:rPr lang="en-GB" dirty="0"/>
              <a:t>.</a:t>
            </a:r>
          </a:p>
          <a:p>
            <a:pPr marL="320040" indent="-320040" eaLnBrk="1" fontAlgn="auto" hangingPunct="1">
              <a:spcAft>
                <a:spcPts val="0"/>
              </a:spcAft>
              <a:buFont typeface="Wingdings"/>
              <a:buChar char=""/>
              <a:defRPr/>
            </a:pPr>
            <a:r>
              <a:rPr lang="en-GB" dirty="0"/>
              <a:t>Surgery may be a valuable alternative to the often poor results of medical treatment, which is with systemic antibiotics or antifungal drugs, depending on the organism isolated.</a:t>
            </a:r>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12775" y="228600"/>
            <a:ext cx="8153400" cy="990600"/>
          </a:xfrm>
        </p:spPr>
        <p:txBody>
          <a:bodyPr/>
          <a:lstStyle/>
          <a:p>
            <a:pPr eaLnBrk="1" hangingPunct="1"/>
            <a:r>
              <a:rPr lang="en-US" smtClean="0"/>
              <a:t>SPOROTRICHOSIS</a:t>
            </a:r>
            <a:endParaRPr lang="en-GB" smtClean="0"/>
          </a:p>
        </p:txBody>
      </p:sp>
      <p:sp>
        <p:nvSpPr>
          <p:cNvPr id="25603" name="Content Placeholder 2"/>
          <p:cNvSpPr>
            <a:spLocks noGrp="1"/>
          </p:cNvSpPr>
          <p:nvPr>
            <p:ph sz="quarter" idx="1"/>
          </p:nvPr>
        </p:nvSpPr>
        <p:spPr>
          <a:xfrm>
            <a:off x="612775" y="2600325"/>
            <a:ext cx="8153400" cy="3257550"/>
          </a:xfrm>
        </p:spPr>
        <p:txBody>
          <a:bodyPr/>
          <a:lstStyle/>
          <a:p>
            <a:pPr eaLnBrk="1" hangingPunct="1"/>
            <a:r>
              <a:rPr lang="en-GB" i="1" smtClean="0"/>
              <a:t>Sporothrix schenckii </a:t>
            </a:r>
            <a:r>
              <a:rPr lang="en-GB" smtClean="0"/>
              <a:t>lives as a saprophyte on plants in many areas of the world. In nature and on culture at room temperature, the fungus grows as a mould; within host tissue or at 37</a:t>
            </a:r>
            <a:r>
              <a:rPr lang="en-GB" baseline="30000" smtClean="0"/>
              <a:t>O</a:t>
            </a:r>
            <a:r>
              <a:rPr lang="en-GB" smtClean="0"/>
              <a:t>C on enriched media, it grows as a budding yeast. It is identified by its appearance in mould and yeast forms.</a:t>
            </a:r>
          </a:p>
          <a:p>
            <a:pPr eaLnBrk="1" hangingPunct="1"/>
            <a:endParaRPr lang="en-GB" smtClean="0"/>
          </a:p>
        </p:txBody>
      </p:sp>
      <p:sp>
        <p:nvSpPr>
          <p:cNvPr id="5" name="TextBox 4"/>
          <p:cNvSpPr txBox="1"/>
          <p:nvPr/>
        </p:nvSpPr>
        <p:spPr>
          <a:xfrm>
            <a:off x="3214678" y="1701217"/>
            <a:ext cx="1928826" cy="584775"/>
          </a:xfrm>
          <a:prstGeom prst="rect">
            <a:avLst/>
          </a:prstGeom>
          <a:noFill/>
        </p:spPr>
        <p:txBody>
          <a:bodyPr>
            <a:spAutoFit/>
          </a:bodyPr>
          <a:lstStyle/>
          <a:p>
            <a:pPr fontAlgn="auto">
              <a:spcBef>
                <a:spcPts val="0"/>
              </a:spcBef>
              <a:spcAft>
                <a:spcPts val="0"/>
              </a:spcAft>
              <a:defRPr/>
            </a:pPr>
            <a:r>
              <a:rPr lang="en-GB" sz="3200" b="1" dirty="0">
                <a:effectLst>
                  <a:reflection blurRad="6350" stA="55000" endA="300" endPos="45500" dir="5400000" sy="-100000" algn="bl" rotWithShape="0"/>
                </a:effectLst>
                <a:latin typeface="+mn-lt"/>
                <a:cs typeface="+mn-cs"/>
              </a:rPr>
              <a:t>Aetiology</a:t>
            </a:r>
            <a:endParaRPr lang="en-GB" dirty="0">
              <a:effectLst>
                <a:reflection blurRad="6350" stA="55000" endA="300" endPos="45500" dir="5400000" sy="-100000" algn="bl" rotWithShape="0"/>
              </a:effectLst>
              <a:latin typeface="+mn-lt"/>
              <a:cs typeface="+mn-cs"/>
            </a:endParaRPr>
          </a:p>
        </p:txBody>
      </p:sp>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a:t>SPOROTRICHOSIS- </a:t>
            </a:r>
            <a:br>
              <a:rPr lang="en-US" dirty="0"/>
            </a:br>
            <a:r>
              <a:rPr lang="en-GB" dirty="0"/>
              <a:t>Pathogenesis and Pathology </a:t>
            </a:r>
          </a:p>
        </p:txBody>
      </p:sp>
      <p:sp>
        <p:nvSpPr>
          <p:cNvPr id="3" name="Content Placeholder 2"/>
          <p:cNvSpPr>
            <a:spLocks noGrp="1"/>
          </p:cNvSpPr>
          <p:nvPr>
            <p:ph sz="quarter" idx="1"/>
          </p:nvPr>
        </p:nvSpPr>
        <p:spPr>
          <a:xfrm>
            <a:off x="612775" y="1790720"/>
            <a:ext cx="8153400" cy="4495800"/>
          </a:xfrm>
        </p:spPr>
        <p:txBody>
          <a:bodyPr>
            <a:normAutofit lnSpcReduction="10000"/>
          </a:bodyPr>
          <a:lstStyle/>
          <a:p>
            <a:pPr marL="320040" indent="-320040" eaLnBrk="1" fontAlgn="auto" hangingPunct="1">
              <a:spcAft>
                <a:spcPts val="0"/>
              </a:spcAft>
              <a:buFont typeface="Wingdings"/>
              <a:buChar char=""/>
              <a:defRPr/>
            </a:pPr>
            <a:r>
              <a:rPr lang="en-GB" dirty="0"/>
              <a:t>Infection results from the inoculation of </a:t>
            </a:r>
            <a:r>
              <a:rPr lang="en-GB" i="1" dirty="0" err="1"/>
              <a:t>S.schenckii</a:t>
            </a:r>
            <a:r>
              <a:rPr lang="en-GB" i="1" dirty="0"/>
              <a:t> </a:t>
            </a:r>
            <a:r>
              <a:rPr lang="en-GB" dirty="0"/>
              <a:t>into subcutaneous tissue through minor trauma.</a:t>
            </a:r>
          </a:p>
          <a:p>
            <a:pPr marL="320040" indent="-320040" eaLnBrk="1" fontAlgn="auto" hangingPunct="1">
              <a:spcAft>
                <a:spcPts val="0"/>
              </a:spcAft>
              <a:buFont typeface="Wingdings"/>
              <a:buChar char=""/>
              <a:defRPr/>
            </a:pPr>
            <a:r>
              <a:rPr lang="en-GB" dirty="0"/>
              <a:t>Nursery workers</a:t>
            </a:r>
            <a:r>
              <a:rPr lang="en-GB" dirty="0" smtClean="0"/>
              <a:t>, florists</a:t>
            </a:r>
            <a:r>
              <a:rPr lang="en-GB" dirty="0"/>
              <a:t>, and gardeners acquire the illness from roses, sphagnum moss, and other plants. Infection may be limited to the site of inoculation (plaque </a:t>
            </a:r>
            <a:r>
              <a:rPr lang="en-GB" dirty="0" err="1"/>
              <a:t>sporotrichosis</a:t>
            </a:r>
            <a:r>
              <a:rPr lang="en-GB" dirty="0"/>
              <a:t>) or extend along proximal lymphatic channels (</a:t>
            </a:r>
            <a:r>
              <a:rPr lang="en-GB" dirty="0" err="1"/>
              <a:t>lymphangitic</a:t>
            </a:r>
            <a:r>
              <a:rPr lang="en-GB" dirty="0"/>
              <a:t> </a:t>
            </a:r>
            <a:r>
              <a:rPr lang="en-GB" dirty="0" err="1"/>
              <a:t>sporotrichosis</a:t>
            </a:r>
            <a:r>
              <a:rPr lang="en-GB" dirty="0"/>
              <a:t>). </a:t>
            </a:r>
          </a:p>
          <a:p>
            <a:pPr marL="320040" indent="-320040" eaLnBrk="1" fontAlgn="auto" hangingPunct="1">
              <a:spcAft>
                <a:spcPts val="0"/>
              </a:spcAft>
              <a:buFont typeface="Wingdings"/>
              <a:buChar char=""/>
              <a:defRPr/>
            </a:pPr>
            <a:r>
              <a:rPr lang="en-GB" dirty="0"/>
              <a:t>Spread beyond an extremity—the usual site of infection—is rare, and </a:t>
            </a:r>
            <a:r>
              <a:rPr lang="en-GB" dirty="0" err="1"/>
              <a:t>hematogenous</a:t>
            </a:r>
            <a:r>
              <a:rPr lang="en-GB" dirty="0"/>
              <a:t> dissemination from the skin remains unproven. </a:t>
            </a:r>
          </a:p>
        </p:txBody>
      </p:sp>
    </p:spTree>
  </p:cSld>
  <p:clrMapOvr>
    <a:masterClrMapping/>
  </p:clrMapOvr>
  <p:transition>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a:t>SPOROTRICHOSIS-</a:t>
            </a:r>
            <a:r>
              <a:rPr lang="en-GB" sz="4000" dirty="0"/>
              <a:t>Clinical Manifestations</a:t>
            </a:r>
            <a:endParaRPr lang="en-GB" dirty="0"/>
          </a:p>
        </p:txBody>
      </p:sp>
      <p:sp>
        <p:nvSpPr>
          <p:cNvPr id="27651" name="Content Placeholder 2"/>
          <p:cNvSpPr>
            <a:spLocks noGrp="1"/>
          </p:cNvSpPr>
          <p:nvPr>
            <p:ph sz="quarter" idx="1"/>
          </p:nvPr>
        </p:nvSpPr>
        <p:spPr>
          <a:xfrm>
            <a:off x="457200" y="1500190"/>
            <a:ext cx="8329613" cy="5143520"/>
          </a:xfrm>
        </p:spPr>
        <p:txBody>
          <a:bodyPr/>
          <a:lstStyle/>
          <a:p>
            <a:pPr eaLnBrk="1" hangingPunct="1"/>
            <a:r>
              <a:rPr lang="en-GB" dirty="0" smtClean="0"/>
              <a:t>In </a:t>
            </a:r>
            <a:r>
              <a:rPr lang="en-GB" dirty="0" err="1" smtClean="0"/>
              <a:t>lymphangitic</a:t>
            </a:r>
            <a:r>
              <a:rPr lang="en-GB" dirty="0" smtClean="0"/>
              <a:t> </a:t>
            </a:r>
            <a:r>
              <a:rPr lang="en-GB" dirty="0" err="1" smtClean="0"/>
              <a:t>sporotrichosis</a:t>
            </a:r>
            <a:r>
              <a:rPr lang="en-GB" dirty="0" smtClean="0"/>
              <a:t>, which is by far the most common manifestation, a nearly painless red papule forms at the site of inoculation. Over the next several weeks, similar nodules form along proximal lymphatic channels. The nodules intermittently discharge small amounts of pus.</a:t>
            </a:r>
          </a:p>
          <a:p>
            <a:pPr eaLnBrk="1" hangingPunct="1"/>
            <a:r>
              <a:rPr lang="en-GB" dirty="0" smtClean="0"/>
              <a:t>Ulceration may occur. The proximal extension of these lesions, often with skip areas, is quite distinctive but may be mimicked by lesions of </a:t>
            </a:r>
            <a:r>
              <a:rPr lang="en-GB" i="1" dirty="0" err="1" smtClean="0"/>
              <a:t>Nocardia</a:t>
            </a:r>
            <a:r>
              <a:rPr lang="en-GB" i="1" dirty="0" smtClean="0"/>
              <a:t> </a:t>
            </a:r>
            <a:r>
              <a:rPr lang="en-GB" i="1" dirty="0" err="1" smtClean="0"/>
              <a:t>brasiliensis</a:t>
            </a:r>
            <a:r>
              <a:rPr lang="en-GB" dirty="0" smtClean="0"/>
              <a:t>, </a:t>
            </a:r>
            <a:r>
              <a:rPr lang="en-GB" i="1" dirty="0" smtClean="0"/>
              <a:t>Mycobacterium </a:t>
            </a:r>
            <a:r>
              <a:rPr lang="en-GB" i="1" dirty="0" err="1" smtClean="0"/>
              <a:t>marinum</a:t>
            </a:r>
            <a:r>
              <a:rPr lang="en-GB" dirty="0" smtClean="0"/>
              <a:t>, or (in rare cases) </a:t>
            </a:r>
            <a:r>
              <a:rPr lang="en-GB" i="1" dirty="0" err="1" smtClean="0"/>
              <a:t>Leishmania</a:t>
            </a:r>
            <a:r>
              <a:rPr lang="en-GB" i="1" dirty="0" smtClean="0"/>
              <a:t> </a:t>
            </a:r>
            <a:r>
              <a:rPr lang="en-GB" i="1" dirty="0" err="1" smtClean="0"/>
              <a:t>brasiliensis</a:t>
            </a:r>
            <a:r>
              <a:rPr lang="en-GB" i="1" dirty="0" smtClean="0"/>
              <a:t> </a:t>
            </a:r>
            <a:r>
              <a:rPr lang="en-GB" dirty="0" smtClean="0"/>
              <a:t>or </a:t>
            </a:r>
            <a:r>
              <a:rPr lang="en-GB" i="1" dirty="0" smtClean="0"/>
              <a:t>Mycobacterium </a:t>
            </a:r>
            <a:r>
              <a:rPr lang="en-GB" i="1" dirty="0" err="1" smtClean="0"/>
              <a:t>kansasii</a:t>
            </a:r>
            <a:r>
              <a:rPr lang="en-GB" dirty="0" smtClean="0"/>
              <a:t>.</a:t>
            </a:r>
          </a:p>
        </p:txBody>
      </p:sp>
    </p:spTree>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12775" y="228600"/>
            <a:ext cx="8153400" cy="990600"/>
          </a:xfrm>
        </p:spPr>
        <p:txBody>
          <a:bodyPr/>
          <a:lstStyle/>
          <a:p>
            <a:pPr eaLnBrk="1" hangingPunct="1"/>
            <a:r>
              <a:rPr lang="en-US" smtClean="0"/>
              <a:t>SPOROTRICHOSIS-</a:t>
            </a:r>
            <a:r>
              <a:rPr lang="en-GB" smtClean="0"/>
              <a:t>Diagnosis</a:t>
            </a:r>
          </a:p>
        </p:txBody>
      </p:sp>
      <p:sp>
        <p:nvSpPr>
          <p:cNvPr id="28675" name="Content Placeholder 2"/>
          <p:cNvSpPr>
            <a:spLocks noGrp="1"/>
          </p:cNvSpPr>
          <p:nvPr>
            <p:ph sz="quarter" idx="1"/>
          </p:nvPr>
        </p:nvSpPr>
        <p:spPr>
          <a:xfrm>
            <a:off x="612775" y="1600200"/>
            <a:ext cx="8153400" cy="4495800"/>
          </a:xfrm>
        </p:spPr>
        <p:txBody>
          <a:bodyPr/>
          <a:lstStyle/>
          <a:p>
            <a:pPr eaLnBrk="1" hangingPunct="1"/>
            <a:r>
              <a:rPr lang="en-GB" smtClean="0"/>
              <a:t>Culture of pus, joint fluid, sputum, or a skin biopsy specimen is preferred. The appearance of </a:t>
            </a:r>
            <a:r>
              <a:rPr lang="en-GB" i="1" smtClean="0"/>
              <a:t>S.schenckii </a:t>
            </a:r>
            <a:r>
              <a:rPr lang="en-GB" smtClean="0"/>
              <a:t>in tissue is variable.</a:t>
            </a:r>
          </a:p>
          <a:p>
            <a:pPr eaLnBrk="1" hangingPunct="1"/>
            <a:r>
              <a:rPr lang="en-GB" smtClean="0"/>
              <a:t>In skin lesions, the organisms are hard to find.</a:t>
            </a:r>
          </a:p>
          <a:p>
            <a:pPr eaLnBrk="1" hangingPunct="1"/>
            <a:endParaRPr lang="en-GB" smtClean="0"/>
          </a:p>
        </p:txBody>
      </p:sp>
    </p:spTree>
  </p:cSld>
  <p:clrMapOvr>
    <a:masterClrMapping/>
  </p:clrMapOvr>
  <p:transition>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
            </a:r>
            <a:br>
              <a:rPr lang="en-US" dirty="0" smtClean="0"/>
            </a:br>
            <a:r>
              <a:rPr lang="en-US" dirty="0" smtClean="0"/>
              <a:t>SPOROTRICHOSIS-</a:t>
            </a:r>
            <a:r>
              <a:rPr lang="en-GB" dirty="0"/>
              <a:t>treatment</a:t>
            </a:r>
            <a:br>
              <a:rPr lang="en-GB" dirty="0"/>
            </a:br>
            <a:endParaRPr lang="en-GB" dirty="0"/>
          </a:p>
        </p:txBody>
      </p:sp>
      <p:sp>
        <p:nvSpPr>
          <p:cNvPr id="29699" name="Content Placeholder 2"/>
          <p:cNvSpPr>
            <a:spLocks noGrp="1"/>
          </p:cNvSpPr>
          <p:nvPr>
            <p:ph sz="quarter" idx="1"/>
          </p:nvPr>
        </p:nvSpPr>
        <p:spPr>
          <a:xfrm>
            <a:off x="612775" y="1600200"/>
            <a:ext cx="8153400" cy="4495800"/>
          </a:xfrm>
        </p:spPr>
        <p:txBody>
          <a:bodyPr/>
          <a:lstStyle/>
          <a:p>
            <a:pPr eaLnBrk="1" hangingPunct="1"/>
            <a:r>
              <a:rPr lang="en-GB" smtClean="0"/>
              <a:t>Itraconazole (100 to 200 mg daily) is the drug of choice for the treatment of cutaneous sporotrichosis.</a:t>
            </a:r>
          </a:p>
          <a:p>
            <a:pPr eaLnBrk="1" hangingPunct="1"/>
            <a:r>
              <a:rPr lang="en-GB" smtClean="0"/>
              <a:t>A saturated solution of potassium iodide given orally is also effective, but side effects often prevent the effective use of this regimen. Therapy should be continued for 1 month after the resolution of all lesions. </a:t>
            </a:r>
          </a:p>
        </p:txBody>
      </p:sp>
    </p:spTree>
  </p:cSld>
  <p:clrMapOvr>
    <a:masterClrMapping/>
  </p:clrMapOvr>
  <p:transition>
    <p:spli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12775" y="228600"/>
            <a:ext cx="8153400" cy="990600"/>
          </a:xfrm>
        </p:spPr>
        <p:txBody>
          <a:bodyPr/>
          <a:lstStyle/>
          <a:p>
            <a:pPr eaLnBrk="1" hangingPunct="1"/>
            <a:r>
              <a:rPr lang="en-US" smtClean="0"/>
              <a:t>CHROMOMYCOSIS</a:t>
            </a:r>
            <a:endParaRPr lang="en-GB" smtClean="0"/>
          </a:p>
        </p:txBody>
      </p:sp>
      <p:sp>
        <p:nvSpPr>
          <p:cNvPr id="30723" name="Content Placeholder 2"/>
          <p:cNvSpPr>
            <a:spLocks noGrp="1"/>
          </p:cNvSpPr>
          <p:nvPr>
            <p:ph sz="quarter" idx="1"/>
          </p:nvPr>
        </p:nvSpPr>
        <p:spPr>
          <a:xfrm>
            <a:off x="612775" y="1600200"/>
            <a:ext cx="8153400" cy="4495800"/>
          </a:xfrm>
        </p:spPr>
        <p:txBody>
          <a:bodyPr/>
          <a:lstStyle/>
          <a:p>
            <a:pPr eaLnBrk="1" hangingPunct="1"/>
            <a:r>
              <a:rPr lang="en-US" smtClean="0"/>
              <a:t>Also called verrucous dermatitis</a:t>
            </a:r>
          </a:p>
          <a:p>
            <a:pPr eaLnBrk="1" hangingPunct="1"/>
            <a:r>
              <a:rPr lang="en-US" smtClean="0"/>
              <a:t>Characterized by insidious development of verrucoid, papillomatous excrescences confined to the skin and subcutaneous tissues of the feet and legs.</a:t>
            </a:r>
            <a:endParaRPr lang="en-GB" smtClean="0"/>
          </a:p>
        </p:txBody>
      </p:sp>
    </p:spTree>
  </p:cSld>
  <p:clrMapOvr>
    <a:masterClrMapping/>
  </p:clrMapOvr>
  <p:transition>
    <p:spli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12775" y="228600"/>
            <a:ext cx="8153400" cy="990600"/>
          </a:xfrm>
        </p:spPr>
        <p:txBody>
          <a:bodyPr/>
          <a:lstStyle/>
          <a:p>
            <a:pPr eaLnBrk="1" hangingPunct="1"/>
            <a:r>
              <a:rPr lang="en-US" smtClean="0"/>
              <a:t>CHROMOMYCOSIS- aetiology</a:t>
            </a:r>
            <a:endParaRPr lang="en-GB" smtClean="0"/>
          </a:p>
        </p:txBody>
      </p:sp>
      <p:sp>
        <p:nvSpPr>
          <p:cNvPr id="31747" name="Content Placeholder 2"/>
          <p:cNvSpPr>
            <a:spLocks noGrp="1"/>
          </p:cNvSpPr>
          <p:nvPr>
            <p:ph sz="quarter" idx="1"/>
          </p:nvPr>
        </p:nvSpPr>
        <p:spPr>
          <a:xfrm>
            <a:off x="612775" y="1600200"/>
            <a:ext cx="8153400" cy="4495800"/>
          </a:xfrm>
        </p:spPr>
        <p:txBody>
          <a:bodyPr/>
          <a:lstStyle/>
          <a:p>
            <a:pPr eaLnBrk="1" hangingPunct="1"/>
            <a:r>
              <a:rPr lang="en-US" smtClean="0"/>
              <a:t>Caused by a species of closely related fungi producing identical morphology. They are:</a:t>
            </a:r>
          </a:p>
          <a:p>
            <a:pPr eaLnBrk="1" hangingPunct="1"/>
            <a:r>
              <a:rPr lang="en-US" i="1" smtClean="0"/>
              <a:t>Phialophora verrucosa</a:t>
            </a:r>
          </a:p>
          <a:p>
            <a:pPr eaLnBrk="1" hangingPunct="1"/>
            <a:r>
              <a:rPr lang="en-US" i="1" smtClean="0"/>
              <a:t>Phialophora pedrosoi</a:t>
            </a:r>
          </a:p>
          <a:p>
            <a:pPr eaLnBrk="1" hangingPunct="1"/>
            <a:r>
              <a:rPr lang="en-US" i="1" smtClean="0"/>
              <a:t>Fonsecaea compacta</a:t>
            </a:r>
          </a:p>
          <a:p>
            <a:pPr eaLnBrk="1" hangingPunct="1"/>
            <a:r>
              <a:rPr lang="en-US" i="1" smtClean="0"/>
              <a:t>Phialophora dermatitidis</a:t>
            </a:r>
          </a:p>
          <a:p>
            <a:pPr eaLnBrk="1" hangingPunct="1"/>
            <a:r>
              <a:rPr lang="en-US" i="1" smtClean="0"/>
              <a:t>Cladosporium carionii</a:t>
            </a:r>
            <a:endParaRPr lang="en-GB" i="1" smtClean="0"/>
          </a:p>
        </p:txBody>
      </p:sp>
    </p:spTree>
  </p:cSld>
  <p:clrMapOvr>
    <a:masterClrMapping/>
  </p:clrMapOvr>
  <p:transition>
    <p:spli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12775" y="228600"/>
            <a:ext cx="8153400" cy="990600"/>
          </a:xfrm>
        </p:spPr>
        <p:txBody>
          <a:bodyPr/>
          <a:lstStyle/>
          <a:p>
            <a:pPr eaLnBrk="1" hangingPunct="1"/>
            <a:r>
              <a:rPr lang="en-US" smtClean="0"/>
              <a:t>CHROMOMYCOSIS- aetiology ctd</a:t>
            </a:r>
            <a:endParaRPr lang="en-GB" smtClean="0"/>
          </a:p>
        </p:txBody>
      </p:sp>
      <p:sp>
        <p:nvSpPr>
          <p:cNvPr id="32771" name="Content Placeholder 2"/>
          <p:cNvSpPr>
            <a:spLocks noGrp="1"/>
          </p:cNvSpPr>
          <p:nvPr>
            <p:ph sz="quarter" idx="1"/>
          </p:nvPr>
        </p:nvSpPr>
        <p:spPr>
          <a:xfrm>
            <a:off x="612775" y="1600200"/>
            <a:ext cx="8153400" cy="4495800"/>
          </a:xfrm>
        </p:spPr>
        <p:txBody>
          <a:bodyPr/>
          <a:lstStyle/>
          <a:p>
            <a:pPr eaLnBrk="1" hangingPunct="1"/>
            <a:r>
              <a:rPr lang="en-US" smtClean="0"/>
              <a:t>Soil and wood are their natural habitats</a:t>
            </a:r>
          </a:p>
          <a:p>
            <a:pPr eaLnBrk="1" hangingPunct="1"/>
            <a:r>
              <a:rPr lang="en-US" smtClean="0"/>
              <a:t>They are introduced traumatically into human tissue</a:t>
            </a:r>
          </a:p>
          <a:p>
            <a:pPr eaLnBrk="1" hangingPunct="1"/>
            <a:r>
              <a:rPr lang="en-US" smtClean="0"/>
              <a:t>Incubation period varies from few months to a few years</a:t>
            </a:r>
            <a:endParaRPr lang="en-GB" smtClean="0"/>
          </a:p>
        </p:txBody>
      </p:sp>
    </p:spTree>
  </p:cSld>
  <p:clrMapOvr>
    <a:masterClrMapping/>
  </p:clrMapOvr>
  <p:transition>
    <p:spli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72425" cy="868362"/>
          </a:xfrm>
        </p:spPr>
        <p:txBody>
          <a:bodyPr>
            <a:normAutofit fontScale="90000"/>
          </a:bodyPr>
          <a:lstStyle/>
          <a:p>
            <a:pPr eaLnBrk="1" fontAlgn="auto" hangingPunct="1">
              <a:spcAft>
                <a:spcPts val="0"/>
              </a:spcAft>
              <a:defRPr/>
            </a:pPr>
            <a:r>
              <a:rPr lang="en-US" dirty="0"/>
              <a:t>CHROMOMYCOSIS- clinical features</a:t>
            </a:r>
            <a:endParaRPr lang="en-GB" dirty="0"/>
          </a:p>
        </p:txBody>
      </p:sp>
      <p:sp>
        <p:nvSpPr>
          <p:cNvPr id="3" name="Content Placeholder 2"/>
          <p:cNvSpPr>
            <a:spLocks noGrp="1"/>
          </p:cNvSpPr>
          <p:nvPr>
            <p:ph sz="quarter" idx="1"/>
          </p:nvPr>
        </p:nvSpPr>
        <p:spPr>
          <a:xfrm>
            <a:off x="285750" y="1714500"/>
            <a:ext cx="8572500" cy="5000625"/>
          </a:xfrm>
        </p:spPr>
        <p:txBody>
          <a:bodyPr>
            <a:normAutofit fontScale="92500" lnSpcReduction="10000"/>
          </a:bodyPr>
          <a:lstStyle/>
          <a:p>
            <a:pPr marL="320040" indent="-320040" eaLnBrk="1" fontAlgn="auto" hangingPunct="1">
              <a:spcAft>
                <a:spcPts val="0"/>
              </a:spcAft>
              <a:buFont typeface="Wingdings"/>
              <a:buChar char=""/>
              <a:defRPr/>
            </a:pPr>
            <a:r>
              <a:rPr lang="en-US" dirty="0"/>
              <a:t>A warty papule develops at the inoculation site.</a:t>
            </a:r>
          </a:p>
          <a:p>
            <a:pPr marL="320040" indent="-320040" eaLnBrk="1" fontAlgn="auto" hangingPunct="1">
              <a:spcAft>
                <a:spcPts val="0"/>
              </a:spcAft>
              <a:buFont typeface="Wingdings"/>
              <a:buChar char=""/>
              <a:defRPr/>
            </a:pPr>
            <a:r>
              <a:rPr lang="en-US" dirty="0"/>
              <a:t>This gradually ulcerates and/or enlarges to form a brownish black </a:t>
            </a:r>
            <a:r>
              <a:rPr lang="en-US" dirty="0" err="1"/>
              <a:t>verrucous</a:t>
            </a:r>
            <a:r>
              <a:rPr lang="en-US" dirty="0"/>
              <a:t> plaque with a raised border.</a:t>
            </a:r>
          </a:p>
          <a:p>
            <a:pPr marL="320040" indent="-320040" eaLnBrk="1" fontAlgn="auto" hangingPunct="1">
              <a:spcAft>
                <a:spcPts val="0"/>
              </a:spcAft>
              <a:buFont typeface="Wingdings"/>
              <a:buChar char=""/>
              <a:defRPr/>
            </a:pPr>
            <a:r>
              <a:rPr lang="en-US" dirty="0"/>
              <a:t>Ulceration occurs</a:t>
            </a:r>
          </a:p>
          <a:p>
            <a:pPr marL="320040" indent="-320040" eaLnBrk="1" fontAlgn="auto" hangingPunct="1">
              <a:spcAft>
                <a:spcPts val="0"/>
              </a:spcAft>
              <a:buFont typeface="Wingdings"/>
              <a:buChar char=""/>
              <a:defRPr/>
            </a:pPr>
            <a:r>
              <a:rPr lang="en-US" dirty="0"/>
              <a:t>Gross deformation of the foot ‘Mossy Foot’</a:t>
            </a:r>
          </a:p>
          <a:p>
            <a:pPr marL="320040" indent="-320040" eaLnBrk="1" fontAlgn="auto" hangingPunct="1">
              <a:spcAft>
                <a:spcPts val="0"/>
              </a:spcAft>
              <a:buFont typeface="Wingdings"/>
              <a:buChar char=""/>
              <a:defRPr/>
            </a:pPr>
            <a:r>
              <a:rPr lang="en-US" dirty="0"/>
              <a:t>New satellite warty papules emerge in the vicinity.</a:t>
            </a:r>
          </a:p>
          <a:p>
            <a:pPr marL="320040" indent="-320040" eaLnBrk="1" fontAlgn="auto" hangingPunct="1">
              <a:spcAft>
                <a:spcPts val="0"/>
              </a:spcAft>
              <a:buFont typeface="Wingdings"/>
              <a:buChar char=""/>
              <a:defRPr/>
            </a:pPr>
            <a:r>
              <a:rPr lang="en-US" dirty="0"/>
              <a:t>The disease is asymptomatic but secondary bacterial infection can cause itching</a:t>
            </a:r>
          </a:p>
          <a:p>
            <a:pPr marL="320040" indent="-320040" eaLnBrk="1" fontAlgn="auto" hangingPunct="1">
              <a:spcAft>
                <a:spcPts val="0"/>
              </a:spcAft>
              <a:buFont typeface="Wingdings"/>
              <a:buChar char=""/>
              <a:defRPr/>
            </a:pPr>
            <a:r>
              <a:rPr lang="en-US" dirty="0"/>
              <a:t>Underlying bone and muscle are spared</a:t>
            </a:r>
          </a:p>
          <a:p>
            <a:pPr marL="320040" indent="-320040" eaLnBrk="1" fontAlgn="auto" hangingPunct="1">
              <a:spcAft>
                <a:spcPts val="0"/>
              </a:spcAft>
              <a:buFont typeface="Wingdings"/>
              <a:buChar char=""/>
              <a:defRPr/>
            </a:pPr>
            <a:r>
              <a:rPr lang="en-US" dirty="0"/>
              <a:t>In extreme cases blockage of the deeper </a:t>
            </a:r>
            <a:r>
              <a:rPr lang="en-US" dirty="0" err="1"/>
              <a:t>lymphatics</a:t>
            </a:r>
            <a:r>
              <a:rPr lang="en-US" dirty="0"/>
              <a:t> may be responsible for secondary elephantiasis.</a:t>
            </a:r>
            <a:endParaRPr lang="en-GB" dirty="0"/>
          </a:p>
        </p:txBody>
      </p:sp>
    </p:spTree>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12775" y="228600"/>
            <a:ext cx="8153400" cy="990600"/>
          </a:xfrm>
        </p:spPr>
        <p:txBody>
          <a:bodyPr/>
          <a:lstStyle/>
          <a:p>
            <a:pPr eaLnBrk="1" hangingPunct="1"/>
            <a:r>
              <a:rPr lang="en-US" smtClean="0"/>
              <a:t>OUTLINE</a:t>
            </a:r>
            <a:endParaRPr lang="en-GB" smtClean="0"/>
          </a:p>
        </p:txBody>
      </p:sp>
      <p:sp>
        <p:nvSpPr>
          <p:cNvPr id="3" name="Content Placeholder 2"/>
          <p:cNvSpPr>
            <a:spLocks noGrp="1"/>
          </p:cNvSpPr>
          <p:nvPr>
            <p:ph sz="quarter" idx="1"/>
          </p:nvPr>
        </p:nvSpPr>
        <p:spPr>
          <a:xfrm>
            <a:off x="612775" y="1600200"/>
            <a:ext cx="8153400" cy="4495800"/>
          </a:xfrm>
        </p:spPr>
        <p:txBody>
          <a:bodyPr/>
          <a:lstStyle/>
          <a:p>
            <a:pPr eaLnBrk="1" hangingPunct="1"/>
            <a:r>
              <a:rPr lang="en-US" dirty="0" smtClean="0"/>
              <a:t>Introduction</a:t>
            </a:r>
          </a:p>
          <a:p>
            <a:pPr eaLnBrk="1" hangingPunct="1"/>
            <a:r>
              <a:rPr lang="en-GB" dirty="0" smtClean="0"/>
              <a:t>MYCETOMA / MADURA FOOT</a:t>
            </a:r>
          </a:p>
          <a:p>
            <a:pPr eaLnBrk="1" hangingPunct="1"/>
            <a:r>
              <a:rPr lang="en-US" dirty="0" smtClean="0"/>
              <a:t>SPOROTRICHOSIS</a:t>
            </a:r>
          </a:p>
          <a:p>
            <a:pPr eaLnBrk="1" hangingPunct="1"/>
            <a:r>
              <a:rPr lang="en-US" dirty="0" smtClean="0"/>
              <a:t>CHROMOMYCOSIS</a:t>
            </a:r>
          </a:p>
          <a:p>
            <a:pPr eaLnBrk="1" hangingPunct="1"/>
            <a:r>
              <a:rPr lang="en-US" dirty="0" smtClean="0"/>
              <a:t> RHINOSPORIDIOSIS</a:t>
            </a:r>
            <a:endParaRPr lang="en-GB" dirty="0" smtClean="0"/>
          </a:p>
          <a:p>
            <a:pPr eaLnBrk="1" hangingPunct="1"/>
            <a:endParaRPr lang="en-GB" dirty="0" smtClean="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800" decel="100000"/>
                                        <p:tgtEl>
                                          <p:spTgt spid="3">
                                            <p:txEl>
                                              <p:pRg st="0" end="0"/>
                                            </p:txEl>
                                          </p:spTgt>
                                        </p:tgtEl>
                                      </p:cBhvr>
                                    </p:animEffect>
                                    <p:anim calcmode="lin" valueType="num">
                                      <p:cBhvr>
                                        <p:cTn id="1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800" decel="100000"/>
                                        <p:tgtEl>
                                          <p:spTgt spid="3">
                                            <p:txEl>
                                              <p:pRg st="1" end="1"/>
                                            </p:txEl>
                                          </p:spTgt>
                                        </p:tgtEl>
                                      </p:cBhvr>
                                    </p:animEffect>
                                    <p:anim calcmode="lin" valueType="num">
                                      <p:cBhvr>
                                        <p:cTn id="2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fade">
                                      <p:cBhvr>
                                        <p:cTn id="37" dur="800" decel="100000"/>
                                        <p:tgtEl>
                                          <p:spTgt spid="3">
                                            <p:txEl>
                                              <p:pRg st="2" end="2"/>
                                            </p:txEl>
                                          </p:spTgt>
                                        </p:tgtEl>
                                      </p:cBhvr>
                                    </p:animEffect>
                                    <p:anim calcmode="lin" valueType="num">
                                      <p:cBhvr>
                                        <p:cTn id="3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800" decel="100000"/>
                                        <p:tgtEl>
                                          <p:spTgt spid="3">
                                            <p:txEl>
                                              <p:pRg st="3" end="3"/>
                                            </p:txEl>
                                          </p:spTgt>
                                        </p:tgtEl>
                                      </p:cBhvr>
                                    </p:animEffect>
                                    <p:anim calcmode="lin" valueType="num">
                                      <p:cBhvr>
                                        <p:cTn id="4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grpId="0"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fade">
                                      <p:cBhvr>
                                        <p:cTn id="57" dur="800" decel="100000"/>
                                        <p:tgtEl>
                                          <p:spTgt spid="3">
                                            <p:txEl>
                                              <p:pRg st="4" end="4"/>
                                            </p:txEl>
                                          </p:spTgt>
                                        </p:tgtEl>
                                      </p:cBhvr>
                                    </p:animEffect>
                                    <p:anim calcmode="lin" valueType="num">
                                      <p:cBhvr>
                                        <p:cTn id="5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Placeholder 3"/>
          <p:cNvSpPr>
            <a:spLocks noGrp="1"/>
          </p:cNvSpPr>
          <p:nvPr>
            <p:ph type="body" sz="half" idx="2"/>
          </p:nvPr>
        </p:nvSpPr>
        <p:spPr/>
        <p:txBody>
          <a:bodyPr/>
          <a:lstStyle/>
          <a:p>
            <a:pPr algn="ctr" eaLnBrk="1" hangingPunct="1"/>
            <a:r>
              <a:rPr lang="en-GB" sz="1600" b="1" smtClean="0"/>
              <a:t>6 cm annular violaceous plaque with overlying scaly and dyspigmentation at the border</a:t>
            </a:r>
            <a:endParaRPr lang="en-GB" b="1" smtClean="0"/>
          </a:p>
        </p:txBody>
      </p:sp>
      <p:sp>
        <p:nvSpPr>
          <p:cNvPr id="34819" name="Title 1"/>
          <p:cNvSpPr>
            <a:spLocks noGrp="1"/>
          </p:cNvSpPr>
          <p:nvPr>
            <p:ph type="title"/>
          </p:nvPr>
        </p:nvSpPr>
        <p:spPr/>
        <p:txBody>
          <a:bodyPr/>
          <a:lstStyle/>
          <a:p>
            <a:pPr algn="ctr" eaLnBrk="1" hangingPunct="1"/>
            <a:r>
              <a:rPr lang="en-US" sz="2400" smtClean="0"/>
              <a:t>Chromomycosis of the forearm</a:t>
            </a:r>
            <a:endParaRPr lang="en-GB" sz="2400" smtClean="0"/>
          </a:p>
        </p:txBody>
      </p:sp>
      <p:sp>
        <p:nvSpPr>
          <p:cNvPr id="3" name="Picture Placeholder 2"/>
          <p:cNvSpPr>
            <a:spLocks noGrp="1"/>
          </p:cNvSpPr>
          <p:nvPr>
            <p:ph type="pic" idx="1"/>
          </p:nvPr>
        </p:nvSpPr>
        <p:spPr>
          <a:xfrm>
            <a:off x="1560513" y="0"/>
            <a:ext cx="7583487" cy="4568825"/>
          </a:xfrm>
        </p:spPr>
      </p:sp>
      <p:pic>
        <p:nvPicPr>
          <p:cNvPr id="34821" name="Picture 2" descr="C:\Users\Sojimi Abimbola O\Desktop\Flash\CHROMOBLASTOMYCOSIS_files\display_files\chromoblastomycosis_1_080318.jpg"/>
          <p:cNvPicPr>
            <a:picLocks noChangeAspect="1" noChangeArrowheads="1"/>
          </p:cNvPicPr>
          <p:nvPr/>
        </p:nvPicPr>
        <p:blipFill>
          <a:blip r:embed="rId3"/>
          <a:srcRect/>
          <a:stretch>
            <a:fillRect/>
          </a:stretch>
        </p:blipFill>
        <p:spPr bwMode="auto">
          <a:xfrm>
            <a:off x="1785938" y="603250"/>
            <a:ext cx="5572125" cy="4183063"/>
          </a:xfrm>
          <a:prstGeom prst="rect">
            <a:avLst/>
          </a:prstGeom>
          <a:noFill/>
          <a:ln w="9525">
            <a:noFill/>
            <a:miter lim="800000"/>
            <a:headEnd/>
            <a:tailEnd/>
          </a:ln>
        </p:spPr>
      </p:pic>
    </p:spTree>
  </p:cSld>
  <p:clrMapOvr>
    <a:masterClrMapping/>
  </p:clrMapOvr>
  <p:transition>
    <p:spli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Placeholder 3"/>
          <p:cNvSpPr>
            <a:spLocks noGrp="1"/>
          </p:cNvSpPr>
          <p:nvPr>
            <p:ph type="body" sz="half" idx="2"/>
          </p:nvPr>
        </p:nvSpPr>
        <p:spPr/>
        <p:txBody>
          <a:bodyPr/>
          <a:lstStyle/>
          <a:p>
            <a:pPr eaLnBrk="1" hangingPunct="1"/>
            <a:endParaRPr lang="en-GB" smtClean="0"/>
          </a:p>
        </p:txBody>
      </p:sp>
      <p:sp>
        <p:nvSpPr>
          <p:cNvPr id="35843" name="Title 1"/>
          <p:cNvSpPr>
            <a:spLocks noGrp="1"/>
          </p:cNvSpPr>
          <p:nvPr>
            <p:ph type="title"/>
          </p:nvPr>
        </p:nvSpPr>
        <p:spPr/>
        <p:txBody>
          <a:bodyPr/>
          <a:lstStyle/>
          <a:p>
            <a:pPr eaLnBrk="1" hangingPunct="1"/>
            <a:endParaRPr lang="en-GB" smtClean="0"/>
          </a:p>
        </p:txBody>
      </p:sp>
      <p:sp>
        <p:nvSpPr>
          <p:cNvPr id="3" name="Picture Placeholder 2"/>
          <p:cNvSpPr>
            <a:spLocks noGrp="1"/>
          </p:cNvSpPr>
          <p:nvPr>
            <p:ph type="pic" idx="1"/>
          </p:nvPr>
        </p:nvSpPr>
        <p:spPr>
          <a:xfrm>
            <a:off x="1560513" y="0"/>
            <a:ext cx="7583487" cy="4568825"/>
          </a:xfrm>
        </p:spPr>
      </p:sp>
      <p:pic>
        <p:nvPicPr>
          <p:cNvPr id="35845" name="Picture 2" descr="C:\Users\Sojimi Abimbola O\Desktop\Flash\CHROMOBLASTOMYCOSIS_files\display_files\Chromomycosis3.jpg"/>
          <p:cNvPicPr>
            <a:picLocks noChangeAspect="1" noChangeArrowheads="1"/>
          </p:cNvPicPr>
          <p:nvPr/>
        </p:nvPicPr>
        <p:blipFill>
          <a:blip r:embed="rId3"/>
          <a:srcRect/>
          <a:stretch>
            <a:fillRect/>
          </a:stretch>
        </p:blipFill>
        <p:spPr bwMode="auto">
          <a:xfrm>
            <a:off x="1500188" y="214313"/>
            <a:ext cx="6159500" cy="4622800"/>
          </a:xfrm>
          <a:prstGeom prst="rect">
            <a:avLst/>
          </a:prstGeom>
          <a:noFill/>
          <a:ln w="9525">
            <a:noFill/>
            <a:miter lim="800000"/>
            <a:headEnd/>
            <a:tailEnd/>
          </a:ln>
        </p:spPr>
      </p:pic>
    </p:spTree>
  </p:cSld>
  <p:clrMapOvr>
    <a:masterClrMapping/>
  </p:clrMapOvr>
  <p:transition>
    <p:spli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12775" y="228600"/>
            <a:ext cx="8153400" cy="990600"/>
          </a:xfrm>
        </p:spPr>
        <p:txBody>
          <a:bodyPr/>
          <a:lstStyle/>
          <a:p>
            <a:pPr eaLnBrk="1" hangingPunct="1"/>
            <a:r>
              <a:rPr lang="en-US" smtClean="0"/>
              <a:t>CHROMOMYCOSIS- diagnosis</a:t>
            </a:r>
            <a:endParaRPr lang="en-GB" smtClean="0"/>
          </a:p>
        </p:txBody>
      </p:sp>
      <p:sp>
        <p:nvSpPr>
          <p:cNvPr id="36867" name="Content Placeholder 2"/>
          <p:cNvSpPr>
            <a:spLocks noGrp="1"/>
          </p:cNvSpPr>
          <p:nvPr>
            <p:ph sz="quarter" idx="1"/>
          </p:nvPr>
        </p:nvSpPr>
        <p:spPr>
          <a:xfrm>
            <a:off x="612775" y="1600200"/>
            <a:ext cx="8153400" cy="4495800"/>
          </a:xfrm>
        </p:spPr>
        <p:txBody>
          <a:bodyPr/>
          <a:lstStyle/>
          <a:p>
            <a:pPr eaLnBrk="1" hangingPunct="1"/>
            <a:r>
              <a:rPr lang="en-US" smtClean="0"/>
              <a:t>Made by the clinical features, isolation of the fungus on culture and its demonstration on histopathologic tissue section.</a:t>
            </a:r>
            <a:endParaRPr lang="en-GB" smtClean="0"/>
          </a:p>
        </p:txBody>
      </p:sp>
    </p:spTree>
  </p:cSld>
  <p:clrMapOvr>
    <a:masterClrMapping/>
  </p:clrMapOvr>
  <p:transition>
    <p:spli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12775" y="228600"/>
            <a:ext cx="8153400" cy="990600"/>
          </a:xfrm>
        </p:spPr>
        <p:txBody>
          <a:bodyPr/>
          <a:lstStyle/>
          <a:p>
            <a:pPr eaLnBrk="1" hangingPunct="1"/>
            <a:r>
              <a:rPr lang="en-US" smtClean="0"/>
              <a:t>CHROMOMYCOSIS- treatment</a:t>
            </a:r>
            <a:endParaRPr lang="en-GB" smtClean="0"/>
          </a:p>
        </p:txBody>
      </p:sp>
      <p:sp>
        <p:nvSpPr>
          <p:cNvPr id="37891" name="Content Placeholder 2"/>
          <p:cNvSpPr>
            <a:spLocks noGrp="1"/>
          </p:cNvSpPr>
          <p:nvPr>
            <p:ph sz="quarter" idx="1"/>
          </p:nvPr>
        </p:nvSpPr>
        <p:spPr>
          <a:xfrm>
            <a:off x="612775" y="1600200"/>
            <a:ext cx="8153400" cy="4495800"/>
          </a:xfrm>
        </p:spPr>
        <p:txBody>
          <a:bodyPr/>
          <a:lstStyle/>
          <a:p>
            <a:pPr eaLnBrk="1" hangingPunct="1"/>
            <a:r>
              <a:rPr lang="en-US" smtClean="0"/>
              <a:t>Excision followed by plastic repair can be performed in early lesions.</a:t>
            </a:r>
          </a:p>
          <a:p>
            <a:pPr eaLnBrk="1" hangingPunct="1"/>
            <a:r>
              <a:rPr lang="en-US" smtClean="0"/>
              <a:t>Localized lesions may respond to amphotericin B</a:t>
            </a:r>
          </a:p>
          <a:p>
            <a:pPr eaLnBrk="1" hangingPunct="1"/>
            <a:r>
              <a:rPr lang="en-US" smtClean="0"/>
              <a:t>Recently oral Ketoconazole has emerged as the treatment of choice</a:t>
            </a:r>
            <a:endParaRPr lang="en-GB" smtClean="0"/>
          </a:p>
        </p:txBody>
      </p:sp>
    </p:spTree>
  </p:cSld>
  <p:clrMapOvr>
    <a:masterClrMapping/>
  </p:clrMapOvr>
  <p:transition>
    <p:spli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12775" y="228600"/>
            <a:ext cx="8153400" cy="990600"/>
          </a:xfrm>
        </p:spPr>
        <p:txBody>
          <a:bodyPr/>
          <a:lstStyle/>
          <a:p>
            <a:r>
              <a:rPr lang="en-US" smtClean="0"/>
              <a:t>Rhinosporidiosis</a:t>
            </a:r>
          </a:p>
        </p:txBody>
      </p:sp>
      <p:sp>
        <p:nvSpPr>
          <p:cNvPr id="38915" name="Content Placeholder 2"/>
          <p:cNvSpPr>
            <a:spLocks noGrp="1"/>
          </p:cNvSpPr>
          <p:nvPr>
            <p:ph sz="quarter" idx="1"/>
          </p:nvPr>
        </p:nvSpPr>
        <p:spPr>
          <a:xfrm>
            <a:off x="612775" y="1600200"/>
            <a:ext cx="8153400" cy="4495800"/>
          </a:xfrm>
        </p:spPr>
        <p:txBody>
          <a:bodyPr/>
          <a:lstStyle/>
          <a:p>
            <a:r>
              <a:rPr lang="en-US" smtClean="0"/>
              <a:t> Chronic granulomatous diesease characterised by development of friable polyps, usually confined to nose, mouth or eye but rarely seen on the genitalia or other mucous membranes</a:t>
            </a:r>
          </a:p>
          <a:p>
            <a:r>
              <a:rPr lang="en-US" smtClean="0"/>
              <a:t> Although the disease was first identified in Argentina, most cases are found in India and Sri Lanka</a:t>
            </a:r>
          </a:p>
          <a:p>
            <a:r>
              <a:rPr lang="en-US" smtClean="0"/>
              <a:t> The causative agent is </a:t>
            </a:r>
            <a:r>
              <a:rPr lang="en-US" i="1" smtClean="0"/>
              <a:t>Rhinosporidium seeberi</a:t>
            </a:r>
          </a:p>
        </p:txBody>
      </p:sp>
    </p:spTree>
  </p:cSld>
  <p:clrMapOvr>
    <a:masterClrMapping/>
  </p:clrMapOvr>
  <p:transition>
    <p:spli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12775" y="228600"/>
            <a:ext cx="8153400" cy="990600"/>
          </a:xfrm>
        </p:spPr>
        <p:txBody>
          <a:bodyPr/>
          <a:lstStyle/>
          <a:p>
            <a:r>
              <a:rPr lang="en-US" smtClean="0"/>
              <a:t>Pathogenesis &amp; Clinical features</a:t>
            </a:r>
          </a:p>
        </p:txBody>
      </p:sp>
      <p:sp>
        <p:nvSpPr>
          <p:cNvPr id="39939" name="Content Placeholder 2"/>
          <p:cNvSpPr>
            <a:spLocks noGrp="1"/>
          </p:cNvSpPr>
          <p:nvPr>
            <p:ph sz="quarter" idx="1"/>
          </p:nvPr>
        </p:nvSpPr>
        <p:spPr>
          <a:xfrm>
            <a:off x="612775" y="1600200"/>
            <a:ext cx="8153400" cy="4495800"/>
          </a:xfrm>
        </p:spPr>
        <p:txBody>
          <a:bodyPr/>
          <a:lstStyle/>
          <a:p>
            <a:r>
              <a:rPr lang="en-US" smtClean="0"/>
              <a:t> The mode of infection is not known, though infection is believed to originate from stagnant water or aquatic life.</a:t>
            </a:r>
          </a:p>
          <a:p>
            <a:r>
              <a:rPr lang="en-US" smtClean="0"/>
              <a:t>It is a localised condition which frequently presents as polypoidal growth in the nasal cavity, lesions can also be seen in the eye, skin, buccal cavity or genitalia.</a:t>
            </a:r>
          </a:p>
          <a:p>
            <a:r>
              <a:rPr lang="en-US" smtClean="0"/>
              <a:t> Hematogenous dissemination is rare</a:t>
            </a:r>
          </a:p>
        </p:txBody>
      </p:sp>
    </p:spTree>
  </p:cSld>
  <p:clrMapOvr>
    <a:masterClrMapping/>
  </p:clrMapOvr>
  <p:transition>
    <p:spli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612775" y="228600"/>
            <a:ext cx="8153400" cy="990600"/>
          </a:xfrm>
        </p:spPr>
        <p:txBody>
          <a:bodyPr/>
          <a:lstStyle/>
          <a:p>
            <a:r>
              <a:rPr lang="en-US" smtClean="0"/>
              <a:t>Diagnosis &amp; Treatment</a:t>
            </a:r>
          </a:p>
        </p:txBody>
      </p:sp>
      <p:sp>
        <p:nvSpPr>
          <p:cNvPr id="40963" name="Content Placeholder 2"/>
          <p:cNvSpPr>
            <a:spLocks noGrp="1"/>
          </p:cNvSpPr>
          <p:nvPr>
            <p:ph sz="quarter" idx="1"/>
          </p:nvPr>
        </p:nvSpPr>
        <p:spPr>
          <a:xfrm>
            <a:off x="612775" y="1600200"/>
            <a:ext cx="8153400" cy="4495800"/>
          </a:xfrm>
        </p:spPr>
        <p:txBody>
          <a:bodyPr/>
          <a:lstStyle/>
          <a:p>
            <a:r>
              <a:rPr lang="en-US" smtClean="0"/>
              <a:t>It cannot be cultivated in artificial medium</a:t>
            </a:r>
          </a:p>
          <a:p>
            <a:r>
              <a:rPr lang="en-US" smtClean="0"/>
              <a:t> histologically the lesion is compossed oflarge numbersof fungal spherules embedded in a stroma of connective tissue and capillaries.</a:t>
            </a:r>
          </a:p>
          <a:p>
            <a:r>
              <a:rPr lang="en-US" smtClean="0"/>
              <a:t>The spherules are a 10-200 micrometer in diameter and contain thousands of endospores</a:t>
            </a:r>
          </a:p>
          <a:p>
            <a:r>
              <a:rPr lang="en-US" smtClean="0"/>
              <a:t> Excision is the treatment of choice</a:t>
            </a:r>
          </a:p>
        </p:txBody>
      </p:sp>
    </p:spTree>
  </p:cSld>
  <p:clrMapOvr>
    <a:masterClrMapping/>
  </p:clrMapOvr>
  <p:transition>
    <p:spli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612775" y="228600"/>
            <a:ext cx="8153400" cy="990600"/>
          </a:xfrm>
        </p:spPr>
        <p:txBody>
          <a:bodyPr/>
          <a:lstStyle/>
          <a:p>
            <a:r>
              <a:rPr lang="en-US" smtClean="0"/>
              <a:t>MCQ 1</a:t>
            </a:r>
          </a:p>
        </p:txBody>
      </p:sp>
      <p:sp>
        <p:nvSpPr>
          <p:cNvPr id="41987" name="Content Placeholder 2"/>
          <p:cNvSpPr>
            <a:spLocks noGrp="1"/>
          </p:cNvSpPr>
          <p:nvPr>
            <p:ph sz="quarter" idx="1"/>
          </p:nvPr>
        </p:nvSpPr>
        <p:spPr>
          <a:xfrm>
            <a:off x="612775" y="1600200"/>
            <a:ext cx="8153400" cy="4495800"/>
          </a:xfrm>
        </p:spPr>
        <p:txBody>
          <a:bodyPr/>
          <a:lstStyle/>
          <a:p>
            <a:pPr>
              <a:buNone/>
            </a:pPr>
            <a:r>
              <a:rPr lang="en-US" dirty="0" smtClean="0"/>
              <a:t>Presence of grains in the infected site is a clinical feature of:</a:t>
            </a:r>
          </a:p>
          <a:p>
            <a:pPr marL="514350" indent="-514350">
              <a:buAutoNum type="alphaLcPeriod"/>
            </a:pPr>
            <a:r>
              <a:rPr lang="en-US" dirty="0" err="1" smtClean="0"/>
              <a:t>Sporotrichosis</a:t>
            </a:r>
            <a:endParaRPr lang="en-US" dirty="0" smtClean="0"/>
          </a:p>
          <a:p>
            <a:pPr marL="514350" indent="-514350">
              <a:buAutoNum type="alphaLcPeriod"/>
            </a:pPr>
            <a:r>
              <a:rPr lang="en-US" dirty="0" smtClean="0"/>
              <a:t> </a:t>
            </a:r>
            <a:r>
              <a:rPr lang="en-US" dirty="0" err="1" smtClean="0"/>
              <a:t>Mycetoma</a:t>
            </a:r>
            <a:endParaRPr lang="en-US" dirty="0" smtClean="0"/>
          </a:p>
          <a:p>
            <a:pPr marL="514350" indent="-514350">
              <a:buAutoNum type="alphaLcPeriod"/>
            </a:pPr>
            <a:r>
              <a:rPr lang="en-US" dirty="0" smtClean="0"/>
              <a:t> </a:t>
            </a:r>
            <a:r>
              <a:rPr lang="en-US" dirty="0" err="1" smtClean="0"/>
              <a:t>Chromomycosis</a:t>
            </a:r>
            <a:endParaRPr lang="en-US" dirty="0" smtClean="0"/>
          </a:p>
          <a:p>
            <a:pPr marL="514350" indent="-514350">
              <a:buAutoNum type="alphaLcPeriod"/>
            </a:pPr>
            <a:r>
              <a:rPr lang="en-US" dirty="0" smtClean="0"/>
              <a:t> </a:t>
            </a:r>
            <a:r>
              <a:rPr lang="en-US" dirty="0" err="1" smtClean="0"/>
              <a:t>Rhinosporidiosis</a:t>
            </a:r>
            <a:endParaRPr lang="en-US" dirty="0" smtClean="0"/>
          </a:p>
        </p:txBody>
      </p:sp>
    </p:spTree>
  </p:cSld>
  <p:clrMapOvr>
    <a:masterClrMapping/>
  </p:clrMapOvr>
  <p:transition>
    <p:spli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12775" y="228600"/>
            <a:ext cx="8153400" cy="990600"/>
          </a:xfrm>
        </p:spPr>
        <p:txBody>
          <a:bodyPr/>
          <a:lstStyle/>
          <a:p>
            <a:r>
              <a:rPr lang="en-US" smtClean="0"/>
              <a:t>MCQ 2</a:t>
            </a:r>
          </a:p>
        </p:txBody>
      </p:sp>
      <p:sp>
        <p:nvSpPr>
          <p:cNvPr id="43011" name="Content Placeholder 2"/>
          <p:cNvSpPr>
            <a:spLocks noGrp="1"/>
          </p:cNvSpPr>
          <p:nvPr>
            <p:ph sz="quarter" idx="1"/>
          </p:nvPr>
        </p:nvSpPr>
        <p:spPr>
          <a:xfrm>
            <a:off x="612775" y="1600200"/>
            <a:ext cx="8153400" cy="4495800"/>
          </a:xfrm>
        </p:spPr>
        <p:txBody>
          <a:bodyPr/>
          <a:lstStyle/>
          <a:p>
            <a:pPr>
              <a:buNone/>
            </a:pPr>
            <a:r>
              <a:rPr lang="en-US" dirty="0" err="1" smtClean="0"/>
              <a:t>Mycetoma</a:t>
            </a:r>
            <a:r>
              <a:rPr lang="en-US" dirty="0" smtClean="0"/>
              <a:t> caused by true fungi is known as _____</a:t>
            </a:r>
          </a:p>
          <a:p>
            <a:pPr marL="514350" indent="-514350">
              <a:buAutoNum type="alphaLcPeriod"/>
            </a:pPr>
            <a:r>
              <a:rPr lang="en-US" dirty="0" err="1" smtClean="0"/>
              <a:t>Actinomycetoma</a:t>
            </a:r>
            <a:endParaRPr lang="en-US" dirty="0" smtClean="0"/>
          </a:p>
          <a:p>
            <a:pPr marL="514350" indent="-514350">
              <a:buAutoNum type="alphaLcPeriod"/>
            </a:pPr>
            <a:r>
              <a:rPr lang="en-US" dirty="0" smtClean="0"/>
              <a:t>Botryomycosis</a:t>
            </a:r>
          </a:p>
          <a:p>
            <a:pPr marL="514350" indent="-514350">
              <a:buAutoNum type="alphaLcPeriod"/>
            </a:pPr>
            <a:r>
              <a:rPr lang="en-US" dirty="0" smtClean="0"/>
              <a:t> </a:t>
            </a:r>
            <a:r>
              <a:rPr lang="en-US" dirty="0" err="1" smtClean="0"/>
              <a:t>Eumycetoma</a:t>
            </a:r>
            <a:endParaRPr lang="en-US" dirty="0" smtClean="0"/>
          </a:p>
          <a:p>
            <a:pPr marL="514350" indent="-514350">
              <a:buAutoNum type="alphaLcPeriod"/>
            </a:pPr>
            <a:r>
              <a:rPr lang="en-US" dirty="0" smtClean="0"/>
              <a:t> </a:t>
            </a:r>
            <a:r>
              <a:rPr lang="en-US" dirty="0" err="1" smtClean="0"/>
              <a:t>Chromycosis</a:t>
            </a:r>
            <a:endParaRPr lang="en-US" dirty="0" smtClean="0"/>
          </a:p>
        </p:txBody>
      </p:sp>
    </p:spTree>
  </p:cSld>
  <p:clrMapOvr>
    <a:masterClrMapping/>
  </p:clrMapOvr>
  <p:transition>
    <p:spli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612775" y="228600"/>
            <a:ext cx="8153400" cy="990600"/>
          </a:xfrm>
        </p:spPr>
        <p:txBody>
          <a:bodyPr/>
          <a:lstStyle/>
          <a:p>
            <a:r>
              <a:rPr lang="en-US" smtClean="0"/>
              <a:t>MCQ 3</a:t>
            </a:r>
          </a:p>
        </p:txBody>
      </p:sp>
      <p:sp>
        <p:nvSpPr>
          <p:cNvPr id="44035" name="Content Placeholder 2"/>
          <p:cNvSpPr>
            <a:spLocks noGrp="1"/>
          </p:cNvSpPr>
          <p:nvPr>
            <p:ph sz="quarter" idx="1"/>
          </p:nvPr>
        </p:nvSpPr>
        <p:spPr>
          <a:xfrm>
            <a:off x="612775" y="1600200"/>
            <a:ext cx="8153400" cy="4495800"/>
          </a:xfrm>
        </p:spPr>
        <p:txBody>
          <a:bodyPr/>
          <a:lstStyle/>
          <a:p>
            <a:pPr>
              <a:buNone/>
            </a:pPr>
            <a:r>
              <a:rPr lang="en-US" dirty="0" smtClean="0"/>
              <a:t>Chronic </a:t>
            </a:r>
            <a:r>
              <a:rPr lang="en-US" dirty="0" err="1" smtClean="0"/>
              <a:t>granulomatous</a:t>
            </a:r>
            <a:r>
              <a:rPr lang="en-US" dirty="0" smtClean="0"/>
              <a:t> disease </a:t>
            </a:r>
            <a:r>
              <a:rPr lang="en-US" dirty="0" err="1" smtClean="0"/>
              <a:t>characterised</a:t>
            </a:r>
            <a:r>
              <a:rPr lang="en-US" dirty="0" smtClean="0"/>
              <a:t> by development of friable polyps, confined to nose, mouth or eye but rare at other sites is called _____</a:t>
            </a:r>
          </a:p>
          <a:p>
            <a:pPr marL="514350" indent="-514350">
              <a:buAutoNum type="alphaLcPeriod"/>
            </a:pPr>
            <a:r>
              <a:rPr lang="en-US" dirty="0" err="1" smtClean="0"/>
              <a:t>Sporotrichosis</a:t>
            </a:r>
            <a:endParaRPr lang="en-US" dirty="0" smtClean="0"/>
          </a:p>
          <a:p>
            <a:pPr marL="514350" indent="-514350">
              <a:buAutoNum type="alphaLcPeriod"/>
            </a:pPr>
            <a:r>
              <a:rPr lang="en-US" dirty="0" smtClean="0"/>
              <a:t> </a:t>
            </a:r>
            <a:r>
              <a:rPr lang="en-US" dirty="0" err="1" smtClean="0"/>
              <a:t>Mycetoma</a:t>
            </a:r>
            <a:endParaRPr lang="en-US" dirty="0" smtClean="0"/>
          </a:p>
          <a:p>
            <a:pPr marL="514350" indent="-514350">
              <a:buAutoNum type="alphaLcPeriod"/>
            </a:pPr>
            <a:r>
              <a:rPr lang="en-US" dirty="0" smtClean="0"/>
              <a:t> </a:t>
            </a:r>
            <a:r>
              <a:rPr lang="en-US" dirty="0" err="1" smtClean="0"/>
              <a:t>Chromomycosis</a:t>
            </a:r>
            <a:endParaRPr lang="en-US" dirty="0" smtClean="0"/>
          </a:p>
          <a:p>
            <a:pPr marL="514350" indent="-514350">
              <a:buAutoNum type="alphaLcPeriod"/>
            </a:pPr>
            <a:r>
              <a:rPr lang="en-US" dirty="0" smtClean="0"/>
              <a:t> </a:t>
            </a:r>
            <a:r>
              <a:rPr lang="en-US" dirty="0" err="1" smtClean="0"/>
              <a:t>Rhinosporidiosis</a:t>
            </a:r>
            <a:endParaRPr lang="en-US" dirty="0" smtClean="0"/>
          </a:p>
          <a:p>
            <a:pPr>
              <a:buNone/>
            </a:pPr>
            <a:endParaRPr lang="en-US" dirty="0" smtClean="0"/>
          </a:p>
        </p:txBody>
      </p:sp>
    </p:spTree>
  </p:cSld>
  <p:clrMapOvr>
    <a:masterClrMapping/>
  </p:clrMapOvr>
  <p:transition>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lstStyle/>
          <a:p>
            <a:pPr eaLnBrk="1" hangingPunct="1"/>
            <a:r>
              <a:rPr lang="en-US" smtClean="0"/>
              <a:t>INTRODUCTION</a:t>
            </a:r>
            <a:endParaRPr lang="en-GB" smtClean="0"/>
          </a:p>
        </p:txBody>
      </p:sp>
      <p:sp>
        <p:nvSpPr>
          <p:cNvPr id="3" name="Content Placeholder 2"/>
          <p:cNvSpPr>
            <a:spLocks noGrp="1"/>
          </p:cNvSpPr>
          <p:nvPr>
            <p:ph sz="quarter" idx="1"/>
          </p:nvPr>
        </p:nvSpPr>
        <p:spPr>
          <a:xfrm>
            <a:off x="428625" y="1571625"/>
            <a:ext cx="8286750" cy="5357813"/>
          </a:xfrm>
        </p:spPr>
        <p:txBody>
          <a:bodyPr/>
          <a:lstStyle/>
          <a:p>
            <a:pPr eaLnBrk="1" hangingPunct="1"/>
            <a:r>
              <a:rPr lang="en-GB" smtClean="0"/>
              <a:t>The fungi that cause subcutaneous mycoses normally reside in soil or on vegetation. They enter the skin or subcutaneous tissue by traumatic inoculation with contaminated material.</a:t>
            </a:r>
          </a:p>
          <a:p>
            <a:pPr eaLnBrk="1" hangingPunct="1"/>
            <a:r>
              <a:rPr lang="en-GB" smtClean="0"/>
              <a:t>In general, the lesions become granulomatous and expand slowly from the area of implantation. Extension via the lymphatics draining the lesion is slow except in sporotrichosis. These mycoses are usually confined to the subcutaneous tissues, but in rare cases they become systemic and produce life-threatening disease.</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800" decel="100000"/>
                                        <p:tgtEl>
                                          <p:spTgt spid="3">
                                            <p:txEl>
                                              <p:pRg st="0" end="0"/>
                                            </p:txEl>
                                          </p:spTgt>
                                        </p:tgtEl>
                                      </p:cBhvr>
                                    </p:animEffect>
                                    <p:anim calcmode="lin" valueType="num">
                                      <p:cBhvr>
                                        <p:cTn id="1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800" decel="100000"/>
                                        <p:tgtEl>
                                          <p:spTgt spid="3">
                                            <p:txEl>
                                              <p:pRg st="1" end="1"/>
                                            </p:txEl>
                                          </p:spTgt>
                                        </p:tgtEl>
                                      </p:cBhvr>
                                    </p:animEffect>
                                    <p:anim calcmode="lin" valueType="num">
                                      <p:cBhvr>
                                        <p:cTn id="2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12775" y="228600"/>
            <a:ext cx="8153400" cy="990600"/>
          </a:xfrm>
        </p:spPr>
        <p:txBody>
          <a:bodyPr/>
          <a:lstStyle/>
          <a:p>
            <a:r>
              <a:rPr lang="en-US" smtClean="0"/>
              <a:t>MCQ 4</a:t>
            </a:r>
          </a:p>
        </p:txBody>
      </p:sp>
      <p:sp>
        <p:nvSpPr>
          <p:cNvPr id="45059" name="Content Placeholder 2"/>
          <p:cNvSpPr>
            <a:spLocks noGrp="1"/>
          </p:cNvSpPr>
          <p:nvPr>
            <p:ph sz="quarter" idx="1"/>
          </p:nvPr>
        </p:nvSpPr>
        <p:spPr>
          <a:xfrm>
            <a:off x="612775" y="1600200"/>
            <a:ext cx="8153400" cy="4495800"/>
          </a:xfrm>
        </p:spPr>
        <p:txBody>
          <a:bodyPr/>
          <a:lstStyle/>
          <a:p>
            <a:pPr>
              <a:buNone/>
            </a:pPr>
            <a:r>
              <a:rPr lang="en-US" dirty="0" smtClean="0"/>
              <a:t>	The infection of hair in which </a:t>
            </a:r>
            <a:r>
              <a:rPr lang="en-US" dirty="0" err="1" smtClean="0"/>
              <a:t>arthrospores</a:t>
            </a:r>
            <a:r>
              <a:rPr lang="en-US" dirty="0" smtClean="0"/>
              <a:t> are seen as a sheath around the hair, is called ___</a:t>
            </a:r>
          </a:p>
          <a:p>
            <a:pPr marL="514350" indent="-514350">
              <a:buAutoNum type="alphaLcPeriod"/>
            </a:pPr>
            <a:r>
              <a:rPr lang="en-US" dirty="0" err="1" smtClean="0"/>
              <a:t>Sporotrichosis</a:t>
            </a:r>
            <a:endParaRPr lang="en-US" dirty="0" smtClean="0"/>
          </a:p>
          <a:p>
            <a:pPr marL="514350" indent="-514350">
              <a:buAutoNum type="alphaLcPeriod"/>
            </a:pPr>
            <a:r>
              <a:rPr lang="en-US" dirty="0" smtClean="0"/>
              <a:t> </a:t>
            </a:r>
            <a:r>
              <a:rPr lang="en-US" dirty="0" err="1" smtClean="0"/>
              <a:t>Ectothrix</a:t>
            </a:r>
            <a:endParaRPr lang="en-US" dirty="0" smtClean="0"/>
          </a:p>
          <a:p>
            <a:pPr marL="514350" indent="-514350">
              <a:buAutoNum type="alphaLcPeriod"/>
            </a:pPr>
            <a:r>
              <a:rPr lang="en-US" dirty="0" smtClean="0"/>
              <a:t> </a:t>
            </a:r>
            <a:r>
              <a:rPr lang="en-US" dirty="0" err="1" smtClean="0"/>
              <a:t>Chromomycosis</a:t>
            </a:r>
            <a:endParaRPr lang="en-US" dirty="0" smtClean="0"/>
          </a:p>
          <a:p>
            <a:pPr marL="514350" indent="-514350">
              <a:buAutoNum type="alphaLcPeriod"/>
            </a:pPr>
            <a:r>
              <a:rPr lang="en-US" dirty="0" smtClean="0"/>
              <a:t> </a:t>
            </a:r>
            <a:r>
              <a:rPr lang="en-US" dirty="0" err="1" smtClean="0"/>
              <a:t>Endothrix</a:t>
            </a:r>
            <a:endParaRPr lang="en-US" dirty="0" smtClean="0"/>
          </a:p>
          <a:p>
            <a:pPr>
              <a:buNone/>
            </a:pPr>
            <a:endParaRPr lang="en-US" dirty="0" smtClean="0"/>
          </a:p>
          <a:p>
            <a:pPr>
              <a:buNone/>
            </a:pPr>
            <a:endParaRPr lang="en-US" dirty="0" smtClean="0"/>
          </a:p>
        </p:txBody>
      </p:sp>
    </p:spTree>
  </p:cSld>
  <p:clrMapOvr>
    <a:masterClrMapping/>
  </p:clrMapOvr>
  <p:transition>
    <p:spli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12775" y="228600"/>
            <a:ext cx="8153400" cy="990600"/>
          </a:xfrm>
        </p:spPr>
        <p:txBody>
          <a:bodyPr/>
          <a:lstStyle/>
          <a:p>
            <a:r>
              <a:rPr lang="en-US" smtClean="0"/>
              <a:t>MCQ 5</a:t>
            </a:r>
          </a:p>
        </p:txBody>
      </p:sp>
      <p:sp>
        <p:nvSpPr>
          <p:cNvPr id="46083" name="Content Placeholder 2"/>
          <p:cNvSpPr>
            <a:spLocks noGrp="1"/>
          </p:cNvSpPr>
          <p:nvPr>
            <p:ph sz="quarter" idx="1"/>
          </p:nvPr>
        </p:nvSpPr>
        <p:spPr>
          <a:xfrm>
            <a:off x="612775" y="1600200"/>
            <a:ext cx="8153400" cy="4495800"/>
          </a:xfrm>
        </p:spPr>
        <p:txBody>
          <a:bodyPr/>
          <a:lstStyle/>
          <a:p>
            <a:pPr>
              <a:buNone/>
            </a:pPr>
            <a:r>
              <a:rPr lang="en-US" dirty="0" smtClean="0"/>
              <a:t>	Presence of sclerotic bodies on histological/KOH examination of the clinical specimen is diagnostic of:</a:t>
            </a:r>
          </a:p>
          <a:p>
            <a:pPr marL="514350" indent="-514350">
              <a:buAutoNum type="alphaLcPeriod"/>
            </a:pPr>
            <a:r>
              <a:rPr lang="en-US" dirty="0" err="1" smtClean="0"/>
              <a:t>Sporotrichosis</a:t>
            </a:r>
            <a:endParaRPr lang="en-US" dirty="0" smtClean="0"/>
          </a:p>
          <a:p>
            <a:pPr marL="514350" indent="-514350">
              <a:buAutoNum type="alphaLcPeriod"/>
            </a:pPr>
            <a:r>
              <a:rPr lang="en-US" dirty="0" smtClean="0"/>
              <a:t> </a:t>
            </a:r>
            <a:r>
              <a:rPr lang="en-US" dirty="0" err="1" smtClean="0"/>
              <a:t>Mycetoma</a:t>
            </a:r>
            <a:endParaRPr lang="en-US" dirty="0" smtClean="0"/>
          </a:p>
          <a:p>
            <a:pPr marL="514350" indent="-514350">
              <a:buAutoNum type="alphaLcPeriod"/>
            </a:pPr>
            <a:r>
              <a:rPr lang="en-US" dirty="0" smtClean="0"/>
              <a:t> </a:t>
            </a:r>
            <a:r>
              <a:rPr lang="en-US" dirty="0" err="1" smtClean="0"/>
              <a:t>Chromomycosis</a:t>
            </a:r>
            <a:endParaRPr lang="en-US" dirty="0" smtClean="0"/>
          </a:p>
          <a:p>
            <a:pPr marL="514350" indent="-514350">
              <a:buAutoNum type="alphaLcPeriod"/>
            </a:pPr>
            <a:r>
              <a:rPr lang="en-US" dirty="0" smtClean="0"/>
              <a:t> </a:t>
            </a:r>
            <a:r>
              <a:rPr lang="en-US" dirty="0" err="1" smtClean="0"/>
              <a:t>Rhinosporidiosis</a:t>
            </a:r>
            <a:endParaRPr lang="en-US" dirty="0" smtClean="0"/>
          </a:p>
          <a:p>
            <a:pPr>
              <a:buNone/>
            </a:pPr>
            <a:endParaRPr lang="en-US" dirty="0" smtClean="0"/>
          </a:p>
        </p:txBody>
      </p:sp>
    </p:spTree>
  </p:cSld>
  <p:clrMapOvr>
    <a:masterClrMapping/>
  </p:clrMapOvr>
  <p:transition>
    <p:spli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GB" dirty="0"/>
              <a:t>MYCETOMA / MADURA FOOT</a:t>
            </a:r>
            <a:br>
              <a:rPr lang="en-GB" dirty="0"/>
            </a:br>
            <a:endParaRPr lang="en-GB" dirty="0"/>
          </a:p>
        </p:txBody>
      </p:sp>
      <p:sp>
        <p:nvSpPr>
          <p:cNvPr id="12291" name="Content Placeholder 2"/>
          <p:cNvSpPr>
            <a:spLocks noGrp="1"/>
          </p:cNvSpPr>
          <p:nvPr>
            <p:ph sz="quarter" idx="1"/>
          </p:nvPr>
        </p:nvSpPr>
        <p:spPr>
          <a:xfrm>
            <a:off x="428625" y="1714500"/>
            <a:ext cx="8286750" cy="5000625"/>
          </a:xfrm>
        </p:spPr>
        <p:txBody>
          <a:bodyPr/>
          <a:lstStyle/>
          <a:p>
            <a:pPr eaLnBrk="1" hangingPunct="1"/>
            <a:r>
              <a:rPr lang="en-US" smtClean="0"/>
              <a:t>Maduromycosis is a chronic infection of the skin and/or subcutaneous tissue resulting in tumefaction (swelling) studded with sinuses discharging grains.</a:t>
            </a:r>
          </a:p>
          <a:p>
            <a:pPr eaLnBrk="1" hangingPunct="1"/>
            <a:r>
              <a:rPr lang="en-GB" smtClean="0"/>
              <a:t>It typically affects the lower extremities but can occur in almost any region of the body. Mycetoma predominates in farm workers but can also be seen in the general population.</a:t>
            </a:r>
          </a:p>
        </p:txBody>
      </p:sp>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428625" y="1171575"/>
            <a:ext cx="8358188" cy="4400550"/>
          </a:xfrm>
          <a:prstGeom prst="rect">
            <a:avLst/>
          </a:prstGeom>
          <a:noFill/>
          <a:ln w="9525">
            <a:noFill/>
            <a:miter lim="800000"/>
            <a:headEnd/>
            <a:tailEnd/>
          </a:ln>
        </p:spPr>
        <p:txBody>
          <a:bodyPr>
            <a:spAutoFit/>
          </a:bodyPr>
          <a:lstStyle/>
          <a:p>
            <a:r>
              <a:rPr lang="en-GB" sz="2800">
                <a:latin typeface="Tw Cen MT" pitchFamily="34" charset="0"/>
              </a:rPr>
              <a:t>The disease was first described by Gill in the Madura district of India in 1842, hence "Madura foot".</a:t>
            </a:r>
          </a:p>
          <a:p>
            <a:r>
              <a:rPr lang="en-GB" sz="2800">
                <a:latin typeface="Tw Cen MT" pitchFamily="34" charset="0"/>
              </a:rPr>
              <a:t>In 1860 Carter named the condition "mycetoma," describing its fungal etiology.</a:t>
            </a:r>
          </a:p>
          <a:p>
            <a:r>
              <a:rPr lang="en-GB" sz="2800">
                <a:latin typeface="Tw Cen MT" pitchFamily="34" charset="0"/>
              </a:rPr>
              <a:t>In 1813, Pinoy described the mycetoma produced by aerobic bacteria that belong to the actinomycete group and classified mycetomas as those produced by true fungi (eumycetoma) versus those due to aerobic bacteria (actinomycetoma). Both types have similar clinical findings. </a:t>
            </a:r>
          </a:p>
        </p:txBody>
      </p:sp>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457200" y="274638"/>
            <a:ext cx="8229600" cy="868362"/>
          </a:xfrm>
        </p:spPr>
        <p:txBody>
          <a:bodyPr/>
          <a:lstStyle/>
          <a:p>
            <a:pPr eaLnBrk="1" hangingPunct="1"/>
            <a:r>
              <a:rPr lang="en-US" smtClean="0"/>
              <a:t>	MYCETOMA- causative agents</a:t>
            </a:r>
            <a:endParaRPr lang="en-GB" smtClean="0"/>
          </a:p>
        </p:txBody>
      </p:sp>
      <p:graphicFrame>
        <p:nvGraphicFramePr>
          <p:cNvPr id="10" name="Content Placeholder 9"/>
          <p:cNvGraphicFramePr>
            <a:graphicFrameLocks noGrp="1"/>
          </p:cNvGraphicFramePr>
          <p:nvPr>
            <p:ph sz="quarter" idx="2"/>
          </p:nvPr>
        </p:nvGraphicFramePr>
        <p:xfrm>
          <a:off x="500034" y="1928802"/>
          <a:ext cx="4040188" cy="3951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Content Placeholder 10"/>
          <p:cNvGraphicFramePr>
            <a:graphicFrameLocks noGrp="1"/>
          </p:cNvGraphicFramePr>
          <p:nvPr>
            <p:ph sz="quarter" idx="4"/>
          </p:nvPr>
        </p:nvGraphicFramePr>
        <p:xfrm>
          <a:off x="4643438" y="1928802"/>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2" name="Diagram 11"/>
          <p:cNvGraphicFramePr/>
          <p:nvPr/>
        </p:nvGraphicFramePr>
        <p:xfrm>
          <a:off x="428596" y="1142984"/>
          <a:ext cx="4040188" cy="639762"/>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13" name="Diagram 12"/>
          <p:cNvGraphicFramePr/>
          <p:nvPr/>
        </p:nvGraphicFramePr>
        <p:xfrm>
          <a:off x="4643438" y="1142984"/>
          <a:ext cx="4041775" cy="639762"/>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14343" name="TextBox 13"/>
          <p:cNvSpPr txBox="1">
            <a:spLocks noChangeArrowheads="1"/>
          </p:cNvSpPr>
          <p:nvPr/>
        </p:nvSpPr>
        <p:spPr bwMode="auto">
          <a:xfrm>
            <a:off x="1428750" y="6000750"/>
            <a:ext cx="6429375" cy="584200"/>
          </a:xfrm>
          <a:prstGeom prst="rect">
            <a:avLst/>
          </a:prstGeom>
          <a:noFill/>
          <a:ln w="9525">
            <a:noFill/>
            <a:miter lim="800000"/>
            <a:headEnd/>
            <a:tailEnd/>
          </a:ln>
        </p:spPr>
        <p:txBody>
          <a:bodyPr>
            <a:spAutoFit/>
          </a:bodyPr>
          <a:lstStyle/>
          <a:p>
            <a:pPr algn="ctr"/>
            <a:r>
              <a:rPr lang="en-US" sz="3200">
                <a:latin typeface="Tw Cen MT" pitchFamily="34" charset="0"/>
              </a:rPr>
              <a:t>Portal of entry is usually trivial injury</a:t>
            </a:r>
            <a:endParaRPr lang="en-GB" sz="3200">
              <a:latin typeface="Tw Cen MT" pitchFamily="34" charset="0"/>
            </a:endParaRPr>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12775" y="228600"/>
            <a:ext cx="8153400" cy="990600"/>
          </a:xfrm>
        </p:spPr>
        <p:txBody>
          <a:bodyPr/>
          <a:lstStyle/>
          <a:p>
            <a:pPr eaLnBrk="1" hangingPunct="1"/>
            <a:r>
              <a:rPr lang="en-US" smtClean="0"/>
              <a:t>MYCETOMA-Clinical features</a:t>
            </a:r>
            <a:endParaRPr lang="en-GB" smtClean="0"/>
          </a:p>
        </p:txBody>
      </p:sp>
      <p:sp>
        <p:nvSpPr>
          <p:cNvPr id="3" name="Content Placeholder 2"/>
          <p:cNvSpPr>
            <a:spLocks noGrp="1"/>
          </p:cNvSpPr>
          <p:nvPr>
            <p:ph sz="quarter" idx="1"/>
          </p:nvPr>
        </p:nvSpPr>
        <p:spPr>
          <a:xfrm>
            <a:off x="612775" y="1600200"/>
            <a:ext cx="8153400" cy="4495800"/>
          </a:xfrm>
        </p:spPr>
        <p:txBody>
          <a:bodyPr>
            <a:normAutofit lnSpcReduction="10000"/>
          </a:bodyPr>
          <a:lstStyle/>
          <a:p>
            <a:pPr marL="320040" indent="-320040" eaLnBrk="1" fontAlgn="auto" hangingPunct="1">
              <a:spcAft>
                <a:spcPts val="0"/>
              </a:spcAft>
              <a:buFont typeface="Wingdings"/>
              <a:buChar char=""/>
              <a:defRPr/>
            </a:pPr>
            <a:r>
              <a:rPr lang="en-GB" dirty="0" err="1"/>
              <a:t>Mycetoma</a:t>
            </a:r>
            <a:r>
              <a:rPr lang="en-GB" dirty="0"/>
              <a:t> is a chronic </a:t>
            </a:r>
            <a:r>
              <a:rPr lang="en-GB" dirty="0" err="1"/>
              <a:t>suppurative</a:t>
            </a:r>
            <a:r>
              <a:rPr lang="en-GB" dirty="0"/>
              <a:t> infection originating in subcutaneous tissue and characterized by the presence of grains, which are tightly clumped colonies of the causative agent.</a:t>
            </a:r>
          </a:p>
          <a:p>
            <a:pPr marL="320040" indent="-320040" eaLnBrk="1" fontAlgn="auto" hangingPunct="1">
              <a:spcAft>
                <a:spcPts val="0"/>
              </a:spcAft>
              <a:buFont typeface="Wingdings"/>
              <a:buChar char=""/>
              <a:defRPr/>
            </a:pPr>
            <a:r>
              <a:rPr lang="en-GB" dirty="0"/>
              <a:t>The infected site is characterized by painless swelling, woody </a:t>
            </a:r>
            <a:r>
              <a:rPr lang="en-GB" dirty="0" err="1"/>
              <a:t>induration</a:t>
            </a:r>
            <a:r>
              <a:rPr lang="en-GB" dirty="0"/>
              <a:t>, and sinus tracts that discharge pus intermittently. Systemic symptoms do not develop, and spread to distant sites in the body does not take place.</a:t>
            </a:r>
          </a:p>
          <a:p>
            <a:pPr marL="320040" indent="-320040" eaLnBrk="1" fontAlgn="auto" hangingPunct="1">
              <a:spcAft>
                <a:spcPts val="0"/>
              </a:spcAft>
              <a:buFont typeface="Wingdings"/>
              <a:buChar char=""/>
              <a:defRPr/>
            </a:pPr>
            <a:r>
              <a:rPr lang="en-US" dirty="0"/>
              <a:t>Commonly affected sites are the foot and lower leg.</a:t>
            </a:r>
            <a:endParaRPr lang="en-GB" dirty="0"/>
          </a:p>
          <a:p>
            <a:pPr marL="320040" indent="-320040" eaLnBrk="1" fontAlgn="auto" hangingPunct="1">
              <a:spcAft>
                <a:spcPts val="0"/>
              </a:spcAft>
              <a:buFont typeface="Wingdings"/>
              <a:buChar char=""/>
              <a:defRPr/>
            </a:pPr>
            <a:endParaRPr lang="en-GB" dirty="0"/>
          </a:p>
        </p:txBody>
      </p:sp>
    </p:spTree>
  </p:cSld>
  <p:clrMapOvr>
    <a:masterClrMapping/>
  </p:clrMapOvr>
  <p:transition>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3"/>
          <p:cNvSpPr>
            <a:spLocks noGrp="1"/>
          </p:cNvSpPr>
          <p:nvPr>
            <p:ph type="body" sz="half" idx="2"/>
          </p:nvPr>
        </p:nvSpPr>
        <p:spPr>
          <a:xfrm>
            <a:off x="2078038" y="5367338"/>
            <a:ext cx="5065712" cy="804862"/>
          </a:xfrm>
        </p:spPr>
        <p:txBody>
          <a:bodyPr/>
          <a:lstStyle/>
          <a:p>
            <a:pPr eaLnBrk="1" hangingPunct="1"/>
            <a:r>
              <a:rPr lang="en-GB" i="1" smtClean="0"/>
              <a:t>A 45 year old man with slowly progressive deformity since 13 years.</a:t>
            </a:r>
            <a:endParaRPr lang="en-GB" smtClean="0"/>
          </a:p>
        </p:txBody>
      </p:sp>
      <p:sp>
        <p:nvSpPr>
          <p:cNvPr id="16387" name="Title 1"/>
          <p:cNvSpPr>
            <a:spLocks noGrp="1"/>
          </p:cNvSpPr>
          <p:nvPr>
            <p:ph type="title"/>
          </p:nvPr>
        </p:nvSpPr>
        <p:spPr>
          <a:xfrm>
            <a:off x="2143125" y="4800600"/>
            <a:ext cx="3071813" cy="566738"/>
          </a:xfrm>
        </p:spPr>
        <p:txBody>
          <a:bodyPr/>
          <a:lstStyle/>
          <a:p>
            <a:pPr eaLnBrk="1" hangingPunct="1"/>
            <a:r>
              <a:rPr lang="en-US" smtClean="0"/>
              <a:t>Madura foot</a:t>
            </a:r>
            <a:endParaRPr lang="en-GB" smtClean="0"/>
          </a:p>
        </p:txBody>
      </p:sp>
      <p:pic>
        <p:nvPicPr>
          <p:cNvPr id="16388" name="Picture Placeholder 4"/>
          <p:cNvPicPr>
            <a:picLocks noGrp="1"/>
          </p:cNvPicPr>
          <p:nvPr>
            <p:ph type="pic" idx="1"/>
          </p:nvPr>
        </p:nvPicPr>
        <p:blipFill>
          <a:blip r:embed="rId3"/>
          <a:srcRect b="142"/>
          <a:stretch>
            <a:fillRect/>
          </a:stretch>
        </p:blipFill>
        <p:spPr>
          <a:xfrm>
            <a:off x="1560513" y="0"/>
            <a:ext cx="7583487" cy="4568825"/>
          </a:xfrm>
          <a:noFill/>
        </p:spPr>
      </p:pic>
    </p:spTree>
  </p:cSld>
  <p:clrMapOvr>
    <a:masterClrMapping/>
  </p:clrMapOvr>
  <p:transition>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12775" y="228600"/>
            <a:ext cx="8153400" cy="990600"/>
          </a:xfrm>
        </p:spPr>
        <p:txBody>
          <a:bodyPr/>
          <a:lstStyle/>
          <a:p>
            <a:pPr eaLnBrk="1" hangingPunct="1"/>
            <a:r>
              <a:rPr lang="en-US" smtClean="0"/>
              <a:t>MYCETOMA-</a:t>
            </a:r>
            <a:r>
              <a:rPr lang="en-GB" b="1" smtClean="0"/>
              <a:t> </a:t>
            </a:r>
            <a:r>
              <a:rPr lang="en-GB" smtClean="0"/>
              <a:t>Diagnosis</a:t>
            </a:r>
          </a:p>
        </p:txBody>
      </p:sp>
      <p:sp>
        <p:nvSpPr>
          <p:cNvPr id="17411" name="Content Placeholder 2"/>
          <p:cNvSpPr>
            <a:spLocks noGrp="1"/>
          </p:cNvSpPr>
          <p:nvPr>
            <p:ph sz="quarter" idx="1"/>
          </p:nvPr>
        </p:nvSpPr>
        <p:spPr>
          <a:xfrm>
            <a:off x="612775" y="1600200"/>
            <a:ext cx="8153400" cy="4495800"/>
          </a:xfrm>
        </p:spPr>
        <p:txBody>
          <a:bodyPr/>
          <a:lstStyle/>
          <a:p>
            <a:pPr eaLnBrk="1" hangingPunct="1"/>
            <a:r>
              <a:rPr lang="en-GB" smtClean="0"/>
              <a:t>Although the clinical picture is characteristic, mycetoma is sometimes confused with chronic osteomyelitis .</a:t>
            </a:r>
          </a:p>
          <a:p>
            <a:pPr eaLnBrk="1" hangingPunct="1"/>
            <a:r>
              <a:rPr lang="en-GB" smtClean="0"/>
              <a:t>The diagnosis requires demonstration of grains in pus from the draining sinus or in biopsy sections. Many histologic sections may need to be examined to locate a grain.</a:t>
            </a:r>
          </a:p>
          <a:p>
            <a:pPr eaLnBrk="1" hangingPunct="1"/>
            <a:r>
              <a:rPr lang="en-US" smtClean="0"/>
              <a:t>The causative organism is cultured in Saborauds’ dextrose agar medium.</a:t>
            </a:r>
            <a:endParaRPr lang="en-GB" smtClean="0"/>
          </a:p>
          <a:p>
            <a:pPr eaLnBrk="1" hangingPunct="1"/>
            <a:endParaRPr lang="en-GB" smtClean="0"/>
          </a:p>
        </p:txBody>
      </p:sp>
    </p:spTree>
  </p:cSld>
  <p:clrMapOvr>
    <a:masterClrMapping/>
  </p:clrMapOvr>
  <p:transition>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1406</TotalTime>
  <Words>1332</Words>
  <Application>Microsoft Office PowerPoint</Application>
  <PresentationFormat>On-screen Show (4:3)</PresentationFormat>
  <Paragraphs>159</Paragraphs>
  <Slides>31</Slides>
  <Notes>23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Median</vt:lpstr>
      <vt:lpstr>Subcutaneous   FUNGAL INFECTIONS</vt:lpstr>
      <vt:lpstr>OUTLINE</vt:lpstr>
      <vt:lpstr>INTRODUCTION</vt:lpstr>
      <vt:lpstr>MYCETOMA / MADURA FOOT </vt:lpstr>
      <vt:lpstr>Slide 5</vt:lpstr>
      <vt:lpstr> MYCETOMA- causative agents</vt:lpstr>
      <vt:lpstr>MYCETOMA-Clinical features</vt:lpstr>
      <vt:lpstr>Madura foot</vt:lpstr>
      <vt:lpstr>MYCETOMA- Diagnosis</vt:lpstr>
      <vt:lpstr>MYCETOMA- Treatment</vt:lpstr>
      <vt:lpstr>SPOROTRICHOSIS</vt:lpstr>
      <vt:lpstr>SPOROTRICHOSIS-  Pathogenesis and Pathology </vt:lpstr>
      <vt:lpstr>SPOROTRICHOSIS-Clinical Manifestations</vt:lpstr>
      <vt:lpstr>SPOROTRICHOSIS-Diagnosis</vt:lpstr>
      <vt:lpstr> SPOROTRICHOSIS-treatment </vt:lpstr>
      <vt:lpstr>CHROMOMYCOSIS</vt:lpstr>
      <vt:lpstr>CHROMOMYCOSIS- aetiology</vt:lpstr>
      <vt:lpstr>CHROMOMYCOSIS- aetiology ctd</vt:lpstr>
      <vt:lpstr>CHROMOMYCOSIS- clinical features</vt:lpstr>
      <vt:lpstr>Chromomycosis of the forearm</vt:lpstr>
      <vt:lpstr>Slide 21</vt:lpstr>
      <vt:lpstr>CHROMOMYCOSIS- diagnosis</vt:lpstr>
      <vt:lpstr>CHROMOMYCOSIS- treatment</vt:lpstr>
      <vt:lpstr>Rhinosporidiosis</vt:lpstr>
      <vt:lpstr>Pathogenesis &amp; Clinical features</vt:lpstr>
      <vt:lpstr>Diagnosis &amp; Treatment</vt:lpstr>
      <vt:lpstr>MCQ 1</vt:lpstr>
      <vt:lpstr>MCQ 2</vt:lpstr>
      <vt:lpstr>MCQ 3</vt:lpstr>
      <vt:lpstr>MCQ 4</vt:lpstr>
      <vt:lpstr>MCQ 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 FUNGAL INFECTIONS</dc:title>
  <dc:creator>Sojimi Abimbola O</dc:creator>
  <cp:lastModifiedBy>user</cp:lastModifiedBy>
  <cp:revision>38</cp:revision>
  <dcterms:created xsi:type="dcterms:W3CDTF">2008-08-24T16:24:25Z</dcterms:created>
  <dcterms:modified xsi:type="dcterms:W3CDTF">2020-08-17T04:20:52Z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00080014110000000000010250500207f7000400038000</vt:lpwstr>
  </property>
</Properties>
</file>