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395" r:id="rId3"/>
    <p:sldId id="262" r:id="rId4"/>
    <p:sldId id="265" r:id="rId5"/>
    <p:sldId id="266" r:id="rId6"/>
    <p:sldId id="268" r:id="rId7"/>
    <p:sldId id="269" r:id="rId8"/>
    <p:sldId id="270" r:id="rId9"/>
    <p:sldId id="271" r:id="rId10"/>
    <p:sldId id="272" r:id="rId11"/>
    <p:sldId id="273" r:id="rId12"/>
    <p:sldId id="390" r:id="rId13"/>
    <p:sldId id="288" r:id="rId14"/>
    <p:sldId id="289" r:id="rId15"/>
    <p:sldId id="290" r:id="rId16"/>
    <p:sldId id="291" r:id="rId17"/>
    <p:sldId id="295" r:id="rId18"/>
    <p:sldId id="296" r:id="rId19"/>
    <p:sldId id="297" r:id="rId20"/>
    <p:sldId id="298" r:id="rId21"/>
    <p:sldId id="299" r:id="rId22"/>
    <p:sldId id="321" r:id="rId23"/>
    <p:sldId id="389" r:id="rId24"/>
    <p:sldId id="327" r:id="rId25"/>
    <p:sldId id="306" r:id="rId26"/>
    <p:sldId id="307" r:id="rId27"/>
    <p:sldId id="308" r:id="rId28"/>
    <p:sldId id="300" r:id="rId29"/>
    <p:sldId id="301" r:id="rId30"/>
    <p:sldId id="302" r:id="rId31"/>
    <p:sldId id="303" r:id="rId32"/>
    <p:sldId id="304" r:id="rId33"/>
    <p:sldId id="316" r:id="rId34"/>
    <p:sldId id="315" r:id="rId35"/>
    <p:sldId id="335" r:id="rId36"/>
    <p:sldId id="328" r:id="rId37"/>
    <p:sldId id="330" r:id="rId38"/>
    <p:sldId id="331" r:id="rId39"/>
    <p:sldId id="332" r:id="rId40"/>
    <p:sldId id="333" r:id="rId41"/>
    <p:sldId id="336" r:id="rId42"/>
    <p:sldId id="337" r:id="rId43"/>
    <p:sldId id="334" r:id="rId44"/>
    <p:sldId id="344" r:id="rId45"/>
    <p:sldId id="353" r:id="rId46"/>
    <p:sldId id="354" r:id="rId47"/>
    <p:sldId id="355" r:id="rId48"/>
    <p:sldId id="356" r:id="rId49"/>
    <p:sldId id="357" r:id="rId50"/>
    <p:sldId id="359" r:id="rId51"/>
    <p:sldId id="358" r:id="rId52"/>
    <p:sldId id="360" r:id="rId53"/>
    <p:sldId id="361" r:id="rId54"/>
    <p:sldId id="362" r:id="rId55"/>
    <p:sldId id="363" r:id="rId56"/>
    <p:sldId id="364" r:id="rId57"/>
    <p:sldId id="365" r:id="rId58"/>
    <p:sldId id="366" r:id="rId59"/>
    <p:sldId id="367" r:id="rId60"/>
    <p:sldId id="368" r:id="rId61"/>
    <p:sldId id="387" r:id="rId62"/>
    <p:sldId id="388" r:id="rId63"/>
    <p:sldId id="369" r:id="rId64"/>
    <p:sldId id="370" r:id="rId65"/>
    <p:sldId id="371" r:id="rId66"/>
    <p:sldId id="372" r:id="rId67"/>
    <p:sldId id="373" r:id="rId68"/>
    <p:sldId id="386" r:id="rId69"/>
    <p:sldId id="385" r:id="rId70"/>
    <p:sldId id="374" r:id="rId71"/>
    <p:sldId id="375" r:id="rId72"/>
    <p:sldId id="37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9" autoAdjust="0"/>
    <p:restoredTop sz="86481" autoAdjust="0"/>
  </p:normalViewPr>
  <p:slideViewPr>
    <p:cSldViewPr>
      <p:cViewPr varScale="1">
        <p:scale>
          <a:sx n="63" d="100"/>
          <a:sy n="63" d="100"/>
        </p:scale>
        <p:origin x="18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41BA8-A492-463E-AE66-3175C1FB683B}" type="doc">
      <dgm:prSet loTypeId="urn:microsoft.com/office/officeart/2005/8/layout/hierarchy4" loCatId="list" qsTypeId="urn:microsoft.com/office/officeart/2005/8/quickstyle/simple3" qsCatId="simple" csTypeId="urn:microsoft.com/office/officeart/2005/8/colors/colorful5" csCatId="colorful" phldr="1"/>
      <dgm:spPr/>
      <dgm:t>
        <a:bodyPr/>
        <a:lstStyle/>
        <a:p>
          <a:endParaRPr lang="en-IN"/>
        </a:p>
      </dgm:t>
    </dgm:pt>
    <dgm:pt modelId="{F915E3CB-CD66-49C9-B1F6-90804A2E8FC9}">
      <dgm:prSet phldrT="[Text]"/>
      <dgm:spPr/>
      <dgm:t>
        <a:bodyPr/>
        <a:lstStyle/>
        <a:p>
          <a:r>
            <a:rPr lang="en-IN" dirty="0"/>
            <a:t>Causative agent</a:t>
          </a:r>
        </a:p>
      </dgm:t>
    </dgm:pt>
    <dgm:pt modelId="{6D203EA5-3F0C-475B-BDDE-EFE3A5E50E28}" type="parTrans" cxnId="{0E4005BF-5A68-4B05-9BE1-E98D2D55F966}">
      <dgm:prSet/>
      <dgm:spPr/>
      <dgm:t>
        <a:bodyPr/>
        <a:lstStyle/>
        <a:p>
          <a:endParaRPr lang="en-IN"/>
        </a:p>
      </dgm:t>
    </dgm:pt>
    <dgm:pt modelId="{6006A2FF-D9B3-4FA2-8411-F702B70D6576}" type="sibTrans" cxnId="{0E4005BF-5A68-4B05-9BE1-E98D2D55F966}">
      <dgm:prSet/>
      <dgm:spPr/>
      <dgm:t>
        <a:bodyPr/>
        <a:lstStyle/>
        <a:p>
          <a:endParaRPr lang="en-IN"/>
        </a:p>
      </dgm:t>
    </dgm:pt>
    <dgm:pt modelId="{9F3C01AB-B05E-47D4-B051-63188685DA99}">
      <dgm:prSet phldrT="[Text]"/>
      <dgm:spPr/>
      <dgm:t>
        <a:bodyPr/>
        <a:lstStyle/>
        <a:p>
          <a:r>
            <a:rPr lang="en-IN" dirty="0"/>
            <a:t>Thermal</a:t>
          </a:r>
        </a:p>
        <a:p>
          <a:r>
            <a:rPr lang="en-IN" dirty="0"/>
            <a:t>Heat / Cold</a:t>
          </a:r>
        </a:p>
      </dgm:t>
    </dgm:pt>
    <dgm:pt modelId="{F5308598-A194-4622-8DDD-772B192FC7C2}" type="parTrans" cxnId="{501236FB-E749-4126-9FA3-AB17573409D8}">
      <dgm:prSet/>
      <dgm:spPr/>
      <dgm:t>
        <a:bodyPr/>
        <a:lstStyle/>
        <a:p>
          <a:endParaRPr lang="en-IN"/>
        </a:p>
      </dgm:t>
    </dgm:pt>
    <dgm:pt modelId="{027E7A5B-C5D8-404E-A64B-E34968519403}" type="sibTrans" cxnId="{501236FB-E749-4126-9FA3-AB17573409D8}">
      <dgm:prSet/>
      <dgm:spPr/>
      <dgm:t>
        <a:bodyPr/>
        <a:lstStyle/>
        <a:p>
          <a:endParaRPr lang="en-IN"/>
        </a:p>
      </dgm:t>
    </dgm:pt>
    <dgm:pt modelId="{C0BF0790-77D3-4B12-AF70-EB342C69D58D}">
      <dgm:prSet phldrT="[Text]"/>
      <dgm:spPr/>
      <dgm:t>
        <a:bodyPr/>
        <a:lstStyle/>
        <a:p>
          <a:r>
            <a:rPr lang="en-IN" dirty="0"/>
            <a:t> Radiation</a:t>
          </a:r>
        </a:p>
      </dgm:t>
    </dgm:pt>
    <dgm:pt modelId="{F47A0000-0C84-4CC0-87D8-9C95FCC67D1E}" type="parTrans" cxnId="{6D10FADF-9D6D-423E-B6BB-9F6434741084}">
      <dgm:prSet/>
      <dgm:spPr/>
      <dgm:t>
        <a:bodyPr/>
        <a:lstStyle/>
        <a:p>
          <a:endParaRPr lang="en-IN"/>
        </a:p>
      </dgm:t>
    </dgm:pt>
    <dgm:pt modelId="{D2D5724E-8350-498C-A0AD-F4ADE6834013}" type="sibTrans" cxnId="{6D10FADF-9D6D-423E-B6BB-9F6434741084}">
      <dgm:prSet/>
      <dgm:spPr/>
      <dgm:t>
        <a:bodyPr/>
        <a:lstStyle/>
        <a:p>
          <a:endParaRPr lang="en-IN"/>
        </a:p>
      </dgm:t>
    </dgm:pt>
    <dgm:pt modelId="{06556609-C827-4AF8-878B-C90609BB6929}">
      <dgm:prSet/>
      <dgm:spPr/>
      <dgm:t>
        <a:bodyPr/>
        <a:lstStyle/>
        <a:p>
          <a:r>
            <a:rPr lang="en-IN" dirty="0"/>
            <a:t>Chemical</a:t>
          </a:r>
        </a:p>
      </dgm:t>
    </dgm:pt>
    <dgm:pt modelId="{72345965-0E8C-45E9-973D-94E9FAC6A355}" type="parTrans" cxnId="{13F87DBD-13A0-4CB2-8FC4-4C4976263DB1}">
      <dgm:prSet/>
      <dgm:spPr/>
      <dgm:t>
        <a:bodyPr/>
        <a:lstStyle/>
        <a:p>
          <a:endParaRPr lang="en-IN"/>
        </a:p>
      </dgm:t>
    </dgm:pt>
    <dgm:pt modelId="{84DA9E6E-2884-462B-8C54-4712D0E747A2}" type="sibTrans" cxnId="{13F87DBD-13A0-4CB2-8FC4-4C4976263DB1}">
      <dgm:prSet/>
      <dgm:spPr/>
      <dgm:t>
        <a:bodyPr/>
        <a:lstStyle/>
        <a:p>
          <a:endParaRPr lang="en-IN"/>
        </a:p>
      </dgm:t>
    </dgm:pt>
    <dgm:pt modelId="{815A4555-6A8D-485F-A946-F24DF41ED995}">
      <dgm:prSet/>
      <dgm:spPr/>
      <dgm:t>
        <a:bodyPr/>
        <a:lstStyle/>
        <a:p>
          <a:r>
            <a:rPr lang="en-IN" dirty="0"/>
            <a:t>Electrical </a:t>
          </a:r>
        </a:p>
      </dgm:t>
    </dgm:pt>
    <dgm:pt modelId="{B37417FE-0431-4D37-A436-05BE422F0C0D}" type="parTrans" cxnId="{310C0C6C-196D-4DC5-859B-B50B328AAE46}">
      <dgm:prSet/>
      <dgm:spPr/>
      <dgm:t>
        <a:bodyPr/>
        <a:lstStyle/>
        <a:p>
          <a:endParaRPr lang="en-IN"/>
        </a:p>
      </dgm:t>
    </dgm:pt>
    <dgm:pt modelId="{0EF43B40-B502-4BD9-8466-E1743B63EE16}" type="sibTrans" cxnId="{310C0C6C-196D-4DC5-859B-B50B328AAE46}">
      <dgm:prSet/>
      <dgm:spPr/>
      <dgm:t>
        <a:bodyPr/>
        <a:lstStyle/>
        <a:p>
          <a:endParaRPr lang="en-IN"/>
        </a:p>
      </dgm:t>
    </dgm:pt>
    <dgm:pt modelId="{DFCEE0FF-4F60-4EE3-941B-FD852C55C38D}" type="pres">
      <dgm:prSet presAssocID="{25641BA8-A492-463E-AE66-3175C1FB683B}" presName="Name0" presStyleCnt="0">
        <dgm:presLayoutVars>
          <dgm:chPref val="1"/>
          <dgm:dir/>
          <dgm:animOne val="branch"/>
          <dgm:animLvl val="lvl"/>
          <dgm:resizeHandles/>
        </dgm:presLayoutVars>
      </dgm:prSet>
      <dgm:spPr/>
    </dgm:pt>
    <dgm:pt modelId="{D5CBF09E-6E04-4184-B3FF-77B014EE8CB6}" type="pres">
      <dgm:prSet presAssocID="{F915E3CB-CD66-49C9-B1F6-90804A2E8FC9}" presName="vertOne" presStyleCnt="0"/>
      <dgm:spPr/>
    </dgm:pt>
    <dgm:pt modelId="{FCA26FCD-172B-497A-B49C-F23D2099C55A}" type="pres">
      <dgm:prSet presAssocID="{F915E3CB-CD66-49C9-B1F6-90804A2E8FC9}" presName="txOne" presStyleLbl="node0" presStyleIdx="0" presStyleCnt="1">
        <dgm:presLayoutVars>
          <dgm:chPref val="3"/>
        </dgm:presLayoutVars>
      </dgm:prSet>
      <dgm:spPr/>
    </dgm:pt>
    <dgm:pt modelId="{487C71CD-1223-4F66-A8E5-A4F5D537DD2D}" type="pres">
      <dgm:prSet presAssocID="{F915E3CB-CD66-49C9-B1F6-90804A2E8FC9}" presName="parTransOne" presStyleCnt="0"/>
      <dgm:spPr/>
    </dgm:pt>
    <dgm:pt modelId="{670CA63C-1D71-4F77-998F-ECCFB300DCC0}" type="pres">
      <dgm:prSet presAssocID="{F915E3CB-CD66-49C9-B1F6-90804A2E8FC9}" presName="horzOne" presStyleCnt="0"/>
      <dgm:spPr/>
    </dgm:pt>
    <dgm:pt modelId="{76A58D36-36A1-4CAE-817D-6F1340EAB7DF}" type="pres">
      <dgm:prSet presAssocID="{9F3C01AB-B05E-47D4-B051-63188685DA99}" presName="vertTwo" presStyleCnt="0"/>
      <dgm:spPr/>
    </dgm:pt>
    <dgm:pt modelId="{607A76CB-4CEC-48F2-90EF-4CFE01E510EC}" type="pres">
      <dgm:prSet presAssocID="{9F3C01AB-B05E-47D4-B051-63188685DA99}" presName="txTwo" presStyleLbl="node2" presStyleIdx="0" presStyleCnt="4">
        <dgm:presLayoutVars>
          <dgm:chPref val="3"/>
        </dgm:presLayoutVars>
      </dgm:prSet>
      <dgm:spPr/>
    </dgm:pt>
    <dgm:pt modelId="{884FFE46-76D5-4A50-8F69-03B608F6DD35}" type="pres">
      <dgm:prSet presAssocID="{9F3C01AB-B05E-47D4-B051-63188685DA99}" presName="horzTwo" presStyleCnt="0"/>
      <dgm:spPr/>
    </dgm:pt>
    <dgm:pt modelId="{AFB1269B-0A50-494B-B9CA-F6787B0CAE14}" type="pres">
      <dgm:prSet presAssocID="{027E7A5B-C5D8-404E-A64B-E34968519403}" presName="sibSpaceTwo" presStyleCnt="0"/>
      <dgm:spPr/>
    </dgm:pt>
    <dgm:pt modelId="{2D01AF88-F9ED-409C-BA5D-50A9F9969FD2}" type="pres">
      <dgm:prSet presAssocID="{815A4555-6A8D-485F-A946-F24DF41ED995}" presName="vertTwo" presStyleCnt="0"/>
      <dgm:spPr/>
    </dgm:pt>
    <dgm:pt modelId="{32DF79D7-F97D-4603-9B33-CA7EEAD04DCD}" type="pres">
      <dgm:prSet presAssocID="{815A4555-6A8D-485F-A946-F24DF41ED995}" presName="txTwo" presStyleLbl="node2" presStyleIdx="1" presStyleCnt="4">
        <dgm:presLayoutVars>
          <dgm:chPref val="3"/>
        </dgm:presLayoutVars>
      </dgm:prSet>
      <dgm:spPr/>
    </dgm:pt>
    <dgm:pt modelId="{0B0ABCA9-6A3C-4935-A747-F3C2F6DD68F7}" type="pres">
      <dgm:prSet presAssocID="{815A4555-6A8D-485F-A946-F24DF41ED995}" presName="horzTwo" presStyleCnt="0"/>
      <dgm:spPr/>
    </dgm:pt>
    <dgm:pt modelId="{C1B7FED2-6D61-4AD6-85FA-DAD74AB31D42}" type="pres">
      <dgm:prSet presAssocID="{0EF43B40-B502-4BD9-8466-E1743B63EE16}" presName="sibSpaceTwo" presStyleCnt="0"/>
      <dgm:spPr/>
    </dgm:pt>
    <dgm:pt modelId="{2F7CEB7A-4BBE-41A3-B833-01D3A4489B83}" type="pres">
      <dgm:prSet presAssocID="{06556609-C827-4AF8-878B-C90609BB6929}" presName="vertTwo" presStyleCnt="0"/>
      <dgm:spPr/>
    </dgm:pt>
    <dgm:pt modelId="{519A71FA-5143-478B-A559-516778F3B6F2}" type="pres">
      <dgm:prSet presAssocID="{06556609-C827-4AF8-878B-C90609BB6929}" presName="txTwo" presStyleLbl="node2" presStyleIdx="2" presStyleCnt="4">
        <dgm:presLayoutVars>
          <dgm:chPref val="3"/>
        </dgm:presLayoutVars>
      </dgm:prSet>
      <dgm:spPr/>
    </dgm:pt>
    <dgm:pt modelId="{0936C29F-DA07-4C47-A28F-85E1E8C50B8D}" type="pres">
      <dgm:prSet presAssocID="{06556609-C827-4AF8-878B-C90609BB6929}" presName="horzTwo" presStyleCnt="0"/>
      <dgm:spPr/>
    </dgm:pt>
    <dgm:pt modelId="{44B2E567-7A20-41AB-B7FD-F288C4B82E56}" type="pres">
      <dgm:prSet presAssocID="{84DA9E6E-2884-462B-8C54-4712D0E747A2}" presName="sibSpaceTwo" presStyleCnt="0"/>
      <dgm:spPr/>
    </dgm:pt>
    <dgm:pt modelId="{61D25A94-5821-49A8-9E17-07CCCDD9A6DA}" type="pres">
      <dgm:prSet presAssocID="{C0BF0790-77D3-4B12-AF70-EB342C69D58D}" presName="vertTwo" presStyleCnt="0"/>
      <dgm:spPr/>
    </dgm:pt>
    <dgm:pt modelId="{F3A42A45-B946-4569-A470-AF1D6A9391CE}" type="pres">
      <dgm:prSet presAssocID="{C0BF0790-77D3-4B12-AF70-EB342C69D58D}" presName="txTwo" presStyleLbl="node2" presStyleIdx="3" presStyleCnt="4">
        <dgm:presLayoutVars>
          <dgm:chPref val="3"/>
        </dgm:presLayoutVars>
      </dgm:prSet>
      <dgm:spPr/>
    </dgm:pt>
    <dgm:pt modelId="{04A2A34F-4D81-41F4-84D5-B4601F2B7FEA}" type="pres">
      <dgm:prSet presAssocID="{C0BF0790-77D3-4B12-AF70-EB342C69D58D}" presName="horzTwo" presStyleCnt="0"/>
      <dgm:spPr/>
    </dgm:pt>
  </dgm:ptLst>
  <dgm:cxnLst>
    <dgm:cxn modelId="{AED70C06-E0F9-4F96-A420-EF4027D4ED7D}" type="presOf" srcId="{F915E3CB-CD66-49C9-B1F6-90804A2E8FC9}" destId="{FCA26FCD-172B-497A-B49C-F23D2099C55A}" srcOrd="0" destOrd="0" presId="urn:microsoft.com/office/officeart/2005/8/layout/hierarchy4"/>
    <dgm:cxn modelId="{277DB42E-C908-4D9A-A6A3-29AB5D8B2D7B}" type="presOf" srcId="{06556609-C827-4AF8-878B-C90609BB6929}" destId="{519A71FA-5143-478B-A559-516778F3B6F2}" srcOrd="0" destOrd="0" presId="urn:microsoft.com/office/officeart/2005/8/layout/hierarchy4"/>
    <dgm:cxn modelId="{346E6F67-9CCF-426C-8841-0EE1F39057FA}" type="presOf" srcId="{815A4555-6A8D-485F-A946-F24DF41ED995}" destId="{32DF79D7-F97D-4603-9B33-CA7EEAD04DCD}" srcOrd="0" destOrd="0" presId="urn:microsoft.com/office/officeart/2005/8/layout/hierarchy4"/>
    <dgm:cxn modelId="{310C0C6C-196D-4DC5-859B-B50B328AAE46}" srcId="{F915E3CB-CD66-49C9-B1F6-90804A2E8FC9}" destId="{815A4555-6A8D-485F-A946-F24DF41ED995}" srcOrd="1" destOrd="0" parTransId="{B37417FE-0431-4D37-A436-05BE422F0C0D}" sibTransId="{0EF43B40-B502-4BD9-8466-E1743B63EE16}"/>
    <dgm:cxn modelId="{E72C9D80-6D4C-43AA-8BA4-842BE9FFB1EC}" type="presOf" srcId="{C0BF0790-77D3-4B12-AF70-EB342C69D58D}" destId="{F3A42A45-B946-4569-A470-AF1D6A9391CE}" srcOrd="0" destOrd="0" presId="urn:microsoft.com/office/officeart/2005/8/layout/hierarchy4"/>
    <dgm:cxn modelId="{A1CBB1A5-1F3A-4954-8CD6-04BC0B9E54A4}" type="presOf" srcId="{25641BA8-A492-463E-AE66-3175C1FB683B}" destId="{DFCEE0FF-4F60-4EE3-941B-FD852C55C38D}" srcOrd="0" destOrd="0" presId="urn:microsoft.com/office/officeart/2005/8/layout/hierarchy4"/>
    <dgm:cxn modelId="{13F87DBD-13A0-4CB2-8FC4-4C4976263DB1}" srcId="{F915E3CB-CD66-49C9-B1F6-90804A2E8FC9}" destId="{06556609-C827-4AF8-878B-C90609BB6929}" srcOrd="2" destOrd="0" parTransId="{72345965-0E8C-45E9-973D-94E9FAC6A355}" sibTransId="{84DA9E6E-2884-462B-8C54-4712D0E747A2}"/>
    <dgm:cxn modelId="{0E4005BF-5A68-4B05-9BE1-E98D2D55F966}" srcId="{25641BA8-A492-463E-AE66-3175C1FB683B}" destId="{F915E3CB-CD66-49C9-B1F6-90804A2E8FC9}" srcOrd="0" destOrd="0" parTransId="{6D203EA5-3F0C-475B-BDDE-EFE3A5E50E28}" sibTransId="{6006A2FF-D9B3-4FA2-8411-F702B70D6576}"/>
    <dgm:cxn modelId="{6D10FADF-9D6D-423E-B6BB-9F6434741084}" srcId="{F915E3CB-CD66-49C9-B1F6-90804A2E8FC9}" destId="{C0BF0790-77D3-4B12-AF70-EB342C69D58D}" srcOrd="3" destOrd="0" parTransId="{F47A0000-0C84-4CC0-87D8-9C95FCC67D1E}" sibTransId="{D2D5724E-8350-498C-A0AD-F4ADE6834013}"/>
    <dgm:cxn modelId="{34D134EC-DD90-4FD7-88C4-46E37C94FE4D}" type="presOf" srcId="{9F3C01AB-B05E-47D4-B051-63188685DA99}" destId="{607A76CB-4CEC-48F2-90EF-4CFE01E510EC}" srcOrd="0" destOrd="0" presId="urn:microsoft.com/office/officeart/2005/8/layout/hierarchy4"/>
    <dgm:cxn modelId="{501236FB-E749-4126-9FA3-AB17573409D8}" srcId="{F915E3CB-CD66-49C9-B1F6-90804A2E8FC9}" destId="{9F3C01AB-B05E-47D4-B051-63188685DA99}" srcOrd="0" destOrd="0" parTransId="{F5308598-A194-4622-8DDD-772B192FC7C2}" sibTransId="{027E7A5B-C5D8-404E-A64B-E34968519403}"/>
    <dgm:cxn modelId="{46F1FDB7-6B55-4ECE-A238-B43B407DCAD5}" type="presParOf" srcId="{DFCEE0FF-4F60-4EE3-941B-FD852C55C38D}" destId="{D5CBF09E-6E04-4184-B3FF-77B014EE8CB6}" srcOrd="0" destOrd="0" presId="urn:microsoft.com/office/officeart/2005/8/layout/hierarchy4"/>
    <dgm:cxn modelId="{13597C50-0A06-4BDC-A616-598898784EC2}" type="presParOf" srcId="{D5CBF09E-6E04-4184-B3FF-77B014EE8CB6}" destId="{FCA26FCD-172B-497A-B49C-F23D2099C55A}" srcOrd="0" destOrd="0" presId="urn:microsoft.com/office/officeart/2005/8/layout/hierarchy4"/>
    <dgm:cxn modelId="{FD743CAA-6C86-4B6E-B4BD-60CAC1353256}" type="presParOf" srcId="{D5CBF09E-6E04-4184-B3FF-77B014EE8CB6}" destId="{487C71CD-1223-4F66-A8E5-A4F5D537DD2D}" srcOrd="1" destOrd="0" presId="urn:microsoft.com/office/officeart/2005/8/layout/hierarchy4"/>
    <dgm:cxn modelId="{1181739A-C457-43B6-95A2-03CD4B4700EC}" type="presParOf" srcId="{D5CBF09E-6E04-4184-B3FF-77B014EE8CB6}" destId="{670CA63C-1D71-4F77-998F-ECCFB300DCC0}" srcOrd="2" destOrd="0" presId="urn:microsoft.com/office/officeart/2005/8/layout/hierarchy4"/>
    <dgm:cxn modelId="{A62926A9-E448-4CA2-8E20-9319AD9FEECE}" type="presParOf" srcId="{670CA63C-1D71-4F77-998F-ECCFB300DCC0}" destId="{76A58D36-36A1-4CAE-817D-6F1340EAB7DF}" srcOrd="0" destOrd="0" presId="urn:microsoft.com/office/officeart/2005/8/layout/hierarchy4"/>
    <dgm:cxn modelId="{8EE021F8-4D35-4F41-ABB0-8799248872F6}" type="presParOf" srcId="{76A58D36-36A1-4CAE-817D-6F1340EAB7DF}" destId="{607A76CB-4CEC-48F2-90EF-4CFE01E510EC}" srcOrd="0" destOrd="0" presId="urn:microsoft.com/office/officeart/2005/8/layout/hierarchy4"/>
    <dgm:cxn modelId="{8B2C7FAC-A4E2-4EEE-8F2F-6716D8C053C8}" type="presParOf" srcId="{76A58D36-36A1-4CAE-817D-6F1340EAB7DF}" destId="{884FFE46-76D5-4A50-8F69-03B608F6DD35}" srcOrd="1" destOrd="0" presId="urn:microsoft.com/office/officeart/2005/8/layout/hierarchy4"/>
    <dgm:cxn modelId="{CEC42B2D-030A-4A51-A6BF-DD03795D27AE}" type="presParOf" srcId="{670CA63C-1D71-4F77-998F-ECCFB300DCC0}" destId="{AFB1269B-0A50-494B-B9CA-F6787B0CAE14}" srcOrd="1" destOrd="0" presId="urn:microsoft.com/office/officeart/2005/8/layout/hierarchy4"/>
    <dgm:cxn modelId="{59374B55-3938-48DD-984F-B93CB5732DC0}" type="presParOf" srcId="{670CA63C-1D71-4F77-998F-ECCFB300DCC0}" destId="{2D01AF88-F9ED-409C-BA5D-50A9F9969FD2}" srcOrd="2" destOrd="0" presId="urn:microsoft.com/office/officeart/2005/8/layout/hierarchy4"/>
    <dgm:cxn modelId="{7D3DCEA4-903B-48E5-AD68-0B20DDE08A63}" type="presParOf" srcId="{2D01AF88-F9ED-409C-BA5D-50A9F9969FD2}" destId="{32DF79D7-F97D-4603-9B33-CA7EEAD04DCD}" srcOrd="0" destOrd="0" presId="urn:microsoft.com/office/officeart/2005/8/layout/hierarchy4"/>
    <dgm:cxn modelId="{AB84859E-D52C-4617-BAED-CE99C1D29A6A}" type="presParOf" srcId="{2D01AF88-F9ED-409C-BA5D-50A9F9969FD2}" destId="{0B0ABCA9-6A3C-4935-A747-F3C2F6DD68F7}" srcOrd="1" destOrd="0" presId="urn:microsoft.com/office/officeart/2005/8/layout/hierarchy4"/>
    <dgm:cxn modelId="{B8443DB2-7413-46E7-A5BB-A1E667D694B3}" type="presParOf" srcId="{670CA63C-1D71-4F77-998F-ECCFB300DCC0}" destId="{C1B7FED2-6D61-4AD6-85FA-DAD74AB31D42}" srcOrd="3" destOrd="0" presId="urn:microsoft.com/office/officeart/2005/8/layout/hierarchy4"/>
    <dgm:cxn modelId="{ADBBA5E8-360B-4FB0-8169-96A3151CC854}" type="presParOf" srcId="{670CA63C-1D71-4F77-998F-ECCFB300DCC0}" destId="{2F7CEB7A-4BBE-41A3-B833-01D3A4489B83}" srcOrd="4" destOrd="0" presId="urn:microsoft.com/office/officeart/2005/8/layout/hierarchy4"/>
    <dgm:cxn modelId="{ACDEBDBE-9B54-4F9D-B6AB-D6B50B9B2080}" type="presParOf" srcId="{2F7CEB7A-4BBE-41A3-B833-01D3A4489B83}" destId="{519A71FA-5143-478B-A559-516778F3B6F2}" srcOrd="0" destOrd="0" presId="urn:microsoft.com/office/officeart/2005/8/layout/hierarchy4"/>
    <dgm:cxn modelId="{E90C9FE7-70E3-4A8C-948C-E2832D2B3692}" type="presParOf" srcId="{2F7CEB7A-4BBE-41A3-B833-01D3A4489B83}" destId="{0936C29F-DA07-4C47-A28F-85E1E8C50B8D}" srcOrd="1" destOrd="0" presId="urn:microsoft.com/office/officeart/2005/8/layout/hierarchy4"/>
    <dgm:cxn modelId="{23C068F3-567A-4FA3-A0A1-FF59F1B7C38C}" type="presParOf" srcId="{670CA63C-1D71-4F77-998F-ECCFB300DCC0}" destId="{44B2E567-7A20-41AB-B7FD-F288C4B82E56}" srcOrd="5" destOrd="0" presId="urn:microsoft.com/office/officeart/2005/8/layout/hierarchy4"/>
    <dgm:cxn modelId="{C54D9F94-1922-4D5C-8718-21520245B752}" type="presParOf" srcId="{670CA63C-1D71-4F77-998F-ECCFB300DCC0}" destId="{61D25A94-5821-49A8-9E17-07CCCDD9A6DA}" srcOrd="6" destOrd="0" presId="urn:microsoft.com/office/officeart/2005/8/layout/hierarchy4"/>
    <dgm:cxn modelId="{F2548E49-2260-41DC-BD2C-2847587F4B60}" type="presParOf" srcId="{61D25A94-5821-49A8-9E17-07CCCDD9A6DA}" destId="{F3A42A45-B946-4569-A470-AF1D6A9391CE}" srcOrd="0" destOrd="0" presId="urn:microsoft.com/office/officeart/2005/8/layout/hierarchy4"/>
    <dgm:cxn modelId="{2C09D4D8-B89F-4C69-BF1E-9E95D98DE1C0}" type="presParOf" srcId="{61D25A94-5821-49A8-9E17-07CCCDD9A6DA}" destId="{04A2A34F-4D81-41F4-84D5-B4601F2B7FE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641BA8-A492-463E-AE66-3175C1FB683B}" type="doc">
      <dgm:prSet loTypeId="urn:microsoft.com/office/officeart/2005/8/layout/hierarchy4" loCatId="list" qsTypeId="urn:microsoft.com/office/officeart/2005/8/quickstyle/simple3" qsCatId="simple" csTypeId="urn:microsoft.com/office/officeart/2005/8/colors/colorful5" csCatId="colorful" phldr="1"/>
      <dgm:spPr/>
      <dgm:t>
        <a:bodyPr/>
        <a:lstStyle/>
        <a:p>
          <a:endParaRPr lang="en-IN"/>
        </a:p>
      </dgm:t>
    </dgm:pt>
    <dgm:pt modelId="{F915E3CB-CD66-49C9-B1F6-90804A2E8FC9}">
      <dgm:prSet phldrT="[Text]"/>
      <dgm:spPr/>
      <dgm:t>
        <a:bodyPr/>
        <a:lstStyle/>
        <a:p>
          <a:r>
            <a:rPr lang="en-IN" dirty="0"/>
            <a:t>Older terminology</a:t>
          </a:r>
        </a:p>
      </dgm:t>
    </dgm:pt>
    <dgm:pt modelId="{6D203EA5-3F0C-475B-BDDE-EFE3A5E50E28}" type="parTrans" cxnId="{0E4005BF-5A68-4B05-9BE1-E98D2D55F966}">
      <dgm:prSet/>
      <dgm:spPr/>
      <dgm:t>
        <a:bodyPr/>
        <a:lstStyle/>
        <a:p>
          <a:endParaRPr lang="en-IN"/>
        </a:p>
      </dgm:t>
    </dgm:pt>
    <dgm:pt modelId="{6006A2FF-D9B3-4FA2-8411-F702B70D6576}" type="sibTrans" cxnId="{0E4005BF-5A68-4B05-9BE1-E98D2D55F966}">
      <dgm:prSet/>
      <dgm:spPr/>
      <dgm:t>
        <a:bodyPr/>
        <a:lstStyle/>
        <a:p>
          <a:endParaRPr lang="en-IN"/>
        </a:p>
      </dgm:t>
    </dgm:pt>
    <dgm:pt modelId="{9F3C01AB-B05E-47D4-B051-63188685DA99}">
      <dgm:prSet phldrT="[Text]"/>
      <dgm:spPr/>
      <dgm:t>
        <a:bodyPr/>
        <a:lstStyle/>
        <a:p>
          <a:r>
            <a:rPr lang="en-IN" dirty="0"/>
            <a:t>1</a:t>
          </a:r>
          <a:r>
            <a:rPr lang="en-IN" baseline="30000" dirty="0"/>
            <a:t>st</a:t>
          </a:r>
          <a:r>
            <a:rPr lang="en-IN" dirty="0"/>
            <a:t> Degree</a:t>
          </a:r>
        </a:p>
      </dgm:t>
    </dgm:pt>
    <dgm:pt modelId="{F5308598-A194-4622-8DDD-772B192FC7C2}" type="parTrans" cxnId="{501236FB-E749-4126-9FA3-AB17573409D8}">
      <dgm:prSet/>
      <dgm:spPr/>
      <dgm:t>
        <a:bodyPr/>
        <a:lstStyle/>
        <a:p>
          <a:endParaRPr lang="en-IN"/>
        </a:p>
      </dgm:t>
    </dgm:pt>
    <dgm:pt modelId="{027E7A5B-C5D8-404E-A64B-E34968519403}" type="sibTrans" cxnId="{501236FB-E749-4126-9FA3-AB17573409D8}">
      <dgm:prSet/>
      <dgm:spPr/>
      <dgm:t>
        <a:bodyPr/>
        <a:lstStyle/>
        <a:p>
          <a:endParaRPr lang="en-IN"/>
        </a:p>
      </dgm:t>
    </dgm:pt>
    <dgm:pt modelId="{C0BF0790-77D3-4B12-AF70-EB342C69D58D}">
      <dgm:prSet phldrT="[Text]"/>
      <dgm:spPr/>
      <dgm:t>
        <a:bodyPr/>
        <a:lstStyle/>
        <a:p>
          <a:r>
            <a:rPr lang="en-IN" dirty="0"/>
            <a:t> 4</a:t>
          </a:r>
          <a:r>
            <a:rPr lang="en-IN" baseline="30000" dirty="0"/>
            <a:t>th</a:t>
          </a:r>
          <a:r>
            <a:rPr lang="en-IN" dirty="0"/>
            <a:t> Degree</a:t>
          </a:r>
        </a:p>
      </dgm:t>
    </dgm:pt>
    <dgm:pt modelId="{F47A0000-0C84-4CC0-87D8-9C95FCC67D1E}" type="parTrans" cxnId="{6D10FADF-9D6D-423E-B6BB-9F6434741084}">
      <dgm:prSet/>
      <dgm:spPr/>
      <dgm:t>
        <a:bodyPr/>
        <a:lstStyle/>
        <a:p>
          <a:endParaRPr lang="en-IN"/>
        </a:p>
      </dgm:t>
    </dgm:pt>
    <dgm:pt modelId="{D2D5724E-8350-498C-A0AD-F4ADE6834013}" type="sibTrans" cxnId="{6D10FADF-9D6D-423E-B6BB-9F6434741084}">
      <dgm:prSet/>
      <dgm:spPr/>
      <dgm:t>
        <a:bodyPr/>
        <a:lstStyle/>
        <a:p>
          <a:endParaRPr lang="en-IN"/>
        </a:p>
      </dgm:t>
    </dgm:pt>
    <dgm:pt modelId="{06556609-C827-4AF8-878B-C90609BB6929}">
      <dgm:prSet/>
      <dgm:spPr/>
      <dgm:t>
        <a:bodyPr/>
        <a:lstStyle/>
        <a:p>
          <a:r>
            <a:rPr lang="en-IN" dirty="0"/>
            <a:t>3</a:t>
          </a:r>
          <a:r>
            <a:rPr lang="en-IN" baseline="30000" dirty="0"/>
            <a:t>rd</a:t>
          </a:r>
          <a:r>
            <a:rPr lang="en-IN" dirty="0"/>
            <a:t> Degree</a:t>
          </a:r>
        </a:p>
      </dgm:t>
    </dgm:pt>
    <dgm:pt modelId="{72345965-0E8C-45E9-973D-94E9FAC6A355}" type="parTrans" cxnId="{13F87DBD-13A0-4CB2-8FC4-4C4976263DB1}">
      <dgm:prSet/>
      <dgm:spPr/>
      <dgm:t>
        <a:bodyPr/>
        <a:lstStyle/>
        <a:p>
          <a:endParaRPr lang="en-IN"/>
        </a:p>
      </dgm:t>
    </dgm:pt>
    <dgm:pt modelId="{84DA9E6E-2884-462B-8C54-4712D0E747A2}" type="sibTrans" cxnId="{13F87DBD-13A0-4CB2-8FC4-4C4976263DB1}">
      <dgm:prSet/>
      <dgm:spPr/>
      <dgm:t>
        <a:bodyPr/>
        <a:lstStyle/>
        <a:p>
          <a:endParaRPr lang="en-IN"/>
        </a:p>
      </dgm:t>
    </dgm:pt>
    <dgm:pt modelId="{815A4555-6A8D-485F-A946-F24DF41ED995}">
      <dgm:prSet/>
      <dgm:spPr/>
      <dgm:t>
        <a:bodyPr/>
        <a:lstStyle/>
        <a:p>
          <a:r>
            <a:rPr lang="en-IN" dirty="0"/>
            <a:t>2</a:t>
          </a:r>
          <a:r>
            <a:rPr lang="en-IN" baseline="30000" dirty="0"/>
            <a:t>nd</a:t>
          </a:r>
          <a:r>
            <a:rPr lang="en-IN" dirty="0"/>
            <a:t> Degree </a:t>
          </a:r>
        </a:p>
      </dgm:t>
    </dgm:pt>
    <dgm:pt modelId="{B37417FE-0431-4D37-A436-05BE422F0C0D}" type="parTrans" cxnId="{310C0C6C-196D-4DC5-859B-B50B328AAE46}">
      <dgm:prSet/>
      <dgm:spPr/>
      <dgm:t>
        <a:bodyPr/>
        <a:lstStyle/>
        <a:p>
          <a:endParaRPr lang="en-IN"/>
        </a:p>
      </dgm:t>
    </dgm:pt>
    <dgm:pt modelId="{0EF43B40-B502-4BD9-8466-E1743B63EE16}" type="sibTrans" cxnId="{310C0C6C-196D-4DC5-859B-B50B328AAE46}">
      <dgm:prSet/>
      <dgm:spPr/>
      <dgm:t>
        <a:bodyPr/>
        <a:lstStyle/>
        <a:p>
          <a:endParaRPr lang="en-IN"/>
        </a:p>
      </dgm:t>
    </dgm:pt>
    <dgm:pt modelId="{14DE40E6-826F-4328-8D6A-CA585C9F4BD1}">
      <dgm:prSet/>
      <dgm:spPr/>
      <dgm:t>
        <a:bodyPr/>
        <a:lstStyle/>
        <a:p>
          <a:r>
            <a:rPr lang="en-IN" dirty="0"/>
            <a:t>Epidermis injured</a:t>
          </a:r>
        </a:p>
      </dgm:t>
    </dgm:pt>
    <dgm:pt modelId="{C94841BB-C67D-4945-B05B-30A4846D8685}" type="parTrans" cxnId="{8BDB80A7-0C7D-40FB-8E20-FDDCCC302C7A}">
      <dgm:prSet/>
      <dgm:spPr/>
      <dgm:t>
        <a:bodyPr/>
        <a:lstStyle/>
        <a:p>
          <a:endParaRPr lang="en-IN"/>
        </a:p>
      </dgm:t>
    </dgm:pt>
    <dgm:pt modelId="{675F7965-F8E0-4883-B8FC-9EA6FA22EBB0}" type="sibTrans" cxnId="{8BDB80A7-0C7D-40FB-8E20-FDDCCC302C7A}">
      <dgm:prSet/>
      <dgm:spPr/>
      <dgm:t>
        <a:bodyPr/>
        <a:lstStyle/>
        <a:p>
          <a:endParaRPr lang="en-IN"/>
        </a:p>
      </dgm:t>
    </dgm:pt>
    <dgm:pt modelId="{757AEC2C-2692-4ADD-8A70-ADD83B59C82F}">
      <dgm:prSet/>
      <dgm:spPr/>
      <dgm:t>
        <a:bodyPr/>
        <a:lstStyle/>
        <a:p>
          <a:r>
            <a:rPr lang="en-IN" dirty="0"/>
            <a:t>Dermis partially damaged</a:t>
          </a:r>
        </a:p>
      </dgm:t>
    </dgm:pt>
    <dgm:pt modelId="{7AAB90A0-EE5F-49F4-9597-8875569F02C3}" type="parTrans" cxnId="{A7BA9097-101D-4C2E-A99C-7BC70555DFEE}">
      <dgm:prSet/>
      <dgm:spPr/>
      <dgm:t>
        <a:bodyPr/>
        <a:lstStyle/>
        <a:p>
          <a:endParaRPr lang="en-IN"/>
        </a:p>
      </dgm:t>
    </dgm:pt>
    <dgm:pt modelId="{A61BEDCA-CAFA-4E62-A5FC-472E1CAF7D58}" type="sibTrans" cxnId="{A7BA9097-101D-4C2E-A99C-7BC70555DFEE}">
      <dgm:prSet/>
      <dgm:spPr/>
      <dgm:t>
        <a:bodyPr/>
        <a:lstStyle/>
        <a:p>
          <a:endParaRPr lang="en-IN"/>
        </a:p>
      </dgm:t>
    </dgm:pt>
    <dgm:pt modelId="{374E889A-D87E-4C13-948C-17F13D668615}">
      <dgm:prSet/>
      <dgm:spPr/>
      <dgm:t>
        <a:bodyPr/>
        <a:lstStyle/>
        <a:p>
          <a:r>
            <a:rPr lang="en-IN" dirty="0"/>
            <a:t>All dermis involved	</a:t>
          </a:r>
        </a:p>
      </dgm:t>
    </dgm:pt>
    <dgm:pt modelId="{AFD46B1A-793C-4461-94C3-464D33925EB3}" type="parTrans" cxnId="{AA307FCB-E7ED-47EC-A80E-CA639DFD42CB}">
      <dgm:prSet/>
      <dgm:spPr/>
      <dgm:t>
        <a:bodyPr/>
        <a:lstStyle/>
        <a:p>
          <a:endParaRPr lang="en-IN"/>
        </a:p>
      </dgm:t>
    </dgm:pt>
    <dgm:pt modelId="{351531EB-4512-440D-B0DF-9BC21AC10685}" type="sibTrans" cxnId="{AA307FCB-E7ED-47EC-A80E-CA639DFD42CB}">
      <dgm:prSet/>
      <dgm:spPr/>
      <dgm:t>
        <a:bodyPr/>
        <a:lstStyle/>
        <a:p>
          <a:endParaRPr lang="en-IN"/>
        </a:p>
      </dgm:t>
    </dgm:pt>
    <dgm:pt modelId="{0ABFF74F-2C86-41B9-9D12-38121C69F957}">
      <dgm:prSet/>
      <dgm:spPr/>
      <dgm:t>
        <a:bodyPr/>
        <a:lstStyle/>
        <a:p>
          <a:r>
            <a:rPr lang="en-IN" dirty="0"/>
            <a:t>Muscle, Nerve and Bone damage</a:t>
          </a:r>
        </a:p>
      </dgm:t>
    </dgm:pt>
    <dgm:pt modelId="{719CBE83-8EBD-4BFC-B6E6-24E8F9BC5F60}" type="parTrans" cxnId="{7B554FB3-91E8-49B4-8F6D-2BFED7C3DB1F}">
      <dgm:prSet/>
      <dgm:spPr/>
      <dgm:t>
        <a:bodyPr/>
        <a:lstStyle/>
        <a:p>
          <a:endParaRPr lang="en-IN"/>
        </a:p>
      </dgm:t>
    </dgm:pt>
    <dgm:pt modelId="{BC32972B-F5B2-4E6D-9388-1FF02E7628A7}" type="sibTrans" cxnId="{7B554FB3-91E8-49B4-8F6D-2BFED7C3DB1F}">
      <dgm:prSet/>
      <dgm:spPr/>
      <dgm:t>
        <a:bodyPr/>
        <a:lstStyle/>
        <a:p>
          <a:endParaRPr lang="en-IN"/>
        </a:p>
      </dgm:t>
    </dgm:pt>
    <dgm:pt modelId="{DFCEE0FF-4F60-4EE3-941B-FD852C55C38D}" type="pres">
      <dgm:prSet presAssocID="{25641BA8-A492-463E-AE66-3175C1FB683B}" presName="Name0" presStyleCnt="0">
        <dgm:presLayoutVars>
          <dgm:chPref val="1"/>
          <dgm:dir/>
          <dgm:animOne val="branch"/>
          <dgm:animLvl val="lvl"/>
          <dgm:resizeHandles/>
        </dgm:presLayoutVars>
      </dgm:prSet>
      <dgm:spPr/>
    </dgm:pt>
    <dgm:pt modelId="{D5CBF09E-6E04-4184-B3FF-77B014EE8CB6}" type="pres">
      <dgm:prSet presAssocID="{F915E3CB-CD66-49C9-B1F6-90804A2E8FC9}" presName="vertOne" presStyleCnt="0"/>
      <dgm:spPr/>
    </dgm:pt>
    <dgm:pt modelId="{FCA26FCD-172B-497A-B49C-F23D2099C55A}" type="pres">
      <dgm:prSet presAssocID="{F915E3CB-CD66-49C9-B1F6-90804A2E8FC9}" presName="txOne" presStyleLbl="node0" presStyleIdx="0" presStyleCnt="1">
        <dgm:presLayoutVars>
          <dgm:chPref val="3"/>
        </dgm:presLayoutVars>
      </dgm:prSet>
      <dgm:spPr/>
    </dgm:pt>
    <dgm:pt modelId="{487C71CD-1223-4F66-A8E5-A4F5D537DD2D}" type="pres">
      <dgm:prSet presAssocID="{F915E3CB-CD66-49C9-B1F6-90804A2E8FC9}" presName="parTransOne" presStyleCnt="0"/>
      <dgm:spPr/>
    </dgm:pt>
    <dgm:pt modelId="{670CA63C-1D71-4F77-998F-ECCFB300DCC0}" type="pres">
      <dgm:prSet presAssocID="{F915E3CB-CD66-49C9-B1F6-90804A2E8FC9}" presName="horzOne" presStyleCnt="0"/>
      <dgm:spPr/>
    </dgm:pt>
    <dgm:pt modelId="{76A58D36-36A1-4CAE-817D-6F1340EAB7DF}" type="pres">
      <dgm:prSet presAssocID="{9F3C01AB-B05E-47D4-B051-63188685DA99}" presName="vertTwo" presStyleCnt="0"/>
      <dgm:spPr/>
    </dgm:pt>
    <dgm:pt modelId="{607A76CB-4CEC-48F2-90EF-4CFE01E510EC}" type="pres">
      <dgm:prSet presAssocID="{9F3C01AB-B05E-47D4-B051-63188685DA99}" presName="txTwo" presStyleLbl="node2" presStyleIdx="0" presStyleCnt="4">
        <dgm:presLayoutVars>
          <dgm:chPref val="3"/>
        </dgm:presLayoutVars>
      </dgm:prSet>
      <dgm:spPr/>
    </dgm:pt>
    <dgm:pt modelId="{0AB4CC07-C833-4A6B-9FF5-FF2CEDA8669F}" type="pres">
      <dgm:prSet presAssocID="{9F3C01AB-B05E-47D4-B051-63188685DA99}" presName="parTransTwo" presStyleCnt="0"/>
      <dgm:spPr/>
    </dgm:pt>
    <dgm:pt modelId="{884FFE46-76D5-4A50-8F69-03B608F6DD35}" type="pres">
      <dgm:prSet presAssocID="{9F3C01AB-B05E-47D4-B051-63188685DA99}" presName="horzTwo" presStyleCnt="0"/>
      <dgm:spPr/>
    </dgm:pt>
    <dgm:pt modelId="{C2BA1DF9-DC68-450E-9F50-0555FAA77301}" type="pres">
      <dgm:prSet presAssocID="{14DE40E6-826F-4328-8D6A-CA585C9F4BD1}" presName="vertThree" presStyleCnt="0"/>
      <dgm:spPr/>
    </dgm:pt>
    <dgm:pt modelId="{E9D10653-93FE-4A11-8C5F-65C4862B2CF6}" type="pres">
      <dgm:prSet presAssocID="{14DE40E6-826F-4328-8D6A-CA585C9F4BD1}" presName="txThree" presStyleLbl="node3" presStyleIdx="0" presStyleCnt="4">
        <dgm:presLayoutVars>
          <dgm:chPref val="3"/>
        </dgm:presLayoutVars>
      </dgm:prSet>
      <dgm:spPr/>
    </dgm:pt>
    <dgm:pt modelId="{0F8618B1-A90E-4435-86D1-B105A103E2B1}" type="pres">
      <dgm:prSet presAssocID="{14DE40E6-826F-4328-8D6A-CA585C9F4BD1}" presName="horzThree" presStyleCnt="0"/>
      <dgm:spPr/>
    </dgm:pt>
    <dgm:pt modelId="{AFB1269B-0A50-494B-B9CA-F6787B0CAE14}" type="pres">
      <dgm:prSet presAssocID="{027E7A5B-C5D8-404E-A64B-E34968519403}" presName="sibSpaceTwo" presStyleCnt="0"/>
      <dgm:spPr/>
    </dgm:pt>
    <dgm:pt modelId="{2D01AF88-F9ED-409C-BA5D-50A9F9969FD2}" type="pres">
      <dgm:prSet presAssocID="{815A4555-6A8D-485F-A946-F24DF41ED995}" presName="vertTwo" presStyleCnt="0"/>
      <dgm:spPr/>
    </dgm:pt>
    <dgm:pt modelId="{32DF79D7-F97D-4603-9B33-CA7EEAD04DCD}" type="pres">
      <dgm:prSet presAssocID="{815A4555-6A8D-485F-A946-F24DF41ED995}" presName="txTwo" presStyleLbl="node2" presStyleIdx="1" presStyleCnt="4">
        <dgm:presLayoutVars>
          <dgm:chPref val="3"/>
        </dgm:presLayoutVars>
      </dgm:prSet>
      <dgm:spPr/>
    </dgm:pt>
    <dgm:pt modelId="{8368315E-2EC5-476E-AC38-328CE08CC036}" type="pres">
      <dgm:prSet presAssocID="{815A4555-6A8D-485F-A946-F24DF41ED995}" presName="parTransTwo" presStyleCnt="0"/>
      <dgm:spPr/>
    </dgm:pt>
    <dgm:pt modelId="{0B0ABCA9-6A3C-4935-A747-F3C2F6DD68F7}" type="pres">
      <dgm:prSet presAssocID="{815A4555-6A8D-485F-A946-F24DF41ED995}" presName="horzTwo" presStyleCnt="0"/>
      <dgm:spPr/>
    </dgm:pt>
    <dgm:pt modelId="{6D64323A-E3FC-4C7F-BB38-F515938CDED5}" type="pres">
      <dgm:prSet presAssocID="{757AEC2C-2692-4ADD-8A70-ADD83B59C82F}" presName="vertThree" presStyleCnt="0"/>
      <dgm:spPr/>
    </dgm:pt>
    <dgm:pt modelId="{BA8EDD33-7D07-4F90-9A6F-0307654C86E3}" type="pres">
      <dgm:prSet presAssocID="{757AEC2C-2692-4ADD-8A70-ADD83B59C82F}" presName="txThree" presStyleLbl="node3" presStyleIdx="1" presStyleCnt="4">
        <dgm:presLayoutVars>
          <dgm:chPref val="3"/>
        </dgm:presLayoutVars>
      </dgm:prSet>
      <dgm:spPr/>
    </dgm:pt>
    <dgm:pt modelId="{5006F93B-F1EA-4894-A8E9-4440C77066E8}" type="pres">
      <dgm:prSet presAssocID="{757AEC2C-2692-4ADD-8A70-ADD83B59C82F}" presName="horzThree" presStyleCnt="0"/>
      <dgm:spPr/>
    </dgm:pt>
    <dgm:pt modelId="{C1B7FED2-6D61-4AD6-85FA-DAD74AB31D42}" type="pres">
      <dgm:prSet presAssocID="{0EF43B40-B502-4BD9-8466-E1743B63EE16}" presName="sibSpaceTwo" presStyleCnt="0"/>
      <dgm:spPr/>
    </dgm:pt>
    <dgm:pt modelId="{2F7CEB7A-4BBE-41A3-B833-01D3A4489B83}" type="pres">
      <dgm:prSet presAssocID="{06556609-C827-4AF8-878B-C90609BB6929}" presName="vertTwo" presStyleCnt="0"/>
      <dgm:spPr/>
    </dgm:pt>
    <dgm:pt modelId="{519A71FA-5143-478B-A559-516778F3B6F2}" type="pres">
      <dgm:prSet presAssocID="{06556609-C827-4AF8-878B-C90609BB6929}" presName="txTwo" presStyleLbl="node2" presStyleIdx="2" presStyleCnt="4">
        <dgm:presLayoutVars>
          <dgm:chPref val="3"/>
        </dgm:presLayoutVars>
      </dgm:prSet>
      <dgm:spPr/>
    </dgm:pt>
    <dgm:pt modelId="{4CFADDFF-6848-4928-B819-59ED84194BD1}" type="pres">
      <dgm:prSet presAssocID="{06556609-C827-4AF8-878B-C90609BB6929}" presName="parTransTwo" presStyleCnt="0"/>
      <dgm:spPr/>
    </dgm:pt>
    <dgm:pt modelId="{0936C29F-DA07-4C47-A28F-85E1E8C50B8D}" type="pres">
      <dgm:prSet presAssocID="{06556609-C827-4AF8-878B-C90609BB6929}" presName="horzTwo" presStyleCnt="0"/>
      <dgm:spPr/>
    </dgm:pt>
    <dgm:pt modelId="{4A05C34E-AC08-4131-9CCE-D92AD3BAAD13}" type="pres">
      <dgm:prSet presAssocID="{374E889A-D87E-4C13-948C-17F13D668615}" presName="vertThree" presStyleCnt="0"/>
      <dgm:spPr/>
    </dgm:pt>
    <dgm:pt modelId="{D6418334-6B11-4D5C-B989-04FFBA30F002}" type="pres">
      <dgm:prSet presAssocID="{374E889A-D87E-4C13-948C-17F13D668615}" presName="txThree" presStyleLbl="node3" presStyleIdx="2" presStyleCnt="4">
        <dgm:presLayoutVars>
          <dgm:chPref val="3"/>
        </dgm:presLayoutVars>
      </dgm:prSet>
      <dgm:spPr/>
    </dgm:pt>
    <dgm:pt modelId="{A70F50B2-5E73-42C0-813A-899324DE3B9C}" type="pres">
      <dgm:prSet presAssocID="{374E889A-D87E-4C13-948C-17F13D668615}" presName="horzThree" presStyleCnt="0"/>
      <dgm:spPr/>
    </dgm:pt>
    <dgm:pt modelId="{44B2E567-7A20-41AB-B7FD-F288C4B82E56}" type="pres">
      <dgm:prSet presAssocID="{84DA9E6E-2884-462B-8C54-4712D0E747A2}" presName="sibSpaceTwo" presStyleCnt="0"/>
      <dgm:spPr/>
    </dgm:pt>
    <dgm:pt modelId="{61D25A94-5821-49A8-9E17-07CCCDD9A6DA}" type="pres">
      <dgm:prSet presAssocID="{C0BF0790-77D3-4B12-AF70-EB342C69D58D}" presName="vertTwo" presStyleCnt="0"/>
      <dgm:spPr/>
    </dgm:pt>
    <dgm:pt modelId="{F3A42A45-B946-4569-A470-AF1D6A9391CE}" type="pres">
      <dgm:prSet presAssocID="{C0BF0790-77D3-4B12-AF70-EB342C69D58D}" presName="txTwo" presStyleLbl="node2" presStyleIdx="3" presStyleCnt="4">
        <dgm:presLayoutVars>
          <dgm:chPref val="3"/>
        </dgm:presLayoutVars>
      </dgm:prSet>
      <dgm:spPr/>
    </dgm:pt>
    <dgm:pt modelId="{BB20A174-B079-424F-981C-77E7B1C820E1}" type="pres">
      <dgm:prSet presAssocID="{C0BF0790-77D3-4B12-AF70-EB342C69D58D}" presName="parTransTwo" presStyleCnt="0"/>
      <dgm:spPr/>
    </dgm:pt>
    <dgm:pt modelId="{04A2A34F-4D81-41F4-84D5-B4601F2B7FEA}" type="pres">
      <dgm:prSet presAssocID="{C0BF0790-77D3-4B12-AF70-EB342C69D58D}" presName="horzTwo" presStyleCnt="0"/>
      <dgm:spPr/>
    </dgm:pt>
    <dgm:pt modelId="{5A892924-611A-4413-B13C-CA356756F1D2}" type="pres">
      <dgm:prSet presAssocID="{0ABFF74F-2C86-41B9-9D12-38121C69F957}" presName="vertThree" presStyleCnt="0"/>
      <dgm:spPr/>
    </dgm:pt>
    <dgm:pt modelId="{205D353D-07D5-4A73-8C1A-FC31AD879D38}" type="pres">
      <dgm:prSet presAssocID="{0ABFF74F-2C86-41B9-9D12-38121C69F957}" presName="txThree" presStyleLbl="node3" presStyleIdx="3" presStyleCnt="4">
        <dgm:presLayoutVars>
          <dgm:chPref val="3"/>
        </dgm:presLayoutVars>
      </dgm:prSet>
      <dgm:spPr/>
    </dgm:pt>
    <dgm:pt modelId="{7E18E66D-65E4-45EA-8736-72565449688B}" type="pres">
      <dgm:prSet presAssocID="{0ABFF74F-2C86-41B9-9D12-38121C69F957}" presName="horzThree" presStyleCnt="0"/>
      <dgm:spPr/>
    </dgm:pt>
  </dgm:ptLst>
  <dgm:cxnLst>
    <dgm:cxn modelId="{A13EA605-D7BC-4429-A607-7E3CA4A1F22E}" type="presOf" srcId="{815A4555-6A8D-485F-A946-F24DF41ED995}" destId="{32DF79D7-F97D-4603-9B33-CA7EEAD04DCD}" srcOrd="0" destOrd="0" presId="urn:microsoft.com/office/officeart/2005/8/layout/hierarchy4"/>
    <dgm:cxn modelId="{4D619E30-0542-4AB8-AAAF-42CAECE93A90}" type="presOf" srcId="{25641BA8-A492-463E-AE66-3175C1FB683B}" destId="{DFCEE0FF-4F60-4EE3-941B-FD852C55C38D}" srcOrd="0" destOrd="0" presId="urn:microsoft.com/office/officeart/2005/8/layout/hierarchy4"/>
    <dgm:cxn modelId="{310C0C6C-196D-4DC5-859B-B50B328AAE46}" srcId="{F915E3CB-CD66-49C9-B1F6-90804A2E8FC9}" destId="{815A4555-6A8D-485F-A946-F24DF41ED995}" srcOrd="1" destOrd="0" parTransId="{B37417FE-0431-4D37-A436-05BE422F0C0D}" sibTransId="{0EF43B40-B502-4BD9-8466-E1743B63EE16}"/>
    <dgm:cxn modelId="{14E4A87E-8E89-492E-B5AE-54FBBCC93578}" type="presOf" srcId="{9F3C01AB-B05E-47D4-B051-63188685DA99}" destId="{607A76CB-4CEC-48F2-90EF-4CFE01E510EC}" srcOrd="0" destOrd="0" presId="urn:microsoft.com/office/officeart/2005/8/layout/hierarchy4"/>
    <dgm:cxn modelId="{189A7E86-6957-457E-92F1-EC696681E6D6}" type="presOf" srcId="{F915E3CB-CD66-49C9-B1F6-90804A2E8FC9}" destId="{FCA26FCD-172B-497A-B49C-F23D2099C55A}" srcOrd="0" destOrd="0" presId="urn:microsoft.com/office/officeart/2005/8/layout/hierarchy4"/>
    <dgm:cxn modelId="{A7BA9097-101D-4C2E-A99C-7BC70555DFEE}" srcId="{815A4555-6A8D-485F-A946-F24DF41ED995}" destId="{757AEC2C-2692-4ADD-8A70-ADD83B59C82F}" srcOrd="0" destOrd="0" parTransId="{7AAB90A0-EE5F-49F4-9597-8875569F02C3}" sibTransId="{A61BEDCA-CAFA-4E62-A5FC-472E1CAF7D58}"/>
    <dgm:cxn modelId="{8BDB80A7-0C7D-40FB-8E20-FDDCCC302C7A}" srcId="{9F3C01AB-B05E-47D4-B051-63188685DA99}" destId="{14DE40E6-826F-4328-8D6A-CA585C9F4BD1}" srcOrd="0" destOrd="0" parTransId="{C94841BB-C67D-4945-B05B-30A4846D8685}" sibTransId="{675F7965-F8E0-4883-B8FC-9EA6FA22EBB0}"/>
    <dgm:cxn modelId="{79C49AAA-026C-431E-A0DE-B51A3AADEBFF}" type="presOf" srcId="{14DE40E6-826F-4328-8D6A-CA585C9F4BD1}" destId="{E9D10653-93FE-4A11-8C5F-65C4862B2CF6}" srcOrd="0" destOrd="0" presId="urn:microsoft.com/office/officeart/2005/8/layout/hierarchy4"/>
    <dgm:cxn modelId="{35F607AE-EB33-404A-9160-0F7DB625DE06}" type="presOf" srcId="{06556609-C827-4AF8-878B-C90609BB6929}" destId="{519A71FA-5143-478B-A559-516778F3B6F2}" srcOrd="0" destOrd="0" presId="urn:microsoft.com/office/officeart/2005/8/layout/hierarchy4"/>
    <dgm:cxn modelId="{7B554FB3-91E8-49B4-8F6D-2BFED7C3DB1F}" srcId="{C0BF0790-77D3-4B12-AF70-EB342C69D58D}" destId="{0ABFF74F-2C86-41B9-9D12-38121C69F957}" srcOrd="0" destOrd="0" parTransId="{719CBE83-8EBD-4BFC-B6E6-24E8F9BC5F60}" sibTransId="{BC32972B-F5B2-4E6D-9388-1FF02E7628A7}"/>
    <dgm:cxn modelId="{13F87DBD-13A0-4CB2-8FC4-4C4976263DB1}" srcId="{F915E3CB-CD66-49C9-B1F6-90804A2E8FC9}" destId="{06556609-C827-4AF8-878B-C90609BB6929}" srcOrd="2" destOrd="0" parTransId="{72345965-0E8C-45E9-973D-94E9FAC6A355}" sibTransId="{84DA9E6E-2884-462B-8C54-4712D0E747A2}"/>
    <dgm:cxn modelId="{0E4005BF-5A68-4B05-9BE1-E98D2D55F966}" srcId="{25641BA8-A492-463E-AE66-3175C1FB683B}" destId="{F915E3CB-CD66-49C9-B1F6-90804A2E8FC9}" srcOrd="0" destOrd="0" parTransId="{6D203EA5-3F0C-475B-BDDE-EFE3A5E50E28}" sibTransId="{6006A2FF-D9B3-4FA2-8411-F702B70D6576}"/>
    <dgm:cxn modelId="{AA307FCB-E7ED-47EC-A80E-CA639DFD42CB}" srcId="{06556609-C827-4AF8-878B-C90609BB6929}" destId="{374E889A-D87E-4C13-948C-17F13D668615}" srcOrd="0" destOrd="0" parTransId="{AFD46B1A-793C-4461-94C3-464D33925EB3}" sibTransId="{351531EB-4512-440D-B0DF-9BC21AC10685}"/>
    <dgm:cxn modelId="{6D10FADF-9D6D-423E-B6BB-9F6434741084}" srcId="{F915E3CB-CD66-49C9-B1F6-90804A2E8FC9}" destId="{C0BF0790-77D3-4B12-AF70-EB342C69D58D}" srcOrd="3" destOrd="0" parTransId="{F47A0000-0C84-4CC0-87D8-9C95FCC67D1E}" sibTransId="{D2D5724E-8350-498C-A0AD-F4ADE6834013}"/>
    <dgm:cxn modelId="{CD1005F1-45BC-4F69-820A-056831DD8B34}" type="presOf" srcId="{374E889A-D87E-4C13-948C-17F13D668615}" destId="{D6418334-6B11-4D5C-B989-04FFBA30F002}" srcOrd="0" destOrd="0" presId="urn:microsoft.com/office/officeart/2005/8/layout/hierarchy4"/>
    <dgm:cxn modelId="{CEA76AF2-3691-4DF0-AFF7-44CE2F2CE2B5}" type="presOf" srcId="{757AEC2C-2692-4ADD-8A70-ADD83B59C82F}" destId="{BA8EDD33-7D07-4F90-9A6F-0307654C86E3}" srcOrd="0" destOrd="0" presId="urn:microsoft.com/office/officeart/2005/8/layout/hierarchy4"/>
    <dgm:cxn modelId="{58C2D0F5-E0D0-4BE5-BC9C-6B65C5D0377A}" type="presOf" srcId="{C0BF0790-77D3-4B12-AF70-EB342C69D58D}" destId="{F3A42A45-B946-4569-A470-AF1D6A9391CE}" srcOrd="0" destOrd="0" presId="urn:microsoft.com/office/officeart/2005/8/layout/hierarchy4"/>
    <dgm:cxn modelId="{501236FB-E749-4126-9FA3-AB17573409D8}" srcId="{F915E3CB-CD66-49C9-B1F6-90804A2E8FC9}" destId="{9F3C01AB-B05E-47D4-B051-63188685DA99}" srcOrd="0" destOrd="0" parTransId="{F5308598-A194-4622-8DDD-772B192FC7C2}" sibTransId="{027E7A5B-C5D8-404E-A64B-E34968519403}"/>
    <dgm:cxn modelId="{13B05BFE-E2F3-4B29-8B5F-338EA78E82FD}" type="presOf" srcId="{0ABFF74F-2C86-41B9-9D12-38121C69F957}" destId="{205D353D-07D5-4A73-8C1A-FC31AD879D38}" srcOrd="0" destOrd="0" presId="urn:microsoft.com/office/officeart/2005/8/layout/hierarchy4"/>
    <dgm:cxn modelId="{0946EA82-1272-4531-A5D6-AE45379C25D7}" type="presParOf" srcId="{DFCEE0FF-4F60-4EE3-941B-FD852C55C38D}" destId="{D5CBF09E-6E04-4184-B3FF-77B014EE8CB6}" srcOrd="0" destOrd="0" presId="urn:microsoft.com/office/officeart/2005/8/layout/hierarchy4"/>
    <dgm:cxn modelId="{AB15DCC5-D861-412D-AA2F-3573EFCBD5CE}" type="presParOf" srcId="{D5CBF09E-6E04-4184-B3FF-77B014EE8CB6}" destId="{FCA26FCD-172B-497A-B49C-F23D2099C55A}" srcOrd="0" destOrd="0" presId="urn:microsoft.com/office/officeart/2005/8/layout/hierarchy4"/>
    <dgm:cxn modelId="{EF32C421-58EE-41E5-B1ED-BC10EFFF8040}" type="presParOf" srcId="{D5CBF09E-6E04-4184-B3FF-77B014EE8CB6}" destId="{487C71CD-1223-4F66-A8E5-A4F5D537DD2D}" srcOrd="1" destOrd="0" presId="urn:microsoft.com/office/officeart/2005/8/layout/hierarchy4"/>
    <dgm:cxn modelId="{CCCB432F-FD6E-41E1-B64C-1775000D5A24}" type="presParOf" srcId="{D5CBF09E-6E04-4184-B3FF-77B014EE8CB6}" destId="{670CA63C-1D71-4F77-998F-ECCFB300DCC0}" srcOrd="2" destOrd="0" presId="urn:microsoft.com/office/officeart/2005/8/layout/hierarchy4"/>
    <dgm:cxn modelId="{7DB618E0-9240-4480-A85B-D5EA8ACA88C4}" type="presParOf" srcId="{670CA63C-1D71-4F77-998F-ECCFB300DCC0}" destId="{76A58D36-36A1-4CAE-817D-6F1340EAB7DF}" srcOrd="0" destOrd="0" presId="urn:microsoft.com/office/officeart/2005/8/layout/hierarchy4"/>
    <dgm:cxn modelId="{27643DD4-C293-49D2-8DA7-188E034CEA38}" type="presParOf" srcId="{76A58D36-36A1-4CAE-817D-6F1340EAB7DF}" destId="{607A76CB-4CEC-48F2-90EF-4CFE01E510EC}" srcOrd="0" destOrd="0" presId="urn:microsoft.com/office/officeart/2005/8/layout/hierarchy4"/>
    <dgm:cxn modelId="{7162E73C-9116-446B-B594-07B6C4FF8A4E}" type="presParOf" srcId="{76A58D36-36A1-4CAE-817D-6F1340EAB7DF}" destId="{0AB4CC07-C833-4A6B-9FF5-FF2CEDA8669F}" srcOrd="1" destOrd="0" presId="urn:microsoft.com/office/officeart/2005/8/layout/hierarchy4"/>
    <dgm:cxn modelId="{19112D73-8CD4-4A26-9050-C1D6C365CF75}" type="presParOf" srcId="{76A58D36-36A1-4CAE-817D-6F1340EAB7DF}" destId="{884FFE46-76D5-4A50-8F69-03B608F6DD35}" srcOrd="2" destOrd="0" presId="urn:microsoft.com/office/officeart/2005/8/layout/hierarchy4"/>
    <dgm:cxn modelId="{604B7EBA-9BAF-4841-9166-5D3B55094122}" type="presParOf" srcId="{884FFE46-76D5-4A50-8F69-03B608F6DD35}" destId="{C2BA1DF9-DC68-450E-9F50-0555FAA77301}" srcOrd="0" destOrd="0" presId="urn:microsoft.com/office/officeart/2005/8/layout/hierarchy4"/>
    <dgm:cxn modelId="{7602B8BF-ED42-43EA-8E0D-B51B73655049}" type="presParOf" srcId="{C2BA1DF9-DC68-450E-9F50-0555FAA77301}" destId="{E9D10653-93FE-4A11-8C5F-65C4862B2CF6}" srcOrd="0" destOrd="0" presId="urn:microsoft.com/office/officeart/2005/8/layout/hierarchy4"/>
    <dgm:cxn modelId="{235368B2-D470-4D2D-86DE-D481C621AF08}" type="presParOf" srcId="{C2BA1DF9-DC68-450E-9F50-0555FAA77301}" destId="{0F8618B1-A90E-4435-86D1-B105A103E2B1}" srcOrd="1" destOrd="0" presId="urn:microsoft.com/office/officeart/2005/8/layout/hierarchy4"/>
    <dgm:cxn modelId="{09C0D50D-1FCE-4F96-9827-B1945F41B1C2}" type="presParOf" srcId="{670CA63C-1D71-4F77-998F-ECCFB300DCC0}" destId="{AFB1269B-0A50-494B-B9CA-F6787B0CAE14}" srcOrd="1" destOrd="0" presId="urn:microsoft.com/office/officeart/2005/8/layout/hierarchy4"/>
    <dgm:cxn modelId="{A8B987E2-4A6A-4100-B382-438AF6AE6FCA}" type="presParOf" srcId="{670CA63C-1D71-4F77-998F-ECCFB300DCC0}" destId="{2D01AF88-F9ED-409C-BA5D-50A9F9969FD2}" srcOrd="2" destOrd="0" presId="urn:microsoft.com/office/officeart/2005/8/layout/hierarchy4"/>
    <dgm:cxn modelId="{B724FD1F-47D7-436A-84FB-A937D9B23F2F}" type="presParOf" srcId="{2D01AF88-F9ED-409C-BA5D-50A9F9969FD2}" destId="{32DF79D7-F97D-4603-9B33-CA7EEAD04DCD}" srcOrd="0" destOrd="0" presId="urn:microsoft.com/office/officeart/2005/8/layout/hierarchy4"/>
    <dgm:cxn modelId="{9F06F9CF-6A0A-4FFC-B5D2-FF0E38235267}" type="presParOf" srcId="{2D01AF88-F9ED-409C-BA5D-50A9F9969FD2}" destId="{8368315E-2EC5-476E-AC38-328CE08CC036}" srcOrd="1" destOrd="0" presId="urn:microsoft.com/office/officeart/2005/8/layout/hierarchy4"/>
    <dgm:cxn modelId="{40679D29-E1F3-484D-8785-D9418538EDED}" type="presParOf" srcId="{2D01AF88-F9ED-409C-BA5D-50A9F9969FD2}" destId="{0B0ABCA9-6A3C-4935-A747-F3C2F6DD68F7}" srcOrd="2" destOrd="0" presId="urn:microsoft.com/office/officeart/2005/8/layout/hierarchy4"/>
    <dgm:cxn modelId="{A61E5E09-A1C7-42D1-ADDD-47CEF4F89028}" type="presParOf" srcId="{0B0ABCA9-6A3C-4935-A747-F3C2F6DD68F7}" destId="{6D64323A-E3FC-4C7F-BB38-F515938CDED5}" srcOrd="0" destOrd="0" presId="urn:microsoft.com/office/officeart/2005/8/layout/hierarchy4"/>
    <dgm:cxn modelId="{F2E1A646-BA57-4447-818D-8A1972293DD0}" type="presParOf" srcId="{6D64323A-E3FC-4C7F-BB38-F515938CDED5}" destId="{BA8EDD33-7D07-4F90-9A6F-0307654C86E3}" srcOrd="0" destOrd="0" presId="urn:microsoft.com/office/officeart/2005/8/layout/hierarchy4"/>
    <dgm:cxn modelId="{32C8EE8D-1386-4E77-BA0E-EA4BF9BF9147}" type="presParOf" srcId="{6D64323A-E3FC-4C7F-BB38-F515938CDED5}" destId="{5006F93B-F1EA-4894-A8E9-4440C77066E8}" srcOrd="1" destOrd="0" presId="urn:microsoft.com/office/officeart/2005/8/layout/hierarchy4"/>
    <dgm:cxn modelId="{D9CFDA65-192C-48E6-A3ED-A0D821532FFA}" type="presParOf" srcId="{670CA63C-1D71-4F77-998F-ECCFB300DCC0}" destId="{C1B7FED2-6D61-4AD6-85FA-DAD74AB31D42}" srcOrd="3" destOrd="0" presId="urn:microsoft.com/office/officeart/2005/8/layout/hierarchy4"/>
    <dgm:cxn modelId="{2150B9EA-6685-45D6-9BDD-0F6ED6DEF677}" type="presParOf" srcId="{670CA63C-1D71-4F77-998F-ECCFB300DCC0}" destId="{2F7CEB7A-4BBE-41A3-B833-01D3A4489B83}" srcOrd="4" destOrd="0" presId="urn:microsoft.com/office/officeart/2005/8/layout/hierarchy4"/>
    <dgm:cxn modelId="{9EE248F1-CA19-400B-BB2C-DB464D77D792}" type="presParOf" srcId="{2F7CEB7A-4BBE-41A3-B833-01D3A4489B83}" destId="{519A71FA-5143-478B-A559-516778F3B6F2}" srcOrd="0" destOrd="0" presId="urn:microsoft.com/office/officeart/2005/8/layout/hierarchy4"/>
    <dgm:cxn modelId="{BA0FC0EC-4F3E-4C70-8350-73BA39A915F0}" type="presParOf" srcId="{2F7CEB7A-4BBE-41A3-B833-01D3A4489B83}" destId="{4CFADDFF-6848-4928-B819-59ED84194BD1}" srcOrd="1" destOrd="0" presId="urn:microsoft.com/office/officeart/2005/8/layout/hierarchy4"/>
    <dgm:cxn modelId="{B8947FD8-F5C3-4736-BCF9-4FF7EC100F3F}" type="presParOf" srcId="{2F7CEB7A-4BBE-41A3-B833-01D3A4489B83}" destId="{0936C29F-DA07-4C47-A28F-85E1E8C50B8D}" srcOrd="2" destOrd="0" presId="urn:microsoft.com/office/officeart/2005/8/layout/hierarchy4"/>
    <dgm:cxn modelId="{4F05E2FA-5BB0-4D39-808B-206627590BFC}" type="presParOf" srcId="{0936C29F-DA07-4C47-A28F-85E1E8C50B8D}" destId="{4A05C34E-AC08-4131-9CCE-D92AD3BAAD13}" srcOrd="0" destOrd="0" presId="urn:microsoft.com/office/officeart/2005/8/layout/hierarchy4"/>
    <dgm:cxn modelId="{598CF0F6-3474-4DDD-8C18-434472ED2497}" type="presParOf" srcId="{4A05C34E-AC08-4131-9CCE-D92AD3BAAD13}" destId="{D6418334-6B11-4D5C-B989-04FFBA30F002}" srcOrd="0" destOrd="0" presId="urn:microsoft.com/office/officeart/2005/8/layout/hierarchy4"/>
    <dgm:cxn modelId="{7C5EBF43-8C6A-47D0-B1B6-410B9A418828}" type="presParOf" srcId="{4A05C34E-AC08-4131-9CCE-D92AD3BAAD13}" destId="{A70F50B2-5E73-42C0-813A-899324DE3B9C}" srcOrd="1" destOrd="0" presId="urn:microsoft.com/office/officeart/2005/8/layout/hierarchy4"/>
    <dgm:cxn modelId="{D3205046-B713-484B-A9F2-978AFAEB5867}" type="presParOf" srcId="{670CA63C-1D71-4F77-998F-ECCFB300DCC0}" destId="{44B2E567-7A20-41AB-B7FD-F288C4B82E56}" srcOrd="5" destOrd="0" presId="urn:microsoft.com/office/officeart/2005/8/layout/hierarchy4"/>
    <dgm:cxn modelId="{C3FDF049-DFD2-410E-A490-240926DD16E7}" type="presParOf" srcId="{670CA63C-1D71-4F77-998F-ECCFB300DCC0}" destId="{61D25A94-5821-49A8-9E17-07CCCDD9A6DA}" srcOrd="6" destOrd="0" presId="urn:microsoft.com/office/officeart/2005/8/layout/hierarchy4"/>
    <dgm:cxn modelId="{9C24208B-B294-440F-B0FE-18B7AC47D587}" type="presParOf" srcId="{61D25A94-5821-49A8-9E17-07CCCDD9A6DA}" destId="{F3A42A45-B946-4569-A470-AF1D6A9391CE}" srcOrd="0" destOrd="0" presId="urn:microsoft.com/office/officeart/2005/8/layout/hierarchy4"/>
    <dgm:cxn modelId="{93F05267-BD6A-45A4-B2CA-F4269045092A}" type="presParOf" srcId="{61D25A94-5821-49A8-9E17-07CCCDD9A6DA}" destId="{BB20A174-B079-424F-981C-77E7B1C820E1}" srcOrd="1" destOrd="0" presId="urn:microsoft.com/office/officeart/2005/8/layout/hierarchy4"/>
    <dgm:cxn modelId="{F489294A-2E0C-4665-B167-989AA9713112}" type="presParOf" srcId="{61D25A94-5821-49A8-9E17-07CCCDD9A6DA}" destId="{04A2A34F-4D81-41F4-84D5-B4601F2B7FEA}" srcOrd="2" destOrd="0" presId="urn:microsoft.com/office/officeart/2005/8/layout/hierarchy4"/>
    <dgm:cxn modelId="{796FC439-51C8-48C7-B7E8-C499BF3461DC}" type="presParOf" srcId="{04A2A34F-4D81-41F4-84D5-B4601F2B7FEA}" destId="{5A892924-611A-4413-B13C-CA356756F1D2}" srcOrd="0" destOrd="0" presId="urn:microsoft.com/office/officeart/2005/8/layout/hierarchy4"/>
    <dgm:cxn modelId="{150DDC95-0824-48AC-9CF6-0226D1EF8A73}" type="presParOf" srcId="{5A892924-611A-4413-B13C-CA356756F1D2}" destId="{205D353D-07D5-4A73-8C1A-FC31AD879D38}" srcOrd="0" destOrd="0" presId="urn:microsoft.com/office/officeart/2005/8/layout/hierarchy4"/>
    <dgm:cxn modelId="{13A62276-CBB2-4FE7-8624-CC93390C7B69}" type="presParOf" srcId="{5A892924-611A-4413-B13C-CA356756F1D2}" destId="{7E18E66D-65E4-45EA-8736-72565449688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641BA8-A492-463E-AE66-3175C1FB683B}" type="doc">
      <dgm:prSet loTypeId="urn:microsoft.com/office/officeart/2005/8/layout/hierarchy4" loCatId="list" qsTypeId="urn:microsoft.com/office/officeart/2005/8/quickstyle/simple3" qsCatId="simple" csTypeId="urn:microsoft.com/office/officeart/2005/8/colors/colorful5" csCatId="colorful" phldr="1"/>
      <dgm:spPr/>
      <dgm:t>
        <a:bodyPr/>
        <a:lstStyle/>
        <a:p>
          <a:endParaRPr lang="en-IN"/>
        </a:p>
      </dgm:t>
    </dgm:pt>
    <dgm:pt modelId="{F915E3CB-CD66-49C9-B1F6-90804A2E8FC9}">
      <dgm:prSet phldrT="[Text]"/>
      <dgm:spPr/>
      <dgm:t>
        <a:bodyPr/>
        <a:lstStyle/>
        <a:p>
          <a:r>
            <a:rPr lang="en-IN" dirty="0"/>
            <a:t>Newer terminology</a:t>
          </a:r>
        </a:p>
      </dgm:t>
    </dgm:pt>
    <dgm:pt modelId="{6D203EA5-3F0C-475B-BDDE-EFE3A5E50E28}" type="parTrans" cxnId="{0E4005BF-5A68-4B05-9BE1-E98D2D55F966}">
      <dgm:prSet/>
      <dgm:spPr/>
      <dgm:t>
        <a:bodyPr/>
        <a:lstStyle/>
        <a:p>
          <a:endParaRPr lang="en-IN"/>
        </a:p>
      </dgm:t>
    </dgm:pt>
    <dgm:pt modelId="{6006A2FF-D9B3-4FA2-8411-F702B70D6576}" type="sibTrans" cxnId="{0E4005BF-5A68-4B05-9BE1-E98D2D55F966}">
      <dgm:prSet/>
      <dgm:spPr/>
      <dgm:t>
        <a:bodyPr/>
        <a:lstStyle/>
        <a:p>
          <a:endParaRPr lang="en-IN"/>
        </a:p>
      </dgm:t>
    </dgm:pt>
    <dgm:pt modelId="{9F3C01AB-B05E-47D4-B051-63188685DA99}">
      <dgm:prSet phldrT="[Text]"/>
      <dgm:spPr/>
      <dgm:t>
        <a:bodyPr/>
        <a:lstStyle/>
        <a:p>
          <a:r>
            <a:rPr lang="en-IN" dirty="0"/>
            <a:t>Superficial partial thickness</a:t>
          </a:r>
        </a:p>
      </dgm:t>
    </dgm:pt>
    <dgm:pt modelId="{F5308598-A194-4622-8DDD-772B192FC7C2}" type="parTrans" cxnId="{501236FB-E749-4126-9FA3-AB17573409D8}">
      <dgm:prSet/>
      <dgm:spPr/>
      <dgm:t>
        <a:bodyPr/>
        <a:lstStyle/>
        <a:p>
          <a:endParaRPr lang="en-IN"/>
        </a:p>
      </dgm:t>
    </dgm:pt>
    <dgm:pt modelId="{027E7A5B-C5D8-404E-A64B-E34968519403}" type="sibTrans" cxnId="{501236FB-E749-4126-9FA3-AB17573409D8}">
      <dgm:prSet/>
      <dgm:spPr/>
      <dgm:t>
        <a:bodyPr/>
        <a:lstStyle/>
        <a:p>
          <a:endParaRPr lang="en-IN"/>
        </a:p>
      </dgm:t>
    </dgm:pt>
    <dgm:pt modelId="{06556609-C827-4AF8-878B-C90609BB6929}">
      <dgm:prSet/>
      <dgm:spPr/>
      <dgm:t>
        <a:bodyPr/>
        <a:lstStyle/>
        <a:p>
          <a:r>
            <a:rPr lang="en-IN" dirty="0" err="1"/>
            <a:t>Subdermal</a:t>
          </a:r>
          <a:endParaRPr lang="en-IN" dirty="0"/>
        </a:p>
      </dgm:t>
    </dgm:pt>
    <dgm:pt modelId="{72345965-0E8C-45E9-973D-94E9FAC6A355}" type="parTrans" cxnId="{13F87DBD-13A0-4CB2-8FC4-4C4976263DB1}">
      <dgm:prSet/>
      <dgm:spPr/>
      <dgm:t>
        <a:bodyPr/>
        <a:lstStyle/>
        <a:p>
          <a:endParaRPr lang="en-IN"/>
        </a:p>
      </dgm:t>
    </dgm:pt>
    <dgm:pt modelId="{84DA9E6E-2884-462B-8C54-4712D0E747A2}" type="sibTrans" cxnId="{13F87DBD-13A0-4CB2-8FC4-4C4976263DB1}">
      <dgm:prSet/>
      <dgm:spPr/>
      <dgm:t>
        <a:bodyPr/>
        <a:lstStyle/>
        <a:p>
          <a:endParaRPr lang="en-IN"/>
        </a:p>
      </dgm:t>
    </dgm:pt>
    <dgm:pt modelId="{815A4555-6A8D-485F-A946-F24DF41ED995}">
      <dgm:prSet/>
      <dgm:spPr/>
      <dgm:t>
        <a:bodyPr/>
        <a:lstStyle/>
        <a:p>
          <a:r>
            <a:rPr lang="en-IN" dirty="0"/>
            <a:t>Deep partial thickness</a:t>
          </a:r>
        </a:p>
      </dgm:t>
    </dgm:pt>
    <dgm:pt modelId="{B37417FE-0431-4D37-A436-05BE422F0C0D}" type="parTrans" cxnId="{310C0C6C-196D-4DC5-859B-B50B328AAE46}">
      <dgm:prSet/>
      <dgm:spPr/>
      <dgm:t>
        <a:bodyPr/>
        <a:lstStyle/>
        <a:p>
          <a:endParaRPr lang="en-IN"/>
        </a:p>
      </dgm:t>
    </dgm:pt>
    <dgm:pt modelId="{0EF43B40-B502-4BD9-8466-E1743B63EE16}" type="sibTrans" cxnId="{310C0C6C-196D-4DC5-859B-B50B328AAE46}">
      <dgm:prSet/>
      <dgm:spPr/>
      <dgm:t>
        <a:bodyPr/>
        <a:lstStyle/>
        <a:p>
          <a:endParaRPr lang="en-IN"/>
        </a:p>
      </dgm:t>
    </dgm:pt>
    <dgm:pt modelId="{14DE40E6-826F-4328-8D6A-CA585C9F4BD1}">
      <dgm:prSet/>
      <dgm:spPr/>
      <dgm:t>
        <a:bodyPr/>
        <a:lstStyle/>
        <a:p>
          <a:r>
            <a:rPr lang="en-IN" dirty="0"/>
            <a:t>Epidermis and upper part of dermis injured</a:t>
          </a:r>
        </a:p>
      </dgm:t>
    </dgm:pt>
    <dgm:pt modelId="{C94841BB-C67D-4945-B05B-30A4846D8685}" type="parTrans" cxnId="{8BDB80A7-0C7D-40FB-8E20-FDDCCC302C7A}">
      <dgm:prSet/>
      <dgm:spPr/>
      <dgm:t>
        <a:bodyPr/>
        <a:lstStyle/>
        <a:p>
          <a:endParaRPr lang="en-IN"/>
        </a:p>
      </dgm:t>
    </dgm:pt>
    <dgm:pt modelId="{675F7965-F8E0-4883-B8FC-9EA6FA22EBB0}" type="sibTrans" cxnId="{8BDB80A7-0C7D-40FB-8E20-FDDCCC302C7A}">
      <dgm:prSet/>
      <dgm:spPr/>
      <dgm:t>
        <a:bodyPr/>
        <a:lstStyle/>
        <a:p>
          <a:endParaRPr lang="en-IN"/>
        </a:p>
      </dgm:t>
    </dgm:pt>
    <dgm:pt modelId="{757AEC2C-2692-4ADD-8A70-ADD83B59C82F}">
      <dgm:prSet/>
      <dgm:spPr/>
      <dgm:t>
        <a:bodyPr/>
        <a:lstStyle/>
        <a:p>
          <a:r>
            <a:rPr lang="en-IN" dirty="0"/>
            <a:t>Epidermis and large upper portion of dermis injured </a:t>
          </a:r>
        </a:p>
      </dgm:t>
    </dgm:pt>
    <dgm:pt modelId="{7AAB90A0-EE5F-49F4-9597-8875569F02C3}" type="parTrans" cxnId="{A7BA9097-101D-4C2E-A99C-7BC70555DFEE}">
      <dgm:prSet/>
      <dgm:spPr/>
      <dgm:t>
        <a:bodyPr/>
        <a:lstStyle/>
        <a:p>
          <a:endParaRPr lang="en-IN"/>
        </a:p>
      </dgm:t>
    </dgm:pt>
    <dgm:pt modelId="{A61BEDCA-CAFA-4E62-A5FC-472E1CAF7D58}" type="sibTrans" cxnId="{A7BA9097-101D-4C2E-A99C-7BC70555DFEE}">
      <dgm:prSet/>
      <dgm:spPr/>
      <dgm:t>
        <a:bodyPr/>
        <a:lstStyle/>
        <a:p>
          <a:endParaRPr lang="en-IN"/>
        </a:p>
      </dgm:t>
    </dgm:pt>
    <dgm:pt modelId="{374E889A-D87E-4C13-948C-17F13D668615}">
      <dgm:prSet/>
      <dgm:spPr/>
      <dgm:t>
        <a:bodyPr/>
        <a:lstStyle/>
        <a:p>
          <a:r>
            <a:rPr lang="en-IN" dirty="0"/>
            <a:t>All skin destroy, with fascia, muscle bone</a:t>
          </a:r>
        </a:p>
      </dgm:t>
    </dgm:pt>
    <dgm:pt modelId="{AFD46B1A-793C-4461-94C3-464D33925EB3}" type="parTrans" cxnId="{AA307FCB-E7ED-47EC-A80E-CA639DFD42CB}">
      <dgm:prSet/>
      <dgm:spPr/>
      <dgm:t>
        <a:bodyPr/>
        <a:lstStyle/>
        <a:p>
          <a:endParaRPr lang="en-IN"/>
        </a:p>
      </dgm:t>
    </dgm:pt>
    <dgm:pt modelId="{351531EB-4512-440D-B0DF-9BC21AC10685}" type="sibTrans" cxnId="{AA307FCB-E7ED-47EC-A80E-CA639DFD42CB}">
      <dgm:prSet/>
      <dgm:spPr/>
      <dgm:t>
        <a:bodyPr/>
        <a:lstStyle/>
        <a:p>
          <a:endParaRPr lang="en-IN"/>
        </a:p>
      </dgm:t>
    </dgm:pt>
    <dgm:pt modelId="{E3DEBACC-2A5F-4716-A5DB-537AD2F67942}">
      <dgm:prSet/>
      <dgm:spPr/>
      <dgm:t>
        <a:bodyPr/>
        <a:lstStyle/>
        <a:p>
          <a:r>
            <a:rPr lang="en-IN" dirty="0"/>
            <a:t>Superficial</a:t>
          </a:r>
        </a:p>
      </dgm:t>
    </dgm:pt>
    <dgm:pt modelId="{35ED18A0-298F-42F4-A324-C0AD509E114A}" type="parTrans" cxnId="{351B42C9-C94E-4838-8333-2B19830CC141}">
      <dgm:prSet/>
      <dgm:spPr/>
      <dgm:t>
        <a:bodyPr/>
        <a:lstStyle/>
        <a:p>
          <a:endParaRPr lang="en-IN"/>
        </a:p>
      </dgm:t>
    </dgm:pt>
    <dgm:pt modelId="{691FF7C0-DE50-40AA-BD69-20603B39310E}" type="sibTrans" cxnId="{351B42C9-C94E-4838-8333-2B19830CC141}">
      <dgm:prSet/>
      <dgm:spPr/>
      <dgm:t>
        <a:bodyPr/>
        <a:lstStyle/>
        <a:p>
          <a:endParaRPr lang="en-IN"/>
        </a:p>
      </dgm:t>
    </dgm:pt>
    <dgm:pt modelId="{0F87281A-DE35-494C-A4FD-30489509EAD3}">
      <dgm:prSet/>
      <dgm:spPr/>
      <dgm:t>
        <a:bodyPr/>
        <a:lstStyle/>
        <a:p>
          <a:r>
            <a:rPr lang="en-IN" dirty="0"/>
            <a:t>Full thickness </a:t>
          </a:r>
        </a:p>
      </dgm:t>
    </dgm:pt>
    <dgm:pt modelId="{CFC730F9-5E86-47C1-B5BC-40A2F4510D54}" type="parTrans" cxnId="{D1AF2060-56E1-43E7-AEE0-B2D38C381449}">
      <dgm:prSet/>
      <dgm:spPr/>
      <dgm:t>
        <a:bodyPr/>
        <a:lstStyle/>
        <a:p>
          <a:endParaRPr lang="en-IN"/>
        </a:p>
      </dgm:t>
    </dgm:pt>
    <dgm:pt modelId="{2B5074AE-B163-400A-8B9D-6A4D5F315DD5}" type="sibTrans" cxnId="{D1AF2060-56E1-43E7-AEE0-B2D38C381449}">
      <dgm:prSet/>
      <dgm:spPr/>
      <dgm:t>
        <a:bodyPr/>
        <a:lstStyle/>
        <a:p>
          <a:endParaRPr lang="en-IN"/>
        </a:p>
      </dgm:t>
    </dgm:pt>
    <dgm:pt modelId="{61F6948C-3DBE-40B1-9149-5BF07D16FAD7}">
      <dgm:prSet/>
      <dgm:spPr/>
      <dgm:t>
        <a:bodyPr/>
        <a:lstStyle/>
        <a:p>
          <a:r>
            <a:rPr lang="en-IN" dirty="0"/>
            <a:t>Damage to only epidermis</a:t>
          </a:r>
        </a:p>
      </dgm:t>
    </dgm:pt>
    <dgm:pt modelId="{33630B0E-DA21-461C-8396-31CE667D9846}" type="parTrans" cxnId="{C5618DC3-7A44-4961-812F-2F4BDC515A1E}">
      <dgm:prSet/>
      <dgm:spPr/>
      <dgm:t>
        <a:bodyPr/>
        <a:lstStyle/>
        <a:p>
          <a:endParaRPr lang="en-IN"/>
        </a:p>
      </dgm:t>
    </dgm:pt>
    <dgm:pt modelId="{E0A07CB7-ADCC-4699-AA97-370976CC0387}" type="sibTrans" cxnId="{C5618DC3-7A44-4961-812F-2F4BDC515A1E}">
      <dgm:prSet/>
      <dgm:spPr/>
      <dgm:t>
        <a:bodyPr/>
        <a:lstStyle/>
        <a:p>
          <a:endParaRPr lang="en-IN"/>
        </a:p>
      </dgm:t>
    </dgm:pt>
    <dgm:pt modelId="{63E969AC-3D6E-4E0C-8920-DAEBB2E3A8A2}">
      <dgm:prSet/>
      <dgm:spPr/>
      <dgm:t>
        <a:bodyPr/>
        <a:lstStyle/>
        <a:p>
          <a:r>
            <a:rPr lang="en-IN" dirty="0"/>
            <a:t>All skin destroy</a:t>
          </a:r>
        </a:p>
      </dgm:t>
    </dgm:pt>
    <dgm:pt modelId="{2046BE31-A34F-45FC-8C76-4B8B5D17F34A}" type="parTrans" cxnId="{A7B54A1C-E990-42B8-A5B9-46B3BF089FF3}">
      <dgm:prSet/>
      <dgm:spPr/>
      <dgm:t>
        <a:bodyPr/>
        <a:lstStyle/>
        <a:p>
          <a:endParaRPr lang="en-IN"/>
        </a:p>
      </dgm:t>
    </dgm:pt>
    <dgm:pt modelId="{81106193-6C85-4035-824A-C12F7A0E72E8}" type="sibTrans" cxnId="{A7B54A1C-E990-42B8-A5B9-46B3BF089FF3}">
      <dgm:prSet/>
      <dgm:spPr/>
      <dgm:t>
        <a:bodyPr/>
        <a:lstStyle/>
        <a:p>
          <a:endParaRPr lang="en-IN"/>
        </a:p>
      </dgm:t>
    </dgm:pt>
    <dgm:pt modelId="{DFCEE0FF-4F60-4EE3-941B-FD852C55C38D}" type="pres">
      <dgm:prSet presAssocID="{25641BA8-A492-463E-AE66-3175C1FB683B}" presName="Name0" presStyleCnt="0">
        <dgm:presLayoutVars>
          <dgm:chPref val="1"/>
          <dgm:dir/>
          <dgm:animOne val="branch"/>
          <dgm:animLvl val="lvl"/>
          <dgm:resizeHandles/>
        </dgm:presLayoutVars>
      </dgm:prSet>
      <dgm:spPr/>
    </dgm:pt>
    <dgm:pt modelId="{D5CBF09E-6E04-4184-B3FF-77B014EE8CB6}" type="pres">
      <dgm:prSet presAssocID="{F915E3CB-CD66-49C9-B1F6-90804A2E8FC9}" presName="vertOne" presStyleCnt="0"/>
      <dgm:spPr/>
    </dgm:pt>
    <dgm:pt modelId="{FCA26FCD-172B-497A-B49C-F23D2099C55A}" type="pres">
      <dgm:prSet presAssocID="{F915E3CB-CD66-49C9-B1F6-90804A2E8FC9}" presName="txOne" presStyleLbl="node0" presStyleIdx="0" presStyleCnt="1" custScaleY="33633">
        <dgm:presLayoutVars>
          <dgm:chPref val="3"/>
        </dgm:presLayoutVars>
      </dgm:prSet>
      <dgm:spPr/>
    </dgm:pt>
    <dgm:pt modelId="{487C71CD-1223-4F66-A8E5-A4F5D537DD2D}" type="pres">
      <dgm:prSet presAssocID="{F915E3CB-CD66-49C9-B1F6-90804A2E8FC9}" presName="parTransOne" presStyleCnt="0"/>
      <dgm:spPr/>
    </dgm:pt>
    <dgm:pt modelId="{670CA63C-1D71-4F77-998F-ECCFB300DCC0}" type="pres">
      <dgm:prSet presAssocID="{F915E3CB-CD66-49C9-B1F6-90804A2E8FC9}" presName="horzOne" presStyleCnt="0"/>
      <dgm:spPr/>
    </dgm:pt>
    <dgm:pt modelId="{42792F69-7C99-4AE6-9358-F4F8167EF786}" type="pres">
      <dgm:prSet presAssocID="{E3DEBACC-2A5F-4716-A5DB-537AD2F67942}" presName="vertTwo" presStyleCnt="0"/>
      <dgm:spPr/>
    </dgm:pt>
    <dgm:pt modelId="{DF344095-7E20-4AC4-9F7B-8727F8650221}" type="pres">
      <dgm:prSet presAssocID="{E3DEBACC-2A5F-4716-A5DB-537AD2F67942}" presName="txTwo" presStyleLbl="node2" presStyleIdx="0" presStyleCnt="5" custScaleY="53586">
        <dgm:presLayoutVars>
          <dgm:chPref val="3"/>
        </dgm:presLayoutVars>
      </dgm:prSet>
      <dgm:spPr/>
    </dgm:pt>
    <dgm:pt modelId="{A1A820B3-DCA7-4597-947C-598CE6DE96CE}" type="pres">
      <dgm:prSet presAssocID="{E3DEBACC-2A5F-4716-A5DB-537AD2F67942}" presName="parTransTwo" presStyleCnt="0"/>
      <dgm:spPr/>
    </dgm:pt>
    <dgm:pt modelId="{C786CF3E-94BC-46CD-BFA0-FA5775F1EA72}" type="pres">
      <dgm:prSet presAssocID="{E3DEBACC-2A5F-4716-A5DB-537AD2F67942}" presName="horzTwo" presStyleCnt="0"/>
      <dgm:spPr/>
    </dgm:pt>
    <dgm:pt modelId="{B17682C3-C6E8-45A7-B37D-CD745303C344}" type="pres">
      <dgm:prSet presAssocID="{61F6948C-3DBE-40B1-9149-5BF07D16FAD7}" presName="vertThree" presStyleCnt="0"/>
      <dgm:spPr/>
    </dgm:pt>
    <dgm:pt modelId="{8711CBEF-B981-4857-B638-4EBA90667EC0}" type="pres">
      <dgm:prSet presAssocID="{61F6948C-3DBE-40B1-9149-5BF07D16FAD7}" presName="txThree" presStyleLbl="node3" presStyleIdx="0" presStyleCnt="5" custScaleY="69427">
        <dgm:presLayoutVars>
          <dgm:chPref val="3"/>
        </dgm:presLayoutVars>
      </dgm:prSet>
      <dgm:spPr/>
    </dgm:pt>
    <dgm:pt modelId="{96234C05-CC6C-4403-98FD-E15BC5F80516}" type="pres">
      <dgm:prSet presAssocID="{61F6948C-3DBE-40B1-9149-5BF07D16FAD7}" presName="horzThree" presStyleCnt="0"/>
      <dgm:spPr/>
    </dgm:pt>
    <dgm:pt modelId="{516F4750-CCCB-488F-A49C-7A0F86D9DF51}" type="pres">
      <dgm:prSet presAssocID="{691FF7C0-DE50-40AA-BD69-20603B39310E}" presName="sibSpaceTwo" presStyleCnt="0"/>
      <dgm:spPr/>
    </dgm:pt>
    <dgm:pt modelId="{76A58D36-36A1-4CAE-817D-6F1340EAB7DF}" type="pres">
      <dgm:prSet presAssocID="{9F3C01AB-B05E-47D4-B051-63188685DA99}" presName="vertTwo" presStyleCnt="0"/>
      <dgm:spPr/>
    </dgm:pt>
    <dgm:pt modelId="{607A76CB-4CEC-48F2-90EF-4CFE01E510EC}" type="pres">
      <dgm:prSet presAssocID="{9F3C01AB-B05E-47D4-B051-63188685DA99}" presName="txTwo" presStyleLbl="node2" presStyleIdx="1" presStyleCnt="5" custScaleY="53586">
        <dgm:presLayoutVars>
          <dgm:chPref val="3"/>
        </dgm:presLayoutVars>
      </dgm:prSet>
      <dgm:spPr/>
    </dgm:pt>
    <dgm:pt modelId="{0AB4CC07-C833-4A6B-9FF5-FF2CEDA8669F}" type="pres">
      <dgm:prSet presAssocID="{9F3C01AB-B05E-47D4-B051-63188685DA99}" presName="parTransTwo" presStyleCnt="0"/>
      <dgm:spPr/>
    </dgm:pt>
    <dgm:pt modelId="{884FFE46-76D5-4A50-8F69-03B608F6DD35}" type="pres">
      <dgm:prSet presAssocID="{9F3C01AB-B05E-47D4-B051-63188685DA99}" presName="horzTwo" presStyleCnt="0"/>
      <dgm:spPr/>
    </dgm:pt>
    <dgm:pt modelId="{C2BA1DF9-DC68-450E-9F50-0555FAA77301}" type="pres">
      <dgm:prSet presAssocID="{14DE40E6-826F-4328-8D6A-CA585C9F4BD1}" presName="vertThree" presStyleCnt="0"/>
      <dgm:spPr/>
    </dgm:pt>
    <dgm:pt modelId="{E9D10653-93FE-4A11-8C5F-65C4862B2CF6}" type="pres">
      <dgm:prSet presAssocID="{14DE40E6-826F-4328-8D6A-CA585C9F4BD1}" presName="txThree" presStyleLbl="node3" presStyleIdx="1" presStyleCnt="5" custScaleY="69427">
        <dgm:presLayoutVars>
          <dgm:chPref val="3"/>
        </dgm:presLayoutVars>
      </dgm:prSet>
      <dgm:spPr/>
    </dgm:pt>
    <dgm:pt modelId="{0F8618B1-A90E-4435-86D1-B105A103E2B1}" type="pres">
      <dgm:prSet presAssocID="{14DE40E6-826F-4328-8D6A-CA585C9F4BD1}" presName="horzThree" presStyleCnt="0"/>
      <dgm:spPr/>
    </dgm:pt>
    <dgm:pt modelId="{AFB1269B-0A50-494B-B9CA-F6787B0CAE14}" type="pres">
      <dgm:prSet presAssocID="{027E7A5B-C5D8-404E-A64B-E34968519403}" presName="sibSpaceTwo" presStyleCnt="0"/>
      <dgm:spPr/>
    </dgm:pt>
    <dgm:pt modelId="{2D01AF88-F9ED-409C-BA5D-50A9F9969FD2}" type="pres">
      <dgm:prSet presAssocID="{815A4555-6A8D-485F-A946-F24DF41ED995}" presName="vertTwo" presStyleCnt="0"/>
      <dgm:spPr/>
    </dgm:pt>
    <dgm:pt modelId="{32DF79D7-F97D-4603-9B33-CA7EEAD04DCD}" type="pres">
      <dgm:prSet presAssocID="{815A4555-6A8D-485F-A946-F24DF41ED995}" presName="txTwo" presStyleLbl="node2" presStyleIdx="2" presStyleCnt="5" custScaleY="53586">
        <dgm:presLayoutVars>
          <dgm:chPref val="3"/>
        </dgm:presLayoutVars>
      </dgm:prSet>
      <dgm:spPr/>
    </dgm:pt>
    <dgm:pt modelId="{8368315E-2EC5-476E-AC38-328CE08CC036}" type="pres">
      <dgm:prSet presAssocID="{815A4555-6A8D-485F-A946-F24DF41ED995}" presName="parTransTwo" presStyleCnt="0"/>
      <dgm:spPr/>
    </dgm:pt>
    <dgm:pt modelId="{0B0ABCA9-6A3C-4935-A747-F3C2F6DD68F7}" type="pres">
      <dgm:prSet presAssocID="{815A4555-6A8D-485F-A946-F24DF41ED995}" presName="horzTwo" presStyleCnt="0"/>
      <dgm:spPr/>
    </dgm:pt>
    <dgm:pt modelId="{6D64323A-E3FC-4C7F-BB38-F515938CDED5}" type="pres">
      <dgm:prSet presAssocID="{757AEC2C-2692-4ADD-8A70-ADD83B59C82F}" presName="vertThree" presStyleCnt="0"/>
      <dgm:spPr/>
    </dgm:pt>
    <dgm:pt modelId="{BA8EDD33-7D07-4F90-9A6F-0307654C86E3}" type="pres">
      <dgm:prSet presAssocID="{757AEC2C-2692-4ADD-8A70-ADD83B59C82F}" presName="txThree" presStyleLbl="node3" presStyleIdx="2" presStyleCnt="5" custScaleY="69427">
        <dgm:presLayoutVars>
          <dgm:chPref val="3"/>
        </dgm:presLayoutVars>
      </dgm:prSet>
      <dgm:spPr/>
    </dgm:pt>
    <dgm:pt modelId="{5006F93B-F1EA-4894-A8E9-4440C77066E8}" type="pres">
      <dgm:prSet presAssocID="{757AEC2C-2692-4ADD-8A70-ADD83B59C82F}" presName="horzThree" presStyleCnt="0"/>
      <dgm:spPr/>
    </dgm:pt>
    <dgm:pt modelId="{C1B7FED2-6D61-4AD6-85FA-DAD74AB31D42}" type="pres">
      <dgm:prSet presAssocID="{0EF43B40-B502-4BD9-8466-E1743B63EE16}" presName="sibSpaceTwo" presStyleCnt="0"/>
      <dgm:spPr/>
    </dgm:pt>
    <dgm:pt modelId="{C03B84EA-D120-4170-B336-5175DF179FB7}" type="pres">
      <dgm:prSet presAssocID="{0F87281A-DE35-494C-A4FD-30489509EAD3}" presName="vertTwo" presStyleCnt="0"/>
      <dgm:spPr/>
    </dgm:pt>
    <dgm:pt modelId="{B020A217-369D-4B60-A010-31F30F16D99D}" type="pres">
      <dgm:prSet presAssocID="{0F87281A-DE35-494C-A4FD-30489509EAD3}" presName="txTwo" presStyleLbl="node2" presStyleIdx="3" presStyleCnt="5" custScaleY="53586">
        <dgm:presLayoutVars>
          <dgm:chPref val="3"/>
        </dgm:presLayoutVars>
      </dgm:prSet>
      <dgm:spPr/>
    </dgm:pt>
    <dgm:pt modelId="{313420F4-37BF-404E-97C5-2FD128ECD71E}" type="pres">
      <dgm:prSet presAssocID="{0F87281A-DE35-494C-A4FD-30489509EAD3}" presName="parTransTwo" presStyleCnt="0"/>
      <dgm:spPr/>
    </dgm:pt>
    <dgm:pt modelId="{416D3794-2E5D-40A8-8098-5D1DBEA3993C}" type="pres">
      <dgm:prSet presAssocID="{0F87281A-DE35-494C-A4FD-30489509EAD3}" presName="horzTwo" presStyleCnt="0"/>
      <dgm:spPr/>
    </dgm:pt>
    <dgm:pt modelId="{D4A922AB-4847-462E-B8DD-54407EB88EB5}" type="pres">
      <dgm:prSet presAssocID="{63E969AC-3D6E-4E0C-8920-DAEBB2E3A8A2}" presName="vertThree" presStyleCnt="0"/>
      <dgm:spPr/>
    </dgm:pt>
    <dgm:pt modelId="{E60A919E-A22F-496E-AD3B-F186B826350C}" type="pres">
      <dgm:prSet presAssocID="{63E969AC-3D6E-4E0C-8920-DAEBB2E3A8A2}" presName="txThree" presStyleLbl="node3" presStyleIdx="3" presStyleCnt="5" custScaleY="69427">
        <dgm:presLayoutVars>
          <dgm:chPref val="3"/>
        </dgm:presLayoutVars>
      </dgm:prSet>
      <dgm:spPr/>
    </dgm:pt>
    <dgm:pt modelId="{DA1A27C9-92D9-4283-AD5A-51F9E6AEFBCF}" type="pres">
      <dgm:prSet presAssocID="{63E969AC-3D6E-4E0C-8920-DAEBB2E3A8A2}" presName="horzThree" presStyleCnt="0"/>
      <dgm:spPr/>
    </dgm:pt>
    <dgm:pt modelId="{DF71C056-2027-4C2A-A94C-2F974AD0DC70}" type="pres">
      <dgm:prSet presAssocID="{2B5074AE-B163-400A-8B9D-6A4D5F315DD5}" presName="sibSpaceTwo" presStyleCnt="0"/>
      <dgm:spPr/>
    </dgm:pt>
    <dgm:pt modelId="{2F7CEB7A-4BBE-41A3-B833-01D3A4489B83}" type="pres">
      <dgm:prSet presAssocID="{06556609-C827-4AF8-878B-C90609BB6929}" presName="vertTwo" presStyleCnt="0"/>
      <dgm:spPr/>
    </dgm:pt>
    <dgm:pt modelId="{519A71FA-5143-478B-A559-516778F3B6F2}" type="pres">
      <dgm:prSet presAssocID="{06556609-C827-4AF8-878B-C90609BB6929}" presName="txTwo" presStyleLbl="node2" presStyleIdx="4" presStyleCnt="5" custScaleY="53586">
        <dgm:presLayoutVars>
          <dgm:chPref val="3"/>
        </dgm:presLayoutVars>
      </dgm:prSet>
      <dgm:spPr/>
    </dgm:pt>
    <dgm:pt modelId="{4CFADDFF-6848-4928-B819-59ED84194BD1}" type="pres">
      <dgm:prSet presAssocID="{06556609-C827-4AF8-878B-C90609BB6929}" presName="parTransTwo" presStyleCnt="0"/>
      <dgm:spPr/>
    </dgm:pt>
    <dgm:pt modelId="{0936C29F-DA07-4C47-A28F-85E1E8C50B8D}" type="pres">
      <dgm:prSet presAssocID="{06556609-C827-4AF8-878B-C90609BB6929}" presName="horzTwo" presStyleCnt="0"/>
      <dgm:spPr/>
    </dgm:pt>
    <dgm:pt modelId="{4A05C34E-AC08-4131-9CCE-D92AD3BAAD13}" type="pres">
      <dgm:prSet presAssocID="{374E889A-D87E-4C13-948C-17F13D668615}" presName="vertThree" presStyleCnt="0"/>
      <dgm:spPr/>
    </dgm:pt>
    <dgm:pt modelId="{D6418334-6B11-4D5C-B989-04FFBA30F002}" type="pres">
      <dgm:prSet presAssocID="{374E889A-D87E-4C13-948C-17F13D668615}" presName="txThree" presStyleLbl="node3" presStyleIdx="4" presStyleCnt="5" custScaleY="69427">
        <dgm:presLayoutVars>
          <dgm:chPref val="3"/>
        </dgm:presLayoutVars>
      </dgm:prSet>
      <dgm:spPr/>
    </dgm:pt>
    <dgm:pt modelId="{A70F50B2-5E73-42C0-813A-899324DE3B9C}" type="pres">
      <dgm:prSet presAssocID="{374E889A-D87E-4C13-948C-17F13D668615}" presName="horzThree" presStyleCnt="0"/>
      <dgm:spPr/>
    </dgm:pt>
  </dgm:ptLst>
  <dgm:cxnLst>
    <dgm:cxn modelId="{C413A40D-C72B-4829-8650-8F248B2DCD9D}" type="presOf" srcId="{0F87281A-DE35-494C-A4FD-30489509EAD3}" destId="{B020A217-369D-4B60-A010-31F30F16D99D}" srcOrd="0" destOrd="0" presId="urn:microsoft.com/office/officeart/2005/8/layout/hierarchy4"/>
    <dgm:cxn modelId="{D5FDB012-ACF1-4D4F-9703-B4C6A61BE422}" type="presOf" srcId="{61F6948C-3DBE-40B1-9149-5BF07D16FAD7}" destId="{8711CBEF-B981-4857-B638-4EBA90667EC0}" srcOrd="0" destOrd="0" presId="urn:microsoft.com/office/officeart/2005/8/layout/hierarchy4"/>
    <dgm:cxn modelId="{A7B54A1C-E990-42B8-A5B9-46B3BF089FF3}" srcId="{0F87281A-DE35-494C-A4FD-30489509EAD3}" destId="{63E969AC-3D6E-4E0C-8920-DAEBB2E3A8A2}" srcOrd="0" destOrd="0" parTransId="{2046BE31-A34F-45FC-8C76-4B8B5D17F34A}" sibTransId="{81106193-6C85-4035-824A-C12F7A0E72E8}"/>
    <dgm:cxn modelId="{D879982D-6727-4051-B113-618393C7D6AF}" type="presOf" srcId="{25641BA8-A492-463E-AE66-3175C1FB683B}" destId="{DFCEE0FF-4F60-4EE3-941B-FD852C55C38D}" srcOrd="0" destOrd="0" presId="urn:microsoft.com/office/officeart/2005/8/layout/hierarchy4"/>
    <dgm:cxn modelId="{7318B15E-1110-4BFB-BA25-4136622F1634}" type="presOf" srcId="{63E969AC-3D6E-4E0C-8920-DAEBB2E3A8A2}" destId="{E60A919E-A22F-496E-AD3B-F186B826350C}" srcOrd="0" destOrd="0" presId="urn:microsoft.com/office/officeart/2005/8/layout/hierarchy4"/>
    <dgm:cxn modelId="{D1AF2060-56E1-43E7-AEE0-B2D38C381449}" srcId="{F915E3CB-CD66-49C9-B1F6-90804A2E8FC9}" destId="{0F87281A-DE35-494C-A4FD-30489509EAD3}" srcOrd="3" destOrd="0" parTransId="{CFC730F9-5E86-47C1-B5BC-40A2F4510D54}" sibTransId="{2B5074AE-B163-400A-8B9D-6A4D5F315DD5}"/>
    <dgm:cxn modelId="{2C988241-CE1F-46EA-842E-45441430FA48}" type="presOf" srcId="{06556609-C827-4AF8-878B-C90609BB6929}" destId="{519A71FA-5143-478B-A559-516778F3B6F2}" srcOrd="0" destOrd="0" presId="urn:microsoft.com/office/officeart/2005/8/layout/hierarchy4"/>
    <dgm:cxn modelId="{310C0C6C-196D-4DC5-859B-B50B328AAE46}" srcId="{F915E3CB-CD66-49C9-B1F6-90804A2E8FC9}" destId="{815A4555-6A8D-485F-A946-F24DF41ED995}" srcOrd="2" destOrd="0" parTransId="{B37417FE-0431-4D37-A436-05BE422F0C0D}" sibTransId="{0EF43B40-B502-4BD9-8466-E1743B63EE16}"/>
    <dgm:cxn modelId="{BB0FE46C-551B-4A0A-99D5-CEEB5CF020F6}" type="presOf" srcId="{E3DEBACC-2A5F-4716-A5DB-537AD2F67942}" destId="{DF344095-7E20-4AC4-9F7B-8727F8650221}" srcOrd="0" destOrd="0" presId="urn:microsoft.com/office/officeart/2005/8/layout/hierarchy4"/>
    <dgm:cxn modelId="{B4A5B056-D59B-4F32-BBBA-A4BE7E2CB231}" type="presOf" srcId="{815A4555-6A8D-485F-A946-F24DF41ED995}" destId="{32DF79D7-F97D-4603-9B33-CA7EEAD04DCD}" srcOrd="0" destOrd="0" presId="urn:microsoft.com/office/officeart/2005/8/layout/hierarchy4"/>
    <dgm:cxn modelId="{F3346F83-35CC-4822-9932-C8D9D4EFE874}" type="presOf" srcId="{374E889A-D87E-4C13-948C-17F13D668615}" destId="{D6418334-6B11-4D5C-B989-04FFBA30F002}" srcOrd="0" destOrd="0" presId="urn:microsoft.com/office/officeart/2005/8/layout/hierarchy4"/>
    <dgm:cxn modelId="{A7BA9097-101D-4C2E-A99C-7BC70555DFEE}" srcId="{815A4555-6A8D-485F-A946-F24DF41ED995}" destId="{757AEC2C-2692-4ADD-8A70-ADD83B59C82F}" srcOrd="0" destOrd="0" parTransId="{7AAB90A0-EE5F-49F4-9597-8875569F02C3}" sibTransId="{A61BEDCA-CAFA-4E62-A5FC-472E1CAF7D58}"/>
    <dgm:cxn modelId="{8BDB80A7-0C7D-40FB-8E20-FDDCCC302C7A}" srcId="{9F3C01AB-B05E-47D4-B051-63188685DA99}" destId="{14DE40E6-826F-4328-8D6A-CA585C9F4BD1}" srcOrd="0" destOrd="0" parTransId="{C94841BB-C67D-4945-B05B-30A4846D8685}" sibTransId="{675F7965-F8E0-4883-B8FC-9EA6FA22EBB0}"/>
    <dgm:cxn modelId="{13F87DBD-13A0-4CB2-8FC4-4C4976263DB1}" srcId="{F915E3CB-CD66-49C9-B1F6-90804A2E8FC9}" destId="{06556609-C827-4AF8-878B-C90609BB6929}" srcOrd="4" destOrd="0" parTransId="{72345965-0E8C-45E9-973D-94E9FAC6A355}" sibTransId="{84DA9E6E-2884-462B-8C54-4712D0E747A2}"/>
    <dgm:cxn modelId="{0E4005BF-5A68-4B05-9BE1-E98D2D55F966}" srcId="{25641BA8-A492-463E-AE66-3175C1FB683B}" destId="{F915E3CB-CD66-49C9-B1F6-90804A2E8FC9}" srcOrd="0" destOrd="0" parTransId="{6D203EA5-3F0C-475B-BDDE-EFE3A5E50E28}" sibTransId="{6006A2FF-D9B3-4FA2-8411-F702B70D6576}"/>
    <dgm:cxn modelId="{A7DB43C0-FF98-495F-A160-5E39498CDF06}" type="presOf" srcId="{757AEC2C-2692-4ADD-8A70-ADD83B59C82F}" destId="{BA8EDD33-7D07-4F90-9A6F-0307654C86E3}" srcOrd="0" destOrd="0" presId="urn:microsoft.com/office/officeart/2005/8/layout/hierarchy4"/>
    <dgm:cxn modelId="{C5618DC3-7A44-4961-812F-2F4BDC515A1E}" srcId="{E3DEBACC-2A5F-4716-A5DB-537AD2F67942}" destId="{61F6948C-3DBE-40B1-9149-5BF07D16FAD7}" srcOrd="0" destOrd="0" parTransId="{33630B0E-DA21-461C-8396-31CE667D9846}" sibTransId="{E0A07CB7-ADCC-4699-AA97-370976CC0387}"/>
    <dgm:cxn modelId="{351B42C9-C94E-4838-8333-2B19830CC141}" srcId="{F915E3CB-CD66-49C9-B1F6-90804A2E8FC9}" destId="{E3DEBACC-2A5F-4716-A5DB-537AD2F67942}" srcOrd="0" destOrd="0" parTransId="{35ED18A0-298F-42F4-A324-C0AD509E114A}" sibTransId="{691FF7C0-DE50-40AA-BD69-20603B39310E}"/>
    <dgm:cxn modelId="{AA307FCB-E7ED-47EC-A80E-CA639DFD42CB}" srcId="{06556609-C827-4AF8-878B-C90609BB6929}" destId="{374E889A-D87E-4C13-948C-17F13D668615}" srcOrd="0" destOrd="0" parTransId="{AFD46B1A-793C-4461-94C3-464D33925EB3}" sibTransId="{351531EB-4512-440D-B0DF-9BC21AC10685}"/>
    <dgm:cxn modelId="{8D0E0FD2-4BA3-4EA0-9952-6B0F4E244F69}" type="presOf" srcId="{14DE40E6-826F-4328-8D6A-CA585C9F4BD1}" destId="{E9D10653-93FE-4A11-8C5F-65C4862B2CF6}" srcOrd="0" destOrd="0" presId="urn:microsoft.com/office/officeart/2005/8/layout/hierarchy4"/>
    <dgm:cxn modelId="{285711DA-696E-4AE3-9B03-C6FB2FC27B1F}" type="presOf" srcId="{F915E3CB-CD66-49C9-B1F6-90804A2E8FC9}" destId="{FCA26FCD-172B-497A-B49C-F23D2099C55A}" srcOrd="0" destOrd="0" presId="urn:microsoft.com/office/officeart/2005/8/layout/hierarchy4"/>
    <dgm:cxn modelId="{BF932FF5-8609-4CE1-BC37-29AA18310DE0}" type="presOf" srcId="{9F3C01AB-B05E-47D4-B051-63188685DA99}" destId="{607A76CB-4CEC-48F2-90EF-4CFE01E510EC}" srcOrd="0" destOrd="0" presId="urn:microsoft.com/office/officeart/2005/8/layout/hierarchy4"/>
    <dgm:cxn modelId="{501236FB-E749-4126-9FA3-AB17573409D8}" srcId="{F915E3CB-CD66-49C9-B1F6-90804A2E8FC9}" destId="{9F3C01AB-B05E-47D4-B051-63188685DA99}" srcOrd="1" destOrd="0" parTransId="{F5308598-A194-4622-8DDD-772B192FC7C2}" sibTransId="{027E7A5B-C5D8-404E-A64B-E34968519403}"/>
    <dgm:cxn modelId="{E0CC3D7E-C9D3-44A8-BFA1-0F955585DD92}" type="presParOf" srcId="{DFCEE0FF-4F60-4EE3-941B-FD852C55C38D}" destId="{D5CBF09E-6E04-4184-B3FF-77B014EE8CB6}" srcOrd="0" destOrd="0" presId="urn:microsoft.com/office/officeart/2005/8/layout/hierarchy4"/>
    <dgm:cxn modelId="{6FF91FDC-7BC9-432C-B6F5-C48367247E1A}" type="presParOf" srcId="{D5CBF09E-6E04-4184-B3FF-77B014EE8CB6}" destId="{FCA26FCD-172B-497A-B49C-F23D2099C55A}" srcOrd="0" destOrd="0" presId="urn:microsoft.com/office/officeart/2005/8/layout/hierarchy4"/>
    <dgm:cxn modelId="{D4353EE6-96AA-4519-83D8-705E3D9C23E7}" type="presParOf" srcId="{D5CBF09E-6E04-4184-B3FF-77B014EE8CB6}" destId="{487C71CD-1223-4F66-A8E5-A4F5D537DD2D}" srcOrd="1" destOrd="0" presId="urn:microsoft.com/office/officeart/2005/8/layout/hierarchy4"/>
    <dgm:cxn modelId="{C194D79A-4A04-4928-AF1C-8EBC7E1BBD1B}" type="presParOf" srcId="{D5CBF09E-6E04-4184-B3FF-77B014EE8CB6}" destId="{670CA63C-1D71-4F77-998F-ECCFB300DCC0}" srcOrd="2" destOrd="0" presId="urn:microsoft.com/office/officeart/2005/8/layout/hierarchy4"/>
    <dgm:cxn modelId="{E29856A8-D7A3-4498-93A5-C1A2F7ECD466}" type="presParOf" srcId="{670CA63C-1D71-4F77-998F-ECCFB300DCC0}" destId="{42792F69-7C99-4AE6-9358-F4F8167EF786}" srcOrd="0" destOrd="0" presId="urn:microsoft.com/office/officeart/2005/8/layout/hierarchy4"/>
    <dgm:cxn modelId="{2142BE7B-513A-4E2D-93F5-2F177971E5D4}" type="presParOf" srcId="{42792F69-7C99-4AE6-9358-F4F8167EF786}" destId="{DF344095-7E20-4AC4-9F7B-8727F8650221}" srcOrd="0" destOrd="0" presId="urn:microsoft.com/office/officeart/2005/8/layout/hierarchy4"/>
    <dgm:cxn modelId="{7F882548-5C17-41B3-B8A3-07CAB83B6C58}" type="presParOf" srcId="{42792F69-7C99-4AE6-9358-F4F8167EF786}" destId="{A1A820B3-DCA7-4597-947C-598CE6DE96CE}" srcOrd="1" destOrd="0" presId="urn:microsoft.com/office/officeart/2005/8/layout/hierarchy4"/>
    <dgm:cxn modelId="{4BBE9304-BB12-4D09-90EB-453BD05D77DA}" type="presParOf" srcId="{42792F69-7C99-4AE6-9358-F4F8167EF786}" destId="{C786CF3E-94BC-46CD-BFA0-FA5775F1EA72}" srcOrd="2" destOrd="0" presId="urn:microsoft.com/office/officeart/2005/8/layout/hierarchy4"/>
    <dgm:cxn modelId="{5233F617-2CCE-4F5E-8966-9E4C14D98BC8}" type="presParOf" srcId="{C786CF3E-94BC-46CD-BFA0-FA5775F1EA72}" destId="{B17682C3-C6E8-45A7-B37D-CD745303C344}" srcOrd="0" destOrd="0" presId="urn:microsoft.com/office/officeart/2005/8/layout/hierarchy4"/>
    <dgm:cxn modelId="{E4386AB1-033F-4674-AF4A-E4F6FB172C24}" type="presParOf" srcId="{B17682C3-C6E8-45A7-B37D-CD745303C344}" destId="{8711CBEF-B981-4857-B638-4EBA90667EC0}" srcOrd="0" destOrd="0" presId="urn:microsoft.com/office/officeart/2005/8/layout/hierarchy4"/>
    <dgm:cxn modelId="{4F1FACF4-C21A-4312-B8F1-0C6F7F5D5C62}" type="presParOf" srcId="{B17682C3-C6E8-45A7-B37D-CD745303C344}" destId="{96234C05-CC6C-4403-98FD-E15BC5F80516}" srcOrd="1" destOrd="0" presId="urn:microsoft.com/office/officeart/2005/8/layout/hierarchy4"/>
    <dgm:cxn modelId="{D0A25298-516A-4831-A6A7-E5021BA47124}" type="presParOf" srcId="{670CA63C-1D71-4F77-998F-ECCFB300DCC0}" destId="{516F4750-CCCB-488F-A49C-7A0F86D9DF51}" srcOrd="1" destOrd="0" presId="urn:microsoft.com/office/officeart/2005/8/layout/hierarchy4"/>
    <dgm:cxn modelId="{F3ED9BF0-0957-4EB7-828B-AD4109408234}" type="presParOf" srcId="{670CA63C-1D71-4F77-998F-ECCFB300DCC0}" destId="{76A58D36-36A1-4CAE-817D-6F1340EAB7DF}" srcOrd="2" destOrd="0" presId="urn:microsoft.com/office/officeart/2005/8/layout/hierarchy4"/>
    <dgm:cxn modelId="{EA8B0323-16FE-4C27-80F4-BB237EBCB4FF}" type="presParOf" srcId="{76A58D36-36A1-4CAE-817D-6F1340EAB7DF}" destId="{607A76CB-4CEC-48F2-90EF-4CFE01E510EC}" srcOrd="0" destOrd="0" presId="urn:microsoft.com/office/officeart/2005/8/layout/hierarchy4"/>
    <dgm:cxn modelId="{EB785A11-C6B7-4D08-B9FF-43D666E5C9D0}" type="presParOf" srcId="{76A58D36-36A1-4CAE-817D-6F1340EAB7DF}" destId="{0AB4CC07-C833-4A6B-9FF5-FF2CEDA8669F}" srcOrd="1" destOrd="0" presId="urn:microsoft.com/office/officeart/2005/8/layout/hierarchy4"/>
    <dgm:cxn modelId="{8A26229A-4EC9-41D1-8D9F-C735DD8572B9}" type="presParOf" srcId="{76A58D36-36A1-4CAE-817D-6F1340EAB7DF}" destId="{884FFE46-76D5-4A50-8F69-03B608F6DD35}" srcOrd="2" destOrd="0" presId="urn:microsoft.com/office/officeart/2005/8/layout/hierarchy4"/>
    <dgm:cxn modelId="{E3598DDA-3A8F-45BD-8647-DD317E420C16}" type="presParOf" srcId="{884FFE46-76D5-4A50-8F69-03B608F6DD35}" destId="{C2BA1DF9-DC68-450E-9F50-0555FAA77301}" srcOrd="0" destOrd="0" presId="urn:microsoft.com/office/officeart/2005/8/layout/hierarchy4"/>
    <dgm:cxn modelId="{5A4CCF1E-D08C-4504-BBBD-BD50133AE617}" type="presParOf" srcId="{C2BA1DF9-DC68-450E-9F50-0555FAA77301}" destId="{E9D10653-93FE-4A11-8C5F-65C4862B2CF6}" srcOrd="0" destOrd="0" presId="urn:microsoft.com/office/officeart/2005/8/layout/hierarchy4"/>
    <dgm:cxn modelId="{90C81279-C37B-49DD-B0E0-FE37E7C68385}" type="presParOf" srcId="{C2BA1DF9-DC68-450E-9F50-0555FAA77301}" destId="{0F8618B1-A90E-4435-86D1-B105A103E2B1}" srcOrd="1" destOrd="0" presId="urn:microsoft.com/office/officeart/2005/8/layout/hierarchy4"/>
    <dgm:cxn modelId="{DF583760-6929-4442-9E02-8E5600D47ECC}" type="presParOf" srcId="{670CA63C-1D71-4F77-998F-ECCFB300DCC0}" destId="{AFB1269B-0A50-494B-B9CA-F6787B0CAE14}" srcOrd="3" destOrd="0" presId="urn:microsoft.com/office/officeart/2005/8/layout/hierarchy4"/>
    <dgm:cxn modelId="{00F12F7E-3E48-4DB0-825F-5B6A76ACCF40}" type="presParOf" srcId="{670CA63C-1D71-4F77-998F-ECCFB300DCC0}" destId="{2D01AF88-F9ED-409C-BA5D-50A9F9969FD2}" srcOrd="4" destOrd="0" presId="urn:microsoft.com/office/officeart/2005/8/layout/hierarchy4"/>
    <dgm:cxn modelId="{DAD69D9B-1AA1-43B6-B04D-A40B4B044931}" type="presParOf" srcId="{2D01AF88-F9ED-409C-BA5D-50A9F9969FD2}" destId="{32DF79D7-F97D-4603-9B33-CA7EEAD04DCD}" srcOrd="0" destOrd="0" presId="urn:microsoft.com/office/officeart/2005/8/layout/hierarchy4"/>
    <dgm:cxn modelId="{A42131F6-0EE8-45CD-9DF2-3AE1414C0835}" type="presParOf" srcId="{2D01AF88-F9ED-409C-BA5D-50A9F9969FD2}" destId="{8368315E-2EC5-476E-AC38-328CE08CC036}" srcOrd="1" destOrd="0" presId="urn:microsoft.com/office/officeart/2005/8/layout/hierarchy4"/>
    <dgm:cxn modelId="{F0663143-32C3-4B65-A5FA-79397F868219}" type="presParOf" srcId="{2D01AF88-F9ED-409C-BA5D-50A9F9969FD2}" destId="{0B0ABCA9-6A3C-4935-A747-F3C2F6DD68F7}" srcOrd="2" destOrd="0" presId="urn:microsoft.com/office/officeart/2005/8/layout/hierarchy4"/>
    <dgm:cxn modelId="{3DA47542-7A64-4051-BF5F-5CB340E151FA}" type="presParOf" srcId="{0B0ABCA9-6A3C-4935-A747-F3C2F6DD68F7}" destId="{6D64323A-E3FC-4C7F-BB38-F515938CDED5}" srcOrd="0" destOrd="0" presId="urn:microsoft.com/office/officeart/2005/8/layout/hierarchy4"/>
    <dgm:cxn modelId="{D9286819-5F7A-451F-95D3-6C602A6C78E9}" type="presParOf" srcId="{6D64323A-E3FC-4C7F-BB38-F515938CDED5}" destId="{BA8EDD33-7D07-4F90-9A6F-0307654C86E3}" srcOrd="0" destOrd="0" presId="urn:microsoft.com/office/officeart/2005/8/layout/hierarchy4"/>
    <dgm:cxn modelId="{72B69D53-5C43-419D-8859-874B07A3043F}" type="presParOf" srcId="{6D64323A-E3FC-4C7F-BB38-F515938CDED5}" destId="{5006F93B-F1EA-4894-A8E9-4440C77066E8}" srcOrd="1" destOrd="0" presId="urn:microsoft.com/office/officeart/2005/8/layout/hierarchy4"/>
    <dgm:cxn modelId="{B8A68A46-8603-422D-97E8-9401E3983B35}" type="presParOf" srcId="{670CA63C-1D71-4F77-998F-ECCFB300DCC0}" destId="{C1B7FED2-6D61-4AD6-85FA-DAD74AB31D42}" srcOrd="5" destOrd="0" presId="urn:microsoft.com/office/officeart/2005/8/layout/hierarchy4"/>
    <dgm:cxn modelId="{E7635D66-0EAD-477B-B455-137DEEA3257E}" type="presParOf" srcId="{670CA63C-1D71-4F77-998F-ECCFB300DCC0}" destId="{C03B84EA-D120-4170-B336-5175DF179FB7}" srcOrd="6" destOrd="0" presId="urn:microsoft.com/office/officeart/2005/8/layout/hierarchy4"/>
    <dgm:cxn modelId="{677E7AB6-7A73-4E77-BA59-7F8D6723E832}" type="presParOf" srcId="{C03B84EA-D120-4170-B336-5175DF179FB7}" destId="{B020A217-369D-4B60-A010-31F30F16D99D}" srcOrd="0" destOrd="0" presId="urn:microsoft.com/office/officeart/2005/8/layout/hierarchy4"/>
    <dgm:cxn modelId="{00AEE576-90A5-4177-8E1C-E6D7DE21D695}" type="presParOf" srcId="{C03B84EA-D120-4170-B336-5175DF179FB7}" destId="{313420F4-37BF-404E-97C5-2FD128ECD71E}" srcOrd="1" destOrd="0" presId="urn:microsoft.com/office/officeart/2005/8/layout/hierarchy4"/>
    <dgm:cxn modelId="{CA431AF2-F486-4F26-9581-CE3678A1504C}" type="presParOf" srcId="{C03B84EA-D120-4170-B336-5175DF179FB7}" destId="{416D3794-2E5D-40A8-8098-5D1DBEA3993C}" srcOrd="2" destOrd="0" presId="urn:microsoft.com/office/officeart/2005/8/layout/hierarchy4"/>
    <dgm:cxn modelId="{77C53170-4C6D-40D0-9A22-59A3D306B880}" type="presParOf" srcId="{416D3794-2E5D-40A8-8098-5D1DBEA3993C}" destId="{D4A922AB-4847-462E-B8DD-54407EB88EB5}" srcOrd="0" destOrd="0" presId="urn:microsoft.com/office/officeart/2005/8/layout/hierarchy4"/>
    <dgm:cxn modelId="{CE465B58-803E-444A-A06A-B373D3FAB637}" type="presParOf" srcId="{D4A922AB-4847-462E-B8DD-54407EB88EB5}" destId="{E60A919E-A22F-496E-AD3B-F186B826350C}" srcOrd="0" destOrd="0" presId="urn:microsoft.com/office/officeart/2005/8/layout/hierarchy4"/>
    <dgm:cxn modelId="{AC5B3C48-0AF0-4F3F-94E6-B75CAE70066A}" type="presParOf" srcId="{D4A922AB-4847-462E-B8DD-54407EB88EB5}" destId="{DA1A27C9-92D9-4283-AD5A-51F9E6AEFBCF}" srcOrd="1" destOrd="0" presId="urn:microsoft.com/office/officeart/2005/8/layout/hierarchy4"/>
    <dgm:cxn modelId="{B9BCA7E5-132B-4232-A9B1-0E4A0A8F7204}" type="presParOf" srcId="{670CA63C-1D71-4F77-998F-ECCFB300DCC0}" destId="{DF71C056-2027-4C2A-A94C-2F974AD0DC70}" srcOrd="7" destOrd="0" presId="urn:microsoft.com/office/officeart/2005/8/layout/hierarchy4"/>
    <dgm:cxn modelId="{588A2ED5-4314-4BFD-9E05-07D9D876B94C}" type="presParOf" srcId="{670CA63C-1D71-4F77-998F-ECCFB300DCC0}" destId="{2F7CEB7A-4BBE-41A3-B833-01D3A4489B83}" srcOrd="8" destOrd="0" presId="urn:microsoft.com/office/officeart/2005/8/layout/hierarchy4"/>
    <dgm:cxn modelId="{41D94466-AF3C-4742-88CA-9532200E090C}" type="presParOf" srcId="{2F7CEB7A-4BBE-41A3-B833-01D3A4489B83}" destId="{519A71FA-5143-478B-A559-516778F3B6F2}" srcOrd="0" destOrd="0" presId="urn:microsoft.com/office/officeart/2005/8/layout/hierarchy4"/>
    <dgm:cxn modelId="{98416D73-1D9E-44E5-ADEB-B593B2161B96}" type="presParOf" srcId="{2F7CEB7A-4BBE-41A3-B833-01D3A4489B83}" destId="{4CFADDFF-6848-4928-B819-59ED84194BD1}" srcOrd="1" destOrd="0" presId="urn:microsoft.com/office/officeart/2005/8/layout/hierarchy4"/>
    <dgm:cxn modelId="{D133EB37-E61B-4326-A6FF-1FB592556732}" type="presParOf" srcId="{2F7CEB7A-4BBE-41A3-B833-01D3A4489B83}" destId="{0936C29F-DA07-4C47-A28F-85E1E8C50B8D}" srcOrd="2" destOrd="0" presId="urn:microsoft.com/office/officeart/2005/8/layout/hierarchy4"/>
    <dgm:cxn modelId="{C1CEFB81-2222-4B84-8FA6-22E9CF9D10F7}" type="presParOf" srcId="{0936C29F-DA07-4C47-A28F-85E1E8C50B8D}" destId="{4A05C34E-AC08-4131-9CCE-D92AD3BAAD13}" srcOrd="0" destOrd="0" presId="urn:microsoft.com/office/officeart/2005/8/layout/hierarchy4"/>
    <dgm:cxn modelId="{83BACDB7-506D-450F-9C88-765C826A071E}" type="presParOf" srcId="{4A05C34E-AC08-4131-9CCE-D92AD3BAAD13}" destId="{D6418334-6B11-4D5C-B989-04FFBA30F002}" srcOrd="0" destOrd="0" presId="urn:microsoft.com/office/officeart/2005/8/layout/hierarchy4"/>
    <dgm:cxn modelId="{158B8DF8-175F-4391-A525-32262E13099A}" type="presParOf" srcId="{4A05C34E-AC08-4131-9CCE-D92AD3BAAD13}" destId="{A70F50B2-5E73-42C0-813A-899324DE3B9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46F106-C5BE-4C79-A7F4-3A3AEC046EA3}" type="doc">
      <dgm:prSet loTypeId="urn:microsoft.com/office/officeart/2005/8/layout/process4" loCatId="list" qsTypeId="urn:microsoft.com/office/officeart/2005/8/quickstyle/simple1" qsCatId="simple" csTypeId="urn:microsoft.com/office/officeart/2005/8/colors/accent2_1" csCatId="accent2" phldr="1"/>
      <dgm:spPr/>
      <dgm:t>
        <a:bodyPr/>
        <a:lstStyle/>
        <a:p>
          <a:endParaRPr lang="en-US"/>
        </a:p>
      </dgm:t>
    </dgm:pt>
    <dgm:pt modelId="{12E59A5D-6DA9-4F0F-ABB4-CECC40E81615}">
      <dgm:prSet phldrT="[Text]" custT="1"/>
      <dgm:spPr/>
      <dgm:t>
        <a:bodyPr/>
        <a:lstStyle/>
        <a:p>
          <a:r>
            <a:rPr lang="en-IN" sz="1600" dirty="0"/>
            <a:t>Examine for associated trauma and take care of airways</a:t>
          </a:r>
          <a:endParaRPr lang="en-US" sz="1600" dirty="0"/>
        </a:p>
      </dgm:t>
    </dgm:pt>
    <dgm:pt modelId="{1D7CA413-9FF2-46F2-B400-1A60B4910D90}" type="parTrans" cxnId="{90E4B6FC-34E0-4D5A-95CA-B23F76B9A36B}">
      <dgm:prSet/>
      <dgm:spPr/>
      <dgm:t>
        <a:bodyPr/>
        <a:lstStyle/>
        <a:p>
          <a:endParaRPr lang="en-US" sz="2000"/>
        </a:p>
      </dgm:t>
    </dgm:pt>
    <dgm:pt modelId="{C3AADAC0-F1E2-4AC9-9092-3D619C2D5A11}" type="sibTrans" cxnId="{90E4B6FC-34E0-4D5A-95CA-B23F76B9A36B}">
      <dgm:prSet/>
      <dgm:spPr/>
      <dgm:t>
        <a:bodyPr/>
        <a:lstStyle/>
        <a:p>
          <a:endParaRPr lang="en-US" sz="2000"/>
        </a:p>
      </dgm:t>
    </dgm:pt>
    <dgm:pt modelId="{3E55B3A6-98AB-48B4-A7FB-DE5E754B5F51}">
      <dgm:prSet phldrT="[Text]" custT="1"/>
      <dgm:spPr/>
      <dgm:t>
        <a:bodyPr/>
        <a:lstStyle/>
        <a:p>
          <a:r>
            <a:rPr lang="en-IN" sz="1600" dirty="0"/>
            <a:t>Assess the extent of burns</a:t>
          </a:r>
          <a:endParaRPr lang="en-US" sz="1600" dirty="0"/>
        </a:p>
      </dgm:t>
    </dgm:pt>
    <dgm:pt modelId="{AB99C6ED-0259-407D-9FAB-4B23FC724062}" type="parTrans" cxnId="{8089B105-39C9-46DC-92E0-A0DAAB13991C}">
      <dgm:prSet/>
      <dgm:spPr/>
      <dgm:t>
        <a:bodyPr/>
        <a:lstStyle/>
        <a:p>
          <a:endParaRPr lang="en-US" sz="2000"/>
        </a:p>
      </dgm:t>
    </dgm:pt>
    <dgm:pt modelId="{3DCA613D-A97C-4F96-A2D1-8D1FD43EBFA5}" type="sibTrans" cxnId="{8089B105-39C9-46DC-92E0-A0DAAB13991C}">
      <dgm:prSet/>
      <dgm:spPr/>
      <dgm:t>
        <a:bodyPr/>
        <a:lstStyle/>
        <a:p>
          <a:endParaRPr lang="en-US" sz="2000"/>
        </a:p>
      </dgm:t>
    </dgm:pt>
    <dgm:pt modelId="{ECE71E85-191D-419A-9932-09DA0E2E6FFD}">
      <dgm:prSet phldrT="[Text]" custT="1"/>
      <dgm:spPr/>
      <dgm:t>
        <a:bodyPr/>
        <a:lstStyle/>
        <a:p>
          <a:r>
            <a:rPr lang="en-IN" sz="1600" dirty="0"/>
            <a:t>Remove from the heat source  and extinguish fire and  stop the heat</a:t>
          </a:r>
          <a:endParaRPr lang="en-US" sz="1600" dirty="0"/>
        </a:p>
      </dgm:t>
    </dgm:pt>
    <dgm:pt modelId="{58AAE84B-6BBB-4B1E-ADD0-DD239E4E33BC}" type="sibTrans" cxnId="{431F1921-55CB-4FB0-8D81-3E1E99DE5869}">
      <dgm:prSet/>
      <dgm:spPr/>
      <dgm:t>
        <a:bodyPr/>
        <a:lstStyle/>
        <a:p>
          <a:endParaRPr lang="en-US" sz="2000"/>
        </a:p>
      </dgm:t>
    </dgm:pt>
    <dgm:pt modelId="{33F293A5-3F5F-4DB9-8805-186F88670295}" type="parTrans" cxnId="{431F1921-55CB-4FB0-8D81-3E1E99DE5869}">
      <dgm:prSet/>
      <dgm:spPr/>
      <dgm:t>
        <a:bodyPr/>
        <a:lstStyle/>
        <a:p>
          <a:endParaRPr lang="en-US" sz="2000"/>
        </a:p>
      </dgm:t>
    </dgm:pt>
    <dgm:pt modelId="{CAF6DF38-58C2-487F-9B05-119502E2BFEF}">
      <dgm:prSet phldrT="[Text]" custT="1"/>
      <dgm:spPr/>
      <dgm:t>
        <a:bodyPr/>
        <a:lstStyle/>
        <a:p>
          <a:pPr algn="ctr"/>
          <a:r>
            <a:rPr lang="en-IN" sz="1600" dirty="0"/>
            <a:t>Prevent contamination	</a:t>
          </a:r>
        </a:p>
        <a:p>
          <a:pPr algn="ctr"/>
          <a:r>
            <a:rPr lang="en-IN" sz="1600" dirty="0"/>
            <a:t>Relief  of pain</a:t>
          </a:r>
          <a:endParaRPr lang="en-US" sz="1600" dirty="0"/>
        </a:p>
      </dgm:t>
    </dgm:pt>
    <dgm:pt modelId="{F6C75FC2-7A8A-4F44-AD92-549E47D9582B}" type="parTrans" cxnId="{E6F2742F-331C-4B40-8EF4-4B96C7D87FA7}">
      <dgm:prSet/>
      <dgm:spPr/>
      <dgm:t>
        <a:bodyPr/>
        <a:lstStyle/>
        <a:p>
          <a:endParaRPr lang="en-US" sz="2000"/>
        </a:p>
      </dgm:t>
    </dgm:pt>
    <dgm:pt modelId="{F6A63A6B-3B3B-45CC-8867-4CDB88C14CC1}" type="sibTrans" cxnId="{E6F2742F-331C-4B40-8EF4-4B96C7D87FA7}">
      <dgm:prSet/>
      <dgm:spPr/>
      <dgm:t>
        <a:bodyPr/>
        <a:lstStyle/>
        <a:p>
          <a:endParaRPr lang="en-US" sz="2000"/>
        </a:p>
      </dgm:t>
    </dgm:pt>
    <dgm:pt modelId="{52594D7D-33AB-4F8D-BD85-C17FD16B1EB2}" type="pres">
      <dgm:prSet presAssocID="{2E46F106-C5BE-4C79-A7F4-3A3AEC046EA3}" presName="Name0" presStyleCnt="0">
        <dgm:presLayoutVars>
          <dgm:dir/>
          <dgm:animLvl val="lvl"/>
          <dgm:resizeHandles val="exact"/>
        </dgm:presLayoutVars>
      </dgm:prSet>
      <dgm:spPr/>
    </dgm:pt>
    <dgm:pt modelId="{B730B2B8-6E0C-4B85-A28A-99646F1ABDC5}" type="pres">
      <dgm:prSet presAssocID="{CAF6DF38-58C2-487F-9B05-119502E2BFEF}" presName="boxAndChildren" presStyleCnt="0"/>
      <dgm:spPr/>
    </dgm:pt>
    <dgm:pt modelId="{BB5BCEA8-0343-4925-8F39-AB81BBB1A147}" type="pres">
      <dgm:prSet presAssocID="{CAF6DF38-58C2-487F-9B05-119502E2BFEF}" presName="parentTextBox" presStyleLbl="node1" presStyleIdx="0" presStyleCnt="4"/>
      <dgm:spPr/>
    </dgm:pt>
    <dgm:pt modelId="{F2395EBA-FB36-48D7-AAD5-E01F85999AAE}" type="pres">
      <dgm:prSet presAssocID="{3DCA613D-A97C-4F96-A2D1-8D1FD43EBFA5}" presName="sp" presStyleCnt="0"/>
      <dgm:spPr/>
    </dgm:pt>
    <dgm:pt modelId="{B4518EB4-CE6F-46CA-9FFC-735E9E85FCE2}" type="pres">
      <dgm:prSet presAssocID="{3E55B3A6-98AB-48B4-A7FB-DE5E754B5F51}" presName="arrowAndChildren" presStyleCnt="0"/>
      <dgm:spPr/>
    </dgm:pt>
    <dgm:pt modelId="{D5BEB53A-6489-4E57-9954-86C5D0CC8898}" type="pres">
      <dgm:prSet presAssocID="{3E55B3A6-98AB-48B4-A7FB-DE5E754B5F51}" presName="parentTextArrow" presStyleLbl="node1" presStyleIdx="1" presStyleCnt="4"/>
      <dgm:spPr/>
    </dgm:pt>
    <dgm:pt modelId="{B892E3FA-CD05-410C-B45E-EFAB029B9C75}" type="pres">
      <dgm:prSet presAssocID="{C3AADAC0-F1E2-4AC9-9092-3D619C2D5A11}" presName="sp" presStyleCnt="0"/>
      <dgm:spPr/>
    </dgm:pt>
    <dgm:pt modelId="{D2B65A32-0D07-453F-A293-EF6F03A6D8A9}" type="pres">
      <dgm:prSet presAssocID="{12E59A5D-6DA9-4F0F-ABB4-CECC40E81615}" presName="arrowAndChildren" presStyleCnt="0"/>
      <dgm:spPr/>
    </dgm:pt>
    <dgm:pt modelId="{F0026CE9-A900-4CE2-B551-E84A9DAE1791}" type="pres">
      <dgm:prSet presAssocID="{12E59A5D-6DA9-4F0F-ABB4-CECC40E81615}" presName="parentTextArrow" presStyleLbl="node1" presStyleIdx="2" presStyleCnt="4"/>
      <dgm:spPr/>
    </dgm:pt>
    <dgm:pt modelId="{FC97A480-0A67-4028-AA54-5566BE8E8F82}" type="pres">
      <dgm:prSet presAssocID="{58AAE84B-6BBB-4B1E-ADD0-DD239E4E33BC}" presName="sp" presStyleCnt="0"/>
      <dgm:spPr/>
    </dgm:pt>
    <dgm:pt modelId="{0BF149C6-F6EE-41B7-966C-7E419F0C9CB2}" type="pres">
      <dgm:prSet presAssocID="{ECE71E85-191D-419A-9932-09DA0E2E6FFD}" presName="arrowAndChildren" presStyleCnt="0"/>
      <dgm:spPr/>
    </dgm:pt>
    <dgm:pt modelId="{025A0658-A243-4CA2-8BE0-4B9B36834609}" type="pres">
      <dgm:prSet presAssocID="{ECE71E85-191D-419A-9932-09DA0E2E6FFD}" presName="parentTextArrow" presStyleLbl="node1" presStyleIdx="3" presStyleCnt="4"/>
      <dgm:spPr/>
    </dgm:pt>
  </dgm:ptLst>
  <dgm:cxnLst>
    <dgm:cxn modelId="{36EE5505-DC00-4CA1-925E-1454A6DF413C}" type="presOf" srcId="{ECE71E85-191D-419A-9932-09DA0E2E6FFD}" destId="{025A0658-A243-4CA2-8BE0-4B9B36834609}" srcOrd="0" destOrd="0" presId="urn:microsoft.com/office/officeart/2005/8/layout/process4"/>
    <dgm:cxn modelId="{8089B105-39C9-46DC-92E0-A0DAAB13991C}" srcId="{2E46F106-C5BE-4C79-A7F4-3A3AEC046EA3}" destId="{3E55B3A6-98AB-48B4-A7FB-DE5E754B5F51}" srcOrd="2" destOrd="0" parTransId="{AB99C6ED-0259-407D-9FAB-4B23FC724062}" sibTransId="{3DCA613D-A97C-4F96-A2D1-8D1FD43EBFA5}"/>
    <dgm:cxn modelId="{43F84611-E0C5-46B8-B2F9-58DDA85826DB}" type="presOf" srcId="{2E46F106-C5BE-4C79-A7F4-3A3AEC046EA3}" destId="{52594D7D-33AB-4F8D-BD85-C17FD16B1EB2}" srcOrd="0" destOrd="0" presId="urn:microsoft.com/office/officeart/2005/8/layout/process4"/>
    <dgm:cxn modelId="{431F1921-55CB-4FB0-8D81-3E1E99DE5869}" srcId="{2E46F106-C5BE-4C79-A7F4-3A3AEC046EA3}" destId="{ECE71E85-191D-419A-9932-09DA0E2E6FFD}" srcOrd="0" destOrd="0" parTransId="{33F293A5-3F5F-4DB9-8805-186F88670295}" sibTransId="{58AAE84B-6BBB-4B1E-ADD0-DD239E4E33BC}"/>
    <dgm:cxn modelId="{E6F2742F-331C-4B40-8EF4-4B96C7D87FA7}" srcId="{2E46F106-C5BE-4C79-A7F4-3A3AEC046EA3}" destId="{CAF6DF38-58C2-487F-9B05-119502E2BFEF}" srcOrd="3" destOrd="0" parTransId="{F6C75FC2-7A8A-4F44-AD92-549E47D9582B}" sibTransId="{F6A63A6B-3B3B-45CC-8867-4CDB88C14CC1}"/>
    <dgm:cxn modelId="{E7308F2F-490A-4708-8FBA-69605F4F7F05}" type="presOf" srcId="{12E59A5D-6DA9-4F0F-ABB4-CECC40E81615}" destId="{F0026CE9-A900-4CE2-B551-E84A9DAE1791}" srcOrd="0" destOrd="0" presId="urn:microsoft.com/office/officeart/2005/8/layout/process4"/>
    <dgm:cxn modelId="{D9C84680-E2F7-448B-81E7-C63FF063F35E}" type="presOf" srcId="{3E55B3A6-98AB-48B4-A7FB-DE5E754B5F51}" destId="{D5BEB53A-6489-4E57-9954-86C5D0CC8898}" srcOrd="0" destOrd="0" presId="urn:microsoft.com/office/officeart/2005/8/layout/process4"/>
    <dgm:cxn modelId="{54E63AA6-4777-421B-AC07-DAECC23AD135}" type="presOf" srcId="{CAF6DF38-58C2-487F-9B05-119502E2BFEF}" destId="{BB5BCEA8-0343-4925-8F39-AB81BBB1A147}" srcOrd="0" destOrd="0" presId="urn:microsoft.com/office/officeart/2005/8/layout/process4"/>
    <dgm:cxn modelId="{90E4B6FC-34E0-4D5A-95CA-B23F76B9A36B}" srcId="{2E46F106-C5BE-4C79-A7F4-3A3AEC046EA3}" destId="{12E59A5D-6DA9-4F0F-ABB4-CECC40E81615}" srcOrd="1" destOrd="0" parTransId="{1D7CA413-9FF2-46F2-B400-1A60B4910D90}" sibTransId="{C3AADAC0-F1E2-4AC9-9092-3D619C2D5A11}"/>
    <dgm:cxn modelId="{6A25731A-EED1-445D-B1FB-9363B7E3FB14}" type="presParOf" srcId="{52594D7D-33AB-4F8D-BD85-C17FD16B1EB2}" destId="{B730B2B8-6E0C-4B85-A28A-99646F1ABDC5}" srcOrd="0" destOrd="0" presId="urn:microsoft.com/office/officeart/2005/8/layout/process4"/>
    <dgm:cxn modelId="{1CB32D83-6883-4D8B-B13B-A676E42073A6}" type="presParOf" srcId="{B730B2B8-6E0C-4B85-A28A-99646F1ABDC5}" destId="{BB5BCEA8-0343-4925-8F39-AB81BBB1A147}" srcOrd="0" destOrd="0" presId="urn:microsoft.com/office/officeart/2005/8/layout/process4"/>
    <dgm:cxn modelId="{226AE7C7-D653-4DB0-B6EB-D4FAD066DEFD}" type="presParOf" srcId="{52594D7D-33AB-4F8D-BD85-C17FD16B1EB2}" destId="{F2395EBA-FB36-48D7-AAD5-E01F85999AAE}" srcOrd="1" destOrd="0" presId="urn:microsoft.com/office/officeart/2005/8/layout/process4"/>
    <dgm:cxn modelId="{C3B06020-0DE4-47B8-ADAD-A55D0C715B2C}" type="presParOf" srcId="{52594D7D-33AB-4F8D-BD85-C17FD16B1EB2}" destId="{B4518EB4-CE6F-46CA-9FFC-735E9E85FCE2}" srcOrd="2" destOrd="0" presId="urn:microsoft.com/office/officeart/2005/8/layout/process4"/>
    <dgm:cxn modelId="{E4FD117D-8B68-44E0-B03D-4BB68A0518A8}" type="presParOf" srcId="{B4518EB4-CE6F-46CA-9FFC-735E9E85FCE2}" destId="{D5BEB53A-6489-4E57-9954-86C5D0CC8898}" srcOrd="0" destOrd="0" presId="urn:microsoft.com/office/officeart/2005/8/layout/process4"/>
    <dgm:cxn modelId="{745D25A7-8718-4799-B9DF-4123BE027B84}" type="presParOf" srcId="{52594D7D-33AB-4F8D-BD85-C17FD16B1EB2}" destId="{B892E3FA-CD05-410C-B45E-EFAB029B9C75}" srcOrd="3" destOrd="0" presId="urn:microsoft.com/office/officeart/2005/8/layout/process4"/>
    <dgm:cxn modelId="{E83975FC-3905-4BAA-8DD4-A3CD33882E3C}" type="presParOf" srcId="{52594D7D-33AB-4F8D-BD85-C17FD16B1EB2}" destId="{D2B65A32-0D07-453F-A293-EF6F03A6D8A9}" srcOrd="4" destOrd="0" presId="urn:microsoft.com/office/officeart/2005/8/layout/process4"/>
    <dgm:cxn modelId="{FD98D1F8-E399-44BF-873E-AD1ED8F6118F}" type="presParOf" srcId="{D2B65A32-0D07-453F-A293-EF6F03A6D8A9}" destId="{F0026CE9-A900-4CE2-B551-E84A9DAE1791}" srcOrd="0" destOrd="0" presId="urn:microsoft.com/office/officeart/2005/8/layout/process4"/>
    <dgm:cxn modelId="{198A87E8-EA28-47EE-BB73-B140F52B9CFA}" type="presParOf" srcId="{52594D7D-33AB-4F8D-BD85-C17FD16B1EB2}" destId="{FC97A480-0A67-4028-AA54-5566BE8E8F82}" srcOrd="5" destOrd="0" presId="urn:microsoft.com/office/officeart/2005/8/layout/process4"/>
    <dgm:cxn modelId="{E1068F07-4977-4416-8565-962FFC3998BC}" type="presParOf" srcId="{52594D7D-33AB-4F8D-BD85-C17FD16B1EB2}" destId="{0BF149C6-F6EE-41B7-966C-7E419F0C9CB2}" srcOrd="6" destOrd="0" presId="urn:microsoft.com/office/officeart/2005/8/layout/process4"/>
    <dgm:cxn modelId="{126D89C6-7A4F-43DD-908D-6B15F13DBB11}" type="presParOf" srcId="{0BF149C6-F6EE-41B7-966C-7E419F0C9CB2}" destId="{025A0658-A243-4CA2-8BE0-4B9B3683460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46F106-C5BE-4C79-A7F4-3A3AEC046EA3}"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en-US"/>
        </a:p>
      </dgm:t>
    </dgm:pt>
    <dgm:pt modelId="{12E59A5D-6DA9-4F0F-ABB4-CECC40E81615}">
      <dgm:prSet phldrT="[Text]" custT="1"/>
      <dgm:spPr/>
      <dgm:t>
        <a:bodyPr/>
        <a:lstStyle/>
        <a:p>
          <a:r>
            <a:rPr lang="en-IN" sz="1600" dirty="0"/>
            <a:t>Rescue from electric shock</a:t>
          </a:r>
        </a:p>
      </dgm:t>
    </dgm:pt>
    <dgm:pt modelId="{1D7CA413-9FF2-46F2-B400-1A60B4910D90}" type="parTrans" cxnId="{90E4B6FC-34E0-4D5A-95CA-B23F76B9A36B}">
      <dgm:prSet/>
      <dgm:spPr/>
      <dgm:t>
        <a:bodyPr/>
        <a:lstStyle/>
        <a:p>
          <a:endParaRPr lang="en-US" sz="1600"/>
        </a:p>
      </dgm:t>
    </dgm:pt>
    <dgm:pt modelId="{C3AADAC0-F1E2-4AC9-9092-3D619C2D5A11}" type="sibTrans" cxnId="{90E4B6FC-34E0-4D5A-95CA-B23F76B9A36B}">
      <dgm:prSet/>
      <dgm:spPr/>
      <dgm:t>
        <a:bodyPr/>
        <a:lstStyle/>
        <a:p>
          <a:endParaRPr lang="en-US" sz="1600"/>
        </a:p>
      </dgm:t>
    </dgm:pt>
    <dgm:pt modelId="{3E55B3A6-98AB-48B4-A7FB-DE5E754B5F51}">
      <dgm:prSet phldrT="[Text]" custT="1"/>
      <dgm:spPr/>
      <dgm:t>
        <a:bodyPr/>
        <a:lstStyle/>
        <a:p>
          <a:r>
            <a:rPr lang="en-IN" sz="1600" baseline="0" dirty="0"/>
            <a:t>Examine  for  associated injuries</a:t>
          </a:r>
          <a:endParaRPr lang="en-US" sz="1600" dirty="0"/>
        </a:p>
      </dgm:t>
    </dgm:pt>
    <dgm:pt modelId="{AB99C6ED-0259-407D-9FAB-4B23FC724062}" type="parTrans" cxnId="{8089B105-39C9-46DC-92E0-A0DAAB13991C}">
      <dgm:prSet/>
      <dgm:spPr/>
      <dgm:t>
        <a:bodyPr/>
        <a:lstStyle/>
        <a:p>
          <a:endParaRPr lang="en-US" sz="1600"/>
        </a:p>
      </dgm:t>
    </dgm:pt>
    <dgm:pt modelId="{3DCA613D-A97C-4F96-A2D1-8D1FD43EBFA5}" type="sibTrans" cxnId="{8089B105-39C9-46DC-92E0-A0DAAB13991C}">
      <dgm:prSet/>
      <dgm:spPr/>
      <dgm:t>
        <a:bodyPr/>
        <a:lstStyle/>
        <a:p>
          <a:endParaRPr lang="en-US" sz="1600"/>
        </a:p>
      </dgm:t>
    </dgm:pt>
    <dgm:pt modelId="{ECE71E85-191D-419A-9932-09DA0E2E6FFD}">
      <dgm:prSet phldrT="[Text]" custT="1"/>
      <dgm:spPr/>
      <dgm:t>
        <a:bodyPr/>
        <a:lstStyle/>
        <a:p>
          <a:r>
            <a:rPr lang="en-IN" sz="1600" dirty="0"/>
            <a:t>Switch off the electrical supply and remove the victim away from the source</a:t>
          </a:r>
          <a:endParaRPr lang="en-US" sz="1600" dirty="0"/>
        </a:p>
      </dgm:t>
    </dgm:pt>
    <dgm:pt modelId="{58AAE84B-6BBB-4B1E-ADD0-DD239E4E33BC}" type="sibTrans" cxnId="{431F1921-55CB-4FB0-8D81-3E1E99DE5869}">
      <dgm:prSet/>
      <dgm:spPr/>
      <dgm:t>
        <a:bodyPr/>
        <a:lstStyle/>
        <a:p>
          <a:endParaRPr lang="en-US" sz="1600"/>
        </a:p>
      </dgm:t>
    </dgm:pt>
    <dgm:pt modelId="{33F293A5-3F5F-4DB9-8805-186F88670295}" type="parTrans" cxnId="{431F1921-55CB-4FB0-8D81-3E1E99DE5869}">
      <dgm:prSet/>
      <dgm:spPr/>
      <dgm:t>
        <a:bodyPr/>
        <a:lstStyle/>
        <a:p>
          <a:endParaRPr lang="en-US" sz="1600"/>
        </a:p>
      </dgm:t>
    </dgm:pt>
    <dgm:pt modelId="{CAF6DF38-58C2-487F-9B05-119502E2BFEF}">
      <dgm:prSet phldrT="[Text]" custT="1"/>
      <dgm:spPr/>
      <dgm:t>
        <a:bodyPr/>
        <a:lstStyle/>
        <a:p>
          <a:pPr algn="ctr"/>
          <a:r>
            <a:rPr lang="en-IN" sz="1600" baseline="0" dirty="0"/>
            <a:t>First aid for </a:t>
          </a:r>
          <a:r>
            <a:rPr lang="en-IN" sz="1600" baseline="0" dirty="0" err="1"/>
            <a:t>electrothermal</a:t>
          </a:r>
          <a:r>
            <a:rPr lang="en-IN" sz="1600" baseline="0" dirty="0"/>
            <a:t> burn</a:t>
          </a:r>
        </a:p>
      </dgm:t>
    </dgm:pt>
    <dgm:pt modelId="{F6C75FC2-7A8A-4F44-AD92-549E47D9582B}" type="parTrans" cxnId="{E6F2742F-331C-4B40-8EF4-4B96C7D87FA7}">
      <dgm:prSet/>
      <dgm:spPr/>
      <dgm:t>
        <a:bodyPr/>
        <a:lstStyle/>
        <a:p>
          <a:endParaRPr lang="en-US" sz="1600"/>
        </a:p>
      </dgm:t>
    </dgm:pt>
    <dgm:pt modelId="{F6A63A6B-3B3B-45CC-8867-4CDB88C14CC1}" type="sibTrans" cxnId="{E6F2742F-331C-4B40-8EF4-4B96C7D87FA7}">
      <dgm:prSet/>
      <dgm:spPr/>
      <dgm:t>
        <a:bodyPr/>
        <a:lstStyle/>
        <a:p>
          <a:endParaRPr lang="en-US" sz="1600"/>
        </a:p>
      </dgm:t>
    </dgm:pt>
    <dgm:pt modelId="{52594D7D-33AB-4F8D-BD85-C17FD16B1EB2}" type="pres">
      <dgm:prSet presAssocID="{2E46F106-C5BE-4C79-A7F4-3A3AEC046EA3}" presName="Name0" presStyleCnt="0">
        <dgm:presLayoutVars>
          <dgm:dir/>
          <dgm:animLvl val="lvl"/>
          <dgm:resizeHandles val="exact"/>
        </dgm:presLayoutVars>
      </dgm:prSet>
      <dgm:spPr/>
    </dgm:pt>
    <dgm:pt modelId="{B730B2B8-6E0C-4B85-A28A-99646F1ABDC5}" type="pres">
      <dgm:prSet presAssocID="{CAF6DF38-58C2-487F-9B05-119502E2BFEF}" presName="boxAndChildren" presStyleCnt="0"/>
      <dgm:spPr/>
    </dgm:pt>
    <dgm:pt modelId="{BB5BCEA8-0343-4925-8F39-AB81BBB1A147}" type="pres">
      <dgm:prSet presAssocID="{CAF6DF38-58C2-487F-9B05-119502E2BFEF}" presName="parentTextBox" presStyleLbl="node1" presStyleIdx="0" presStyleCnt="4"/>
      <dgm:spPr/>
    </dgm:pt>
    <dgm:pt modelId="{F2395EBA-FB36-48D7-AAD5-E01F85999AAE}" type="pres">
      <dgm:prSet presAssocID="{3DCA613D-A97C-4F96-A2D1-8D1FD43EBFA5}" presName="sp" presStyleCnt="0"/>
      <dgm:spPr/>
    </dgm:pt>
    <dgm:pt modelId="{B4518EB4-CE6F-46CA-9FFC-735E9E85FCE2}" type="pres">
      <dgm:prSet presAssocID="{3E55B3A6-98AB-48B4-A7FB-DE5E754B5F51}" presName="arrowAndChildren" presStyleCnt="0"/>
      <dgm:spPr/>
    </dgm:pt>
    <dgm:pt modelId="{D5BEB53A-6489-4E57-9954-86C5D0CC8898}" type="pres">
      <dgm:prSet presAssocID="{3E55B3A6-98AB-48B4-A7FB-DE5E754B5F51}" presName="parentTextArrow" presStyleLbl="node1" presStyleIdx="1" presStyleCnt="4"/>
      <dgm:spPr/>
    </dgm:pt>
    <dgm:pt modelId="{B892E3FA-CD05-410C-B45E-EFAB029B9C75}" type="pres">
      <dgm:prSet presAssocID="{C3AADAC0-F1E2-4AC9-9092-3D619C2D5A11}" presName="sp" presStyleCnt="0"/>
      <dgm:spPr/>
    </dgm:pt>
    <dgm:pt modelId="{D2B65A32-0D07-453F-A293-EF6F03A6D8A9}" type="pres">
      <dgm:prSet presAssocID="{12E59A5D-6DA9-4F0F-ABB4-CECC40E81615}" presName="arrowAndChildren" presStyleCnt="0"/>
      <dgm:spPr/>
    </dgm:pt>
    <dgm:pt modelId="{F0026CE9-A900-4CE2-B551-E84A9DAE1791}" type="pres">
      <dgm:prSet presAssocID="{12E59A5D-6DA9-4F0F-ABB4-CECC40E81615}" presName="parentTextArrow" presStyleLbl="node1" presStyleIdx="2" presStyleCnt="4"/>
      <dgm:spPr/>
    </dgm:pt>
    <dgm:pt modelId="{FC97A480-0A67-4028-AA54-5566BE8E8F82}" type="pres">
      <dgm:prSet presAssocID="{58AAE84B-6BBB-4B1E-ADD0-DD239E4E33BC}" presName="sp" presStyleCnt="0"/>
      <dgm:spPr/>
    </dgm:pt>
    <dgm:pt modelId="{0BF149C6-F6EE-41B7-966C-7E419F0C9CB2}" type="pres">
      <dgm:prSet presAssocID="{ECE71E85-191D-419A-9932-09DA0E2E6FFD}" presName="arrowAndChildren" presStyleCnt="0"/>
      <dgm:spPr/>
    </dgm:pt>
    <dgm:pt modelId="{025A0658-A243-4CA2-8BE0-4B9B36834609}" type="pres">
      <dgm:prSet presAssocID="{ECE71E85-191D-419A-9932-09DA0E2E6FFD}" presName="parentTextArrow" presStyleLbl="node1" presStyleIdx="3" presStyleCnt="4" custLinFactNeighborY="-123"/>
      <dgm:spPr/>
    </dgm:pt>
  </dgm:ptLst>
  <dgm:cxnLst>
    <dgm:cxn modelId="{8089B105-39C9-46DC-92E0-A0DAAB13991C}" srcId="{2E46F106-C5BE-4C79-A7F4-3A3AEC046EA3}" destId="{3E55B3A6-98AB-48B4-A7FB-DE5E754B5F51}" srcOrd="2" destOrd="0" parTransId="{AB99C6ED-0259-407D-9FAB-4B23FC724062}" sibTransId="{3DCA613D-A97C-4F96-A2D1-8D1FD43EBFA5}"/>
    <dgm:cxn modelId="{431F1921-55CB-4FB0-8D81-3E1E99DE5869}" srcId="{2E46F106-C5BE-4C79-A7F4-3A3AEC046EA3}" destId="{ECE71E85-191D-419A-9932-09DA0E2E6FFD}" srcOrd="0" destOrd="0" parTransId="{33F293A5-3F5F-4DB9-8805-186F88670295}" sibTransId="{58AAE84B-6BBB-4B1E-ADD0-DD239E4E33BC}"/>
    <dgm:cxn modelId="{E6F2742F-331C-4B40-8EF4-4B96C7D87FA7}" srcId="{2E46F106-C5BE-4C79-A7F4-3A3AEC046EA3}" destId="{CAF6DF38-58C2-487F-9B05-119502E2BFEF}" srcOrd="3" destOrd="0" parTransId="{F6C75FC2-7A8A-4F44-AD92-549E47D9582B}" sibTransId="{F6A63A6B-3B3B-45CC-8867-4CDB88C14CC1}"/>
    <dgm:cxn modelId="{11A3015E-8CE8-4365-8049-3C4A6FA23E79}" type="presOf" srcId="{3E55B3A6-98AB-48B4-A7FB-DE5E754B5F51}" destId="{D5BEB53A-6489-4E57-9954-86C5D0CC8898}" srcOrd="0" destOrd="0" presId="urn:microsoft.com/office/officeart/2005/8/layout/process4"/>
    <dgm:cxn modelId="{4E51DCA8-CD65-4104-A0FD-FE24BBF00C55}" type="presOf" srcId="{CAF6DF38-58C2-487F-9B05-119502E2BFEF}" destId="{BB5BCEA8-0343-4925-8F39-AB81BBB1A147}" srcOrd="0" destOrd="0" presId="urn:microsoft.com/office/officeart/2005/8/layout/process4"/>
    <dgm:cxn modelId="{5ACDD5AC-C28C-4139-A9A1-46195B8D7593}" type="presOf" srcId="{2E46F106-C5BE-4C79-A7F4-3A3AEC046EA3}" destId="{52594D7D-33AB-4F8D-BD85-C17FD16B1EB2}" srcOrd="0" destOrd="0" presId="urn:microsoft.com/office/officeart/2005/8/layout/process4"/>
    <dgm:cxn modelId="{E61B35AE-E83E-41ED-B06A-AC2B580517B6}" type="presOf" srcId="{ECE71E85-191D-419A-9932-09DA0E2E6FFD}" destId="{025A0658-A243-4CA2-8BE0-4B9B36834609}" srcOrd="0" destOrd="0" presId="urn:microsoft.com/office/officeart/2005/8/layout/process4"/>
    <dgm:cxn modelId="{0260C6F7-9033-4ACA-9B3C-D9D01E1BFA77}" type="presOf" srcId="{12E59A5D-6DA9-4F0F-ABB4-CECC40E81615}" destId="{F0026CE9-A900-4CE2-B551-E84A9DAE1791}" srcOrd="0" destOrd="0" presId="urn:microsoft.com/office/officeart/2005/8/layout/process4"/>
    <dgm:cxn modelId="{90E4B6FC-34E0-4D5A-95CA-B23F76B9A36B}" srcId="{2E46F106-C5BE-4C79-A7F4-3A3AEC046EA3}" destId="{12E59A5D-6DA9-4F0F-ABB4-CECC40E81615}" srcOrd="1" destOrd="0" parTransId="{1D7CA413-9FF2-46F2-B400-1A60B4910D90}" sibTransId="{C3AADAC0-F1E2-4AC9-9092-3D619C2D5A11}"/>
    <dgm:cxn modelId="{69CBACA4-F77C-4A2A-8447-2CE86FCBADCA}" type="presParOf" srcId="{52594D7D-33AB-4F8D-BD85-C17FD16B1EB2}" destId="{B730B2B8-6E0C-4B85-A28A-99646F1ABDC5}" srcOrd="0" destOrd="0" presId="urn:microsoft.com/office/officeart/2005/8/layout/process4"/>
    <dgm:cxn modelId="{3766542F-990E-46DA-8667-F2B1A060971C}" type="presParOf" srcId="{B730B2B8-6E0C-4B85-A28A-99646F1ABDC5}" destId="{BB5BCEA8-0343-4925-8F39-AB81BBB1A147}" srcOrd="0" destOrd="0" presId="urn:microsoft.com/office/officeart/2005/8/layout/process4"/>
    <dgm:cxn modelId="{783B40B6-E356-437A-8F15-60CA7937AA72}" type="presParOf" srcId="{52594D7D-33AB-4F8D-BD85-C17FD16B1EB2}" destId="{F2395EBA-FB36-48D7-AAD5-E01F85999AAE}" srcOrd="1" destOrd="0" presId="urn:microsoft.com/office/officeart/2005/8/layout/process4"/>
    <dgm:cxn modelId="{B4B2BDCD-3E43-43D8-80F3-80B9D272190E}" type="presParOf" srcId="{52594D7D-33AB-4F8D-BD85-C17FD16B1EB2}" destId="{B4518EB4-CE6F-46CA-9FFC-735E9E85FCE2}" srcOrd="2" destOrd="0" presId="urn:microsoft.com/office/officeart/2005/8/layout/process4"/>
    <dgm:cxn modelId="{2AF7B5BF-84D0-419B-BB97-75761F5565E1}" type="presParOf" srcId="{B4518EB4-CE6F-46CA-9FFC-735E9E85FCE2}" destId="{D5BEB53A-6489-4E57-9954-86C5D0CC8898}" srcOrd="0" destOrd="0" presId="urn:microsoft.com/office/officeart/2005/8/layout/process4"/>
    <dgm:cxn modelId="{2F7C441C-BC52-4E1F-9C0D-2CD7F1B5BCA3}" type="presParOf" srcId="{52594D7D-33AB-4F8D-BD85-C17FD16B1EB2}" destId="{B892E3FA-CD05-410C-B45E-EFAB029B9C75}" srcOrd="3" destOrd="0" presId="urn:microsoft.com/office/officeart/2005/8/layout/process4"/>
    <dgm:cxn modelId="{7DA6FCD8-C179-4789-8A91-606737EB5611}" type="presParOf" srcId="{52594D7D-33AB-4F8D-BD85-C17FD16B1EB2}" destId="{D2B65A32-0D07-453F-A293-EF6F03A6D8A9}" srcOrd="4" destOrd="0" presId="urn:microsoft.com/office/officeart/2005/8/layout/process4"/>
    <dgm:cxn modelId="{369FAFC7-43BE-4A59-85FB-65CA1F1378F5}" type="presParOf" srcId="{D2B65A32-0D07-453F-A293-EF6F03A6D8A9}" destId="{F0026CE9-A900-4CE2-B551-E84A9DAE1791}" srcOrd="0" destOrd="0" presId="urn:microsoft.com/office/officeart/2005/8/layout/process4"/>
    <dgm:cxn modelId="{97E5BCC1-5360-410C-B090-3CA93A1A4F95}" type="presParOf" srcId="{52594D7D-33AB-4F8D-BD85-C17FD16B1EB2}" destId="{FC97A480-0A67-4028-AA54-5566BE8E8F82}" srcOrd="5" destOrd="0" presId="urn:microsoft.com/office/officeart/2005/8/layout/process4"/>
    <dgm:cxn modelId="{A22CE866-DD97-48B0-BCD4-0F49A14A4198}" type="presParOf" srcId="{52594D7D-33AB-4F8D-BD85-C17FD16B1EB2}" destId="{0BF149C6-F6EE-41B7-966C-7E419F0C9CB2}" srcOrd="6" destOrd="0" presId="urn:microsoft.com/office/officeart/2005/8/layout/process4"/>
    <dgm:cxn modelId="{DB15B7DC-D2ED-4622-940D-8D2A66E86CC6}" type="presParOf" srcId="{0BF149C6-F6EE-41B7-966C-7E419F0C9CB2}" destId="{025A0658-A243-4CA2-8BE0-4B9B36834609}"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26FCD-172B-497A-B49C-F23D2099C55A}">
      <dsp:nvSpPr>
        <dsp:cNvPr id="0" name=""/>
        <dsp:cNvSpPr/>
      </dsp:nvSpPr>
      <dsp:spPr>
        <a:xfrm>
          <a:off x="1291" y="1308"/>
          <a:ext cx="7990304" cy="162186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IN" sz="6500" kern="1200" dirty="0"/>
            <a:t>Causative agent</a:t>
          </a:r>
        </a:p>
      </dsp:txBody>
      <dsp:txXfrm>
        <a:off x="48794" y="48811"/>
        <a:ext cx="7895298" cy="1526861"/>
      </dsp:txXfrm>
    </dsp:sp>
    <dsp:sp modelId="{607A76CB-4CEC-48F2-90EF-4CFE01E510EC}">
      <dsp:nvSpPr>
        <dsp:cNvPr id="0" name=""/>
        <dsp:cNvSpPr/>
      </dsp:nvSpPr>
      <dsp:spPr>
        <a:xfrm>
          <a:off x="1291" y="1833207"/>
          <a:ext cx="1879187" cy="162186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dirty="0"/>
            <a:t>Thermal</a:t>
          </a:r>
        </a:p>
        <a:p>
          <a:pPr marL="0" lvl="0" indent="0" algn="ctr" defTabSz="1200150">
            <a:lnSpc>
              <a:spcPct val="90000"/>
            </a:lnSpc>
            <a:spcBef>
              <a:spcPct val="0"/>
            </a:spcBef>
            <a:spcAft>
              <a:spcPct val="35000"/>
            </a:spcAft>
            <a:buNone/>
          </a:pPr>
          <a:r>
            <a:rPr lang="en-IN" sz="2700" kern="1200" dirty="0"/>
            <a:t>Heat / Cold</a:t>
          </a:r>
        </a:p>
      </dsp:txBody>
      <dsp:txXfrm>
        <a:off x="48794" y="1880710"/>
        <a:ext cx="1784181" cy="1526861"/>
      </dsp:txXfrm>
    </dsp:sp>
    <dsp:sp modelId="{32DF79D7-F97D-4603-9B33-CA7EEAD04DCD}">
      <dsp:nvSpPr>
        <dsp:cNvPr id="0" name=""/>
        <dsp:cNvSpPr/>
      </dsp:nvSpPr>
      <dsp:spPr>
        <a:xfrm>
          <a:off x="2038330" y="1833207"/>
          <a:ext cx="1879187" cy="162186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dirty="0"/>
            <a:t>Electrical </a:t>
          </a:r>
        </a:p>
      </dsp:txBody>
      <dsp:txXfrm>
        <a:off x="2085833" y="1880710"/>
        <a:ext cx="1784181" cy="1526861"/>
      </dsp:txXfrm>
    </dsp:sp>
    <dsp:sp modelId="{519A71FA-5143-478B-A559-516778F3B6F2}">
      <dsp:nvSpPr>
        <dsp:cNvPr id="0" name=""/>
        <dsp:cNvSpPr/>
      </dsp:nvSpPr>
      <dsp:spPr>
        <a:xfrm>
          <a:off x="4075369" y="1833207"/>
          <a:ext cx="1879187" cy="162186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dirty="0"/>
            <a:t>Chemical</a:t>
          </a:r>
        </a:p>
      </dsp:txBody>
      <dsp:txXfrm>
        <a:off x="4122872" y="1880710"/>
        <a:ext cx="1784181" cy="1526861"/>
      </dsp:txXfrm>
    </dsp:sp>
    <dsp:sp modelId="{F3A42A45-B946-4569-A470-AF1D6A9391CE}">
      <dsp:nvSpPr>
        <dsp:cNvPr id="0" name=""/>
        <dsp:cNvSpPr/>
      </dsp:nvSpPr>
      <dsp:spPr>
        <a:xfrm>
          <a:off x="6112408" y="1833207"/>
          <a:ext cx="1879187" cy="162186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dirty="0"/>
            <a:t> Radiation</a:t>
          </a:r>
        </a:p>
      </dsp:txBody>
      <dsp:txXfrm>
        <a:off x="6159911" y="1880710"/>
        <a:ext cx="1784181" cy="1526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26FCD-172B-497A-B49C-F23D2099C55A}">
      <dsp:nvSpPr>
        <dsp:cNvPr id="0" name=""/>
        <dsp:cNvSpPr/>
      </dsp:nvSpPr>
      <dsp:spPr>
        <a:xfrm>
          <a:off x="1330" y="2079"/>
          <a:ext cx="8226939" cy="119994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IN" sz="5200" kern="1200" dirty="0"/>
            <a:t>Older terminology</a:t>
          </a:r>
        </a:p>
      </dsp:txBody>
      <dsp:txXfrm>
        <a:off x="36475" y="37224"/>
        <a:ext cx="8156649" cy="1129655"/>
      </dsp:txXfrm>
    </dsp:sp>
    <dsp:sp modelId="{607A76CB-4CEC-48F2-90EF-4CFE01E510EC}">
      <dsp:nvSpPr>
        <dsp:cNvPr id="0" name=""/>
        <dsp:cNvSpPr/>
      </dsp:nvSpPr>
      <dsp:spPr>
        <a:xfrm>
          <a:off x="1330" y="1344243"/>
          <a:ext cx="1934840" cy="119994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1</a:t>
          </a:r>
          <a:r>
            <a:rPr lang="en-IN" sz="3100" kern="1200" baseline="30000" dirty="0"/>
            <a:t>st</a:t>
          </a:r>
          <a:r>
            <a:rPr lang="en-IN" sz="3100" kern="1200" dirty="0"/>
            <a:t> Degree</a:t>
          </a:r>
        </a:p>
      </dsp:txBody>
      <dsp:txXfrm>
        <a:off x="36475" y="1379388"/>
        <a:ext cx="1864550" cy="1129655"/>
      </dsp:txXfrm>
    </dsp:sp>
    <dsp:sp modelId="{E9D10653-93FE-4A11-8C5F-65C4862B2CF6}">
      <dsp:nvSpPr>
        <dsp:cNvPr id="0" name=""/>
        <dsp:cNvSpPr/>
      </dsp:nvSpPr>
      <dsp:spPr>
        <a:xfrm>
          <a:off x="1330" y="2686406"/>
          <a:ext cx="1934840" cy="119994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Epidermis injured</a:t>
          </a:r>
        </a:p>
      </dsp:txBody>
      <dsp:txXfrm>
        <a:off x="36475" y="2721551"/>
        <a:ext cx="1864550" cy="1129655"/>
      </dsp:txXfrm>
    </dsp:sp>
    <dsp:sp modelId="{32DF79D7-F97D-4603-9B33-CA7EEAD04DCD}">
      <dsp:nvSpPr>
        <dsp:cNvPr id="0" name=""/>
        <dsp:cNvSpPr/>
      </dsp:nvSpPr>
      <dsp:spPr>
        <a:xfrm>
          <a:off x="2098696" y="1344243"/>
          <a:ext cx="1934840" cy="119994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2</a:t>
          </a:r>
          <a:r>
            <a:rPr lang="en-IN" sz="3100" kern="1200" baseline="30000" dirty="0"/>
            <a:t>nd</a:t>
          </a:r>
          <a:r>
            <a:rPr lang="en-IN" sz="3100" kern="1200" dirty="0"/>
            <a:t> Degree </a:t>
          </a:r>
        </a:p>
      </dsp:txBody>
      <dsp:txXfrm>
        <a:off x="2133841" y="1379388"/>
        <a:ext cx="1864550" cy="1129655"/>
      </dsp:txXfrm>
    </dsp:sp>
    <dsp:sp modelId="{BA8EDD33-7D07-4F90-9A6F-0307654C86E3}">
      <dsp:nvSpPr>
        <dsp:cNvPr id="0" name=""/>
        <dsp:cNvSpPr/>
      </dsp:nvSpPr>
      <dsp:spPr>
        <a:xfrm>
          <a:off x="2098696" y="2686406"/>
          <a:ext cx="1934840" cy="119994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Dermis partially damaged</a:t>
          </a:r>
        </a:p>
      </dsp:txBody>
      <dsp:txXfrm>
        <a:off x="2133841" y="2721551"/>
        <a:ext cx="1864550" cy="1129655"/>
      </dsp:txXfrm>
    </dsp:sp>
    <dsp:sp modelId="{519A71FA-5143-478B-A559-516778F3B6F2}">
      <dsp:nvSpPr>
        <dsp:cNvPr id="0" name=""/>
        <dsp:cNvSpPr/>
      </dsp:nvSpPr>
      <dsp:spPr>
        <a:xfrm>
          <a:off x="4196063" y="1344243"/>
          <a:ext cx="1934840" cy="119994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3</a:t>
          </a:r>
          <a:r>
            <a:rPr lang="en-IN" sz="3100" kern="1200" baseline="30000" dirty="0"/>
            <a:t>rd</a:t>
          </a:r>
          <a:r>
            <a:rPr lang="en-IN" sz="3100" kern="1200" dirty="0"/>
            <a:t> Degree</a:t>
          </a:r>
        </a:p>
      </dsp:txBody>
      <dsp:txXfrm>
        <a:off x="4231208" y="1379388"/>
        <a:ext cx="1864550" cy="1129655"/>
      </dsp:txXfrm>
    </dsp:sp>
    <dsp:sp modelId="{D6418334-6B11-4D5C-B989-04FFBA30F002}">
      <dsp:nvSpPr>
        <dsp:cNvPr id="0" name=""/>
        <dsp:cNvSpPr/>
      </dsp:nvSpPr>
      <dsp:spPr>
        <a:xfrm>
          <a:off x="4196063" y="2686406"/>
          <a:ext cx="1934840" cy="119994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All dermis involved	</a:t>
          </a:r>
        </a:p>
      </dsp:txBody>
      <dsp:txXfrm>
        <a:off x="4231208" y="2721551"/>
        <a:ext cx="1864550" cy="1129655"/>
      </dsp:txXfrm>
    </dsp:sp>
    <dsp:sp modelId="{F3A42A45-B946-4569-A470-AF1D6A9391CE}">
      <dsp:nvSpPr>
        <dsp:cNvPr id="0" name=""/>
        <dsp:cNvSpPr/>
      </dsp:nvSpPr>
      <dsp:spPr>
        <a:xfrm>
          <a:off x="6293429" y="1344243"/>
          <a:ext cx="1934840" cy="119994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 4</a:t>
          </a:r>
          <a:r>
            <a:rPr lang="en-IN" sz="3100" kern="1200" baseline="30000" dirty="0"/>
            <a:t>th</a:t>
          </a:r>
          <a:r>
            <a:rPr lang="en-IN" sz="3100" kern="1200" dirty="0"/>
            <a:t> Degree</a:t>
          </a:r>
        </a:p>
      </dsp:txBody>
      <dsp:txXfrm>
        <a:off x="6328574" y="1379388"/>
        <a:ext cx="1864550" cy="1129655"/>
      </dsp:txXfrm>
    </dsp:sp>
    <dsp:sp modelId="{205D353D-07D5-4A73-8C1A-FC31AD879D38}">
      <dsp:nvSpPr>
        <dsp:cNvPr id="0" name=""/>
        <dsp:cNvSpPr/>
      </dsp:nvSpPr>
      <dsp:spPr>
        <a:xfrm>
          <a:off x="6293429" y="2686406"/>
          <a:ext cx="1934840" cy="119994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Muscle, Nerve and Bone damage</a:t>
          </a:r>
        </a:p>
      </dsp:txBody>
      <dsp:txXfrm>
        <a:off x="6328574" y="2721551"/>
        <a:ext cx="1864550" cy="1129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26FCD-172B-497A-B49C-F23D2099C55A}">
      <dsp:nvSpPr>
        <dsp:cNvPr id="0" name=""/>
        <dsp:cNvSpPr/>
      </dsp:nvSpPr>
      <dsp:spPr>
        <a:xfrm>
          <a:off x="3303" y="5084"/>
          <a:ext cx="8222993" cy="121224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IN" sz="5200" kern="1200" dirty="0"/>
            <a:t>Newer terminology</a:t>
          </a:r>
        </a:p>
      </dsp:txBody>
      <dsp:txXfrm>
        <a:off x="38808" y="40589"/>
        <a:ext cx="8151983" cy="1141236"/>
      </dsp:txXfrm>
    </dsp:sp>
    <dsp:sp modelId="{DF344095-7E20-4AC4-9F7B-8727F8650221}">
      <dsp:nvSpPr>
        <dsp:cNvPr id="0" name=""/>
        <dsp:cNvSpPr/>
      </dsp:nvSpPr>
      <dsp:spPr>
        <a:xfrm>
          <a:off x="11329" y="1485565"/>
          <a:ext cx="1538032" cy="193142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Superficial</a:t>
          </a:r>
        </a:p>
      </dsp:txBody>
      <dsp:txXfrm>
        <a:off x="56376" y="1530612"/>
        <a:ext cx="1447938" cy="1841326"/>
      </dsp:txXfrm>
    </dsp:sp>
    <dsp:sp modelId="{8711CBEF-B981-4857-B638-4EBA90667EC0}">
      <dsp:nvSpPr>
        <dsp:cNvPr id="0" name=""/>
        <dsp:cNvSpPr/>
      </dsp:nvSpPr>
      <dsp:spPr>
        <a:xfrm>
          <a:off x="11329" y="3685219"/>
          <a:ext cx="1538032" cy="25023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Damage to only epidermis</a:t>
          </a:r>
        </a:p>
      </dsp:txBody>
      <dsp:txXfrm>
        <a:off x="56376" y="3730266"/>
        <a:ext cx="1447938" cy="2412289"/>
      </dsp:txXfrm>
    </dsp:sp>
    <dsp:sp modelId="{607A76CB-4CEC-48F2-90EF-4CFE01E510EC}">
      <dsp:nvSpPr>
        <dsp:cNvPr id="0" name=""/>
        <dsp:cNvSpPr/>
      </dsp:nvSpPr>
      <dsp:spPr>
        <a:xfrm>
          <a:off x="1678556" y="1485565"/>
          <a:ext cx="1538032" cy="193142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Superficial partial thickness</a:t>
          </a:r>
        </a:p>
      </dsp:txBody>
      <dsp:txXfrm>
        <a:off x="1723603" y="1530612"/>
        <a:ext cx="1447938" cy="1841326"/>
      </dsp:txXfrm>
    </dsp:sp>
    <dsp:sp modelId="{E9D10653-93FE-4A11-8C5F-65C4862B2CF6}">
      <dsp:nvSpPr>
        <dsp:cNvPr id="0" name=""/>
        <dsp:cNvSpPr/>
      </dsp:nvSpPr>
      <dsp:spPr>
        <a:xfrm>
          <a:off x="1678556" y="3685219"/>
          <a:ext cx="1538032" cy="25023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Epidermis and upper part of dermis injured</a:t>
          </a:r>
        </a:p>
      </dsp:txBody>
      <dsp:txXfrm>
        <a:off x="1723603" y="3730266"/>
        <a:ext cx="1447938" cy="2412289"/>
      </dsp:txXfrm>
    </dsp:sp>
    <dsp:sp modelId="{32DF79D7-F97D-4603-9B33-CA7EEAD04DCD}">
      <dsp:nvSpPr>
        <dsp:cNvPr id="0" name=""/>
        <dsp:cNvSpPr/>
      </dsp:nvSpPr>
      <dsp:spPr>
        <a:xfrm>
          <a:off x="3345783" y="1485565"/>
          <a:ext cx="1538032" cy="193142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Deep partial thickness</a:t>
          </a:r>
        </a:p>
      </dsp:txBody>
      <dsp:txXfrm>
        <a:off x="3390830" y="1530612"/>
        <a:ext cx="1447938" cy="1841326"/>
      </dsp:txXfrm>
    </dsp:sp>
    <dsp:sp modelId="{BA8EDD33-7D07-4F90-9A6F-0307654C86E3}">
      <dsp:nvSpPr>
        <dsp:cNvPr id="0" name=""/>
        <dsp:cNvSpPr/>
      </dsp:nvSpPr>
      <dsp:spPr>
        <a:xfrm>
          <a:off x="3345783" y="3685219"/>
          <a:ext cx="1538032" cy="25023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Epidermis and large upper portion of dermis injured </a:t>
          </a:r>
        </a:p>
      </dsp:txBody>
      <dsp:txXfrm>
        <a:off x="3390830" y="3730266"/>
        <a:ext cx="1447938" cy="2412289"/>
      </dsp:txXfrm>
    </dsp:sp>
    <dsp:sp modelId="{B020A217-369D-4B60-A010-31F30F16D99D}">
      <dsp:nvSpPr>
        <dsp:cNvPr id="0" name=""/>
        <dsp:cNvSpPr/>
      </dsp:nvSpPr>
      <dsp:spPr>
        <a:xfrm>
          <a:off x="5013010" y="1485565"/>
          <a:ext cx="1538032" cy="193142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Full thickness </a:t>
          </a:r>
        </a:p>
      </dsp:txBody>
      <dsp:txXfrm>
        <a:off x="5058057" y="1530612"/>
        <a:ext cx="1447938" cy="1841326"/>
      </dsp:txXfrm>
    </dsp:sp>
    <dsp:sp modelId="{E60A919E-A22F-496E-AD3B-F186B826350C}">
      <dsp:nvSpPr>
        <dsp:cNvPr id="0" name=""/>
        <dsp:cNvSpPr/>
      </dsp:nvSpPr>
      <dsp:spPr>
        <a:xfrm>
          <a:off x="5013010" y="3685219"/>
          <a:ext cx="1538032" cy="25023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All skin destroy</a:t>
          </a:r>
        </a:p>
      </dsp:txBody>
      <dsp:txXfrm>
        <a:off x="5058057" y="3730266"/>
        <a:ext cx="1447938" cy="2412289"/>
      </dsp:txXfrm>
    </dsp:sp>
    <dsp:sp modelId="{519A71FA-5143-478B-A559-516778F3B6F2}">
      <dsp:nvSpPr>
        <dsp:cNvPr id="0" name=""/>
        <dsp:cNvSpPr/>
      </dsp:nvSpPr>
      <dsp:spPr>
        <a:xfrm>
          <a:off x="6680238" y="1485565"/>
          <a:ext cx="1538032" cy="193142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err="1"/>
            <a:t>Subdermal</a:t>
          </a:r>
          <a:endParaRPr lang="en-IN" sz="2200" kern="1200" dirty="0"/>
        </a:p>
      </dsp:txBody>
      <dsp:txXfrm>
        <a:off x="6725285" y="1530612"/>
        <a:ext cx="1447938" cy="1841326"/>
      </dsp:txXfrm>
    </dsp:sp>
    <dsp:sp modelId="{D6418334-6B11-4D5C-B989-04FFBA30F002}">
      <dsp:nvSpPr>
        <dsp:cNvPr id="0" name=""/>
        <dsp:cNvSpPr/>
      </dsp:nvSpPr>
      <dsp:spPr>
        <a:xfrm>
          <a:off x="6680238" y="3685219"/>
          <a:ext cx="1538032" cy="25023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All skin destroy, with fascia, muscle bone</a:t>
          </a:r>
        </a:p>
      </dsp:txBody>
      <dsp:txXfrm>
        <a:off x="6725285" y="3730266"/>
        <a:ext cx="1447938" cy="2412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CEA8-0343-4925-8F39-AB81BBB1A147}">
      <dsp:nvSpPr>
        <dsp:cNvPr id="0" name=""/>
        <dsp:cNvSpPr/>
      </dsp:nvSpPr>
      <dsp:spPr>
        <a:xfrm>
          <a:off x="0" y="3050602"/>
          <a:ext cx="3810000" cy="66739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Prevent contamination	</a:t>
          </a:r>
        </a:p>
        <a:p>
          <a:pPr marL="0" lvl="0" indent="0" algn="ctr" defTabSz="711200">
            <a:lnSpc>
              <a:spcPct val="90000"/>
            </a:lnSpc>
            <a:spcBef>
              <a:spcPct val="0"/>
            </a:spcBef>
            <a:spcAft>
              <a:spcPct val="35000"/>
            </a:spcAft>
            <a:buNone/>
          </a:pPr>
          <a:r>
            <a:rPr lang="en-IN" sz="1600" kern="1200" dirty="0"/>
            <a:t>Relief  of pain</a:t>
          </a:r>
          <a:endParaRPr lang="en-US" sz="1600" kern="1200" dirty="0"/>
        </a:p>
      </dsp:txBody>
      <dsp:txXfrm>
        <a:off x="0" y="3050602"/>
        <a:ext cx="3810000" cy="667397"/>
      </dsp:txXfrm>
    </dsp:sp>
    <dsp:sp modelId="{D5BEB53A-6489-4E57-9954-86C5D0CC8898}">
      <dsp:nvSpPr>
        <dsp:cNvPr id="0" name=""/>
        <dsp:cNvSpPr/>
      </dsp:nvSpPr>
      <dsp:spPr>
        <a:xfrm rot="10800000">
          <a:off x="0" y="2034156"/>
          <a:ext cx="3810000" cy="1026456"/>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Assess the extent of burns</a:t>
          </a:r>
          <a:endParaRPr lang="en-US" sz="1600" kern="1200" dirty="0"/>
        </a:p>
      </dsp:txBody>
      <dsp:txXfrm rot="10800000">
        <a:off x="0" y="2034156"/>
        <a:ext cx="3810000" cy="666960"/>
      </dsp:txXfrm>
    </dsp:sp>
    <dsp:sp modelId="{F0026CE9-A900-4CE2-B551-E84A9DAE1791}">
      <dsp:nvSpPr>
        <dsp:cNvPr id="0" name=""/>
        <dsp:cNvSpPr/>
      </dsp:nvSpPr>
      <dsp:spPr>
        <a:xfrm rot="10800000">
          <a:off x="0" y="1017710"/>
          <a:ext cx="3810000" cy="1026456"/>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Examine for associated trauma and take care of airways</a:t>
          </a:r>
          <a:endParaRPr lang="en-US" sz="1600" kern="1200" dirty="0"/>
        </a:p>
      </dsp:txBody>
      <dsp:txXfrm rot="10800000">
        <a:off x="0" y="1017710"/>
        <a:ext cx="3810000" cy="666960"/>
      </dsp:txXfrm>
    </dsp:sp>
    <dsp:sp modelId="{025A0658-A243-4CA2-8BE0-4B9B36834609}">
      <dsp:nvSpPr>
        <dsp:cNvPr id="0" name=""/>
        <dsp:cNvSpPr/>
      </dsp:nvSpPr>
      <dsp:spPr>
        <a:xfrm rot="10800000">
          <a:off x="0" y="1264"/>
          <a:ext cx="3810000" cy="1026456"/>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Remove from the heat source  and extinguish fire and  stop the heat</a:t>
          </a:r>
          <a:endParaRPr lang="en-US" sz="1600" kern="1200" dirty="0"/>
        </a:p>
      </dsp:txBody>
      <dsp:txXfrm rot="10800000">
        <a:off x="0" y="1264"/>
        <a:ext cx="3810000" cy="66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CEA8-0343-4925-8F39-AB81BBB1A147}">
      <dsp:nvSpPr>
        <dsp:cNvPr id="0" name=""/>
        <dsp:cNvSpPr/>
      </dsp:nvSpPr>
      <dsp:spPr>
        <a:xfrm>
          <a:off x="0" y="3146265"/>
          <a:ext cx="3810000" cy="6883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baseline="0" dirty="0"/>
            <a:t>First aid for </a:t>
          </a:r>
          <a:r>
            <a:rPr lang="en-IN" sz="1600" kern="1200" baseline="0" dirty="0" err="1"/>
            <a:t>electrothermal</a:t>
          </a:r>
          <a:r>
            <a:rPr lang="en-IN" sz="1600" kern="1200" baseline="0" dirty="0"/>
            <a:t> burn</a:t>
          </a:r>
        </a:p>
      </dsp:txBody>
      <dsp:txXfrm>
        <a:off x="0" y="3146265"/>
        <a:ext cx="3810000" cy="688326"/>
      </dsp:txXfrm>
    </dsp:sp>
    <dsp:sp modelId="{D5BEB53A-6489-4E57-9954-86C5D0CC8898}">
      <dsp:nvSpPr>
        <dsp:cNvPr id="0" name=""/>
        <dsp:cNvSpPr/>
      </dsp:nvSpPr>
      <dsp:spPr>
        <a:xfrm rot="10800000">
          <a:off x="0" y="2097945"/>
          <a:ext cx="3810000" cy="1058645"/>
        </a:xfrm>
        <a:prstGeom prst="upArrowCallou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baseline="0" dirty="0"/>
            <a:t>Examine  for  associated injuries</a:t>
          </a:r>
          <a:endParaRPr lang="en-US" sz="1600" kern="1200" dirty="0"/>
        </a:p>
      </dsp:txBody>
      <dsp:txXfrm rot="10800000">
        <a:off x="0" y="2097945"/>
        <a:ext cx="3810000" cy="687876"/>
      </dsp:txXfrm>
    </dsp:sp>
    <dsp:sp modelId="{F0026CE9-A900-4CE2-B551-E84A9DAE1791}">
      <dsp:nvSpPr>
        <dsp:cNvPr id="0" name=""/>
        <dsp:cNvSpPr/>
      </dsp:nvSpPr>
      <dsp:spPr>
        <a:xfrm rot="10800000">
          <a:off x="0" y="1049624"/>
          <a:ext cx="3810000" cy="1058645"/>
        </a:xfrm>
        <a:prstGeom prst="upArrowCallou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Rescue from electric shock</a:t>
          </a:r>
        </a:p>
      </dsp:txBody>
      <dsp:txXfrm rot="10800000">
        <a:off x="0" y="1049624"/>
        <a:ext cx="3810000" cy="687876"/>
      </dsp:txXfrm>
    </dsp:sp>
    <dsp:sp modelId="{025A0658-A243-4CA2-8BE0-4B9B36834609}">
      <dsp:nvSpPr>
        <dsp:cNvPr id="0" name=""/>
        <dsp:cNvSpPr/>
      </dsp:nvSpPr>
      <dsp:spPr>
        <a:xfrm rot="10800000">
          <a:off x="0" y="1"/>
          <a:ext cx="3810000" cy="1058645"/>
        </a:xfrm>
        <a:prstGeom prst="upArrowCallou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Switch off the electrical supply and remove the victim away from the source</a:t>
          </a:r>
          <a:endParaRPr lang="en-US" sz="1600" kern="1200" dirty="0"/>
        </a:p>
      </dsp:txBody>
      <dsp:txXfrm rot="10800000">
        <a:off x="0" y="1"/>
        <a:ext cx="3810000" cy="6878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29073-1A89-4B91-9F96-0F03BCFC2B57}" type="datetimeFigureOut">
              <a:rPr lang="en-IN" smtClean="0"/>
              <a:pPr/>
              <a:t>19-08-2020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40608-B284-4AC9-AAC7-EA95E802296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3D40608-B284-4AC9-AAC7-EA95E8022966}"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16D862F-A61E-4FB6-9904-63EF260323E2}" type="datetimeFigureOut">
              <a:rPr lang="en-IN" smtClean="0"/>
              <a:pPr/>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55199B-0210-40C9-AB98-3637E16A4AD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16D862F-A61E-4FB6-9904-63EF260323E2}" type="datetimeFigureOut">
              <a:rPr lang="en-IN" smtClean="0"/>
              <a:pPr/>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55199B-0210-40C9-AB98-3637E16A4AD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16D862F-A61E-4FB6-9904-63EF260323E2}" type="datetimeFigureOut">
              <a:rPr lang="en-IN" smtClean="0"/>
              <a:pPr/>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55199B-0210-40C9-AB98-3637E16A4AD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16D862F-A61E-4FB6-9904-63EF260323E2}" type="datetimeFigureOut">
              <a:rPr lang="en-IN" smtClean="0"/>
              <a:pPr/>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55199B-0210-40C9-AB98-3637E16A4AD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D862F-A61E-4FB6-9904-63EF260323E2}" type="datetimeFigureOut">
              <a:rPr lang="en-IN" smtClean="0"/>
              <a:pPr/>
              <a:t>19-08-2020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55199B-0210-40C9-AB98-3637E16A4AD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516D862F-A61E-4FB6-9904-63EF260323E2}" type="datetimeFigureOut">
              <a:rPr lang="en-IN" smtClean="0"/>
              <a:pPr/>
              <a:t>19-08-2020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55199B-0210-40C9-AB98-3637E16A4AD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16D862F-A61E-4FB6-9904-63EF260323E2}" type="datetimeFigureOut">
              <a:rPr lang="en-IN" smtClean="0"/>
              <a:pPr/>
              <a:t>19-08-2020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455199B-0210-40C9-AB98-3637E16A4AD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516D862F-A61E-4FB6-9904-63EF260323E2}" type="datetimeFigureOut">
              <a:rPr lang="en-IN" smtClean="0"/>
              <a:pPr/>
              <a:t>19-08-2020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455199B-0210-40C9-AB98-3637E16A4AD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D862F-A61E-4FB6-9904-63EF260323E2}" type="datetimeFigureOut">
              <a:rPr lang="en-IN" smtClean="0"/>
              <a:pPr/>
              <a:t>19-08-2020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455199B-0210-40C9-AB98-3637E16A4AD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6D862F-A61E-4FB6-9904-63EF260323E2}" type="datetimeFigureOut">
              <a:rPr lang="en-IN" smtClean="0"/>
              <a:pPr/>
              <a:t>19-08-2020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55199B-0210-40C9-AB98-3637E16A4AD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6D862F-A61E-4FB6-9904-63EF260323E2}" type="datetimeFigureOut">
              <a:rPr lang="en-IN" smtClean="0"/>
              <a:pPr/>
              <a:t>19-08-2020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55199B-0210-40C9-AB98-3637E16A4AD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862F-A61E-4FB6-9904-63EF260323E2}" type="datetimeFigureOut">
              <a:rPr lang="en-IN" smtClean="0"/>
              <a:pPr/>
              <a:t>19-08-2020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5199B-0210-40C9-AB98-3637E16A4AD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ncbi.nlm.nih.gov/pubmed/23816993"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www.ncbi.nlm.nih.gov/pubmed?term=Yurdalan%20SU%5bAuthor%5d&amp;cauthor=true&amp;cauthor_uid=23816993" TargetMode="External"/><Relationship Id="rId3" Type="http://schemas.openxmlformats.org/officeDocument/2006/relationships/hyperlink" Target="http://www.ncbi.nlm.nih.gov/pubmed?term=Polat%20MG%5bAuthor%5d&amp;cauthor=true&amp;cauthor_uid=23816993" TargetMode="External"/><Relationship Id="rId7" Type="http://schemas.openxmlformats.org/officeDocument/2006/relationships/hyperlink" Target="http://www.ncbi.nlm.nih.gov/pubmed?term=Acar%20AH%5bAuthor%5d&amp;cauthor=true&amp;cauthor_uid=23816993" TargetMode="External"/><Relationship Id="rId2" Type="http://schemas.openxmlformats.org/officeDocument/2006/relationships/hyperlink" Target="http://www.ncbi.nlm.nih.gov/pubmed?term=Sar%20Z%5bAuthor%5d&amp;cauthor=true&amp;cauthor_uid=23816993" TargetMode="External"/><Relationship Id="rId1" Type="http://schemas.openxmlformats.org/officeDocument/2006/relationships/slideLayout" Target="../slideLayouts/slideLayout2.xml"/><Relationship Id="rId6" Type="http://schemas.openxmlformats.org/officeDocument/2006/relationships/hyperlink" Target="http://www.ncbi.nlm.nih.gov/pubmed?term=Camco%C4%9Flu%20B%5bAuthor%5d&amp;cauthor=true&amp;cauthor_uid=23816993" TargetMode="External"/><Relationship Id="rId5" Type="http://schemas.openxmlformats.org/officeDocument/2006/relationships/hyperlink" Target="http://www.ncbi.nlm.nih.gov/pubmed?term=Aydo%C4%9Fdu%20O%5bAuthor%5d&amp;cauthor=true&amp;cauthor_uid=23816993" TargetMode="External"/><Relationship Id="rId4" Type="http://schemas.openxmlformats.org/officeDocument/2006/relationships/hyperlink" Target="http://www.ncbi.nlm.nih.gov/pubmed?term=%C3%96zg%C3%BCl%20B%5bAuthor%5d&amp;cauthor=true&amp;cauthor_uid=23816993" TargetMode="External"/><Relationship Id="rId9" Type="http://schemas.openxmlformats.org/officeDocument/2006/relationships/hyperlink" Target="http://www.ncbi.nlm.nih.gov/pubmed/2381699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  </a:t>
            </a:r>
          </a:p>
        </p:txBody>
      </p:sp>
      <p:sp>
        <p:nvSpPr>
          <p:cNvPr id="3" name="Subtitle 2"/>
          <p:cNvSpPr>
            <a:spLocks noGrp="1"/>
          </p:cNvSpPr>
          <p:nvPr>
            <p:ph type="subTitle" idx="1"/>
          </p:nvPr>
        </p:nvSpPr>
        <p:spPr>
          <a:xfrm>
            <a:off x="3059832" y="4653136"/>
            <a:ext cx="5904656" cy="576064"/>
          </a:xfrm>
        </p:spPr>
        <p:txBody>
          <a:bodyPr>
            <a:normAutofit fontScale="92500"/>
          </a:bodyPr>
          <a:lstStyle/>
          <a:p>
            <a:r>
              <a:rPr lang="en-US" b="1" dirty="0">
                <a:solidFill>
                  <a:schemeClr val="bg1"/>
                </a:solidFill>
                <a:latin typeface="Arial Black" pitchFamily="34" charset="0"/>
              </a:rPr>
              <a:t>Dr. Parthkumar Devmurari</a:t>
            </a:r>
            <a:endParaRPr lang="en-IN" b="1" dirty="0">
              <a:solidFill>
                <a:schemeClr val="bg1"/>
              </a:solidFill>
              <a:latin typeface="Arial Black" pitchFamily="34" charset="0"/>
            </a:endParaRPr>
          </a:p>
        </p:txBody>
      </p:sp>
      <p:sp>
        <p:nvSpPr>
          <p:cNvPr id="4" name="Rectangle 3"/>
          <p:cNvSpPr/>
          <p:nvPr/>
        </p:nvSpPr>
        <p:spPr>
          <a:xfrm>
            <a:off x="346977" y="620688"/>
            <a:ext cx="8524513" cy="264687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IN" sz="16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BURNS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rPr>
              <a:t>FULL THICKNESS BURN</a:t>
            </a:r>
          </a:p>
        </p:txBody>
      </p:sp>
      <p:sp>
        <p:nvSpPr>
          <p:cNvPr id="3" name="Content Placeholder 2"/>
          <p:cNvSpPr>
            <a:spLocks noGrp="1"/>
          </p:cNvSpPr>
          <p:nvPr>
            <p:ph idx="1"/>
          </p:nvPr>
        </p:nvSpPr>
        <p:spPr/>
        <p:txBody>
          <a:bodyPr/>
          <a:lstStyle/>
          <a:p>
            <a:pPr>
              <a:buNone/>
            </a:pPr>
            <a:r>
              <a:rPr lang="en-IN" dirty="0"/>
              <a:t> </a:t>
            </a:r>
          </a:p>
        </p:txBody>
      </p:sp>
      <p:graphicFrame>
        <p:nvGraphicFramePr>
          <p:cNvPr id="4" name="Content Placeholder 3"/>
          <p:cNvGraphicFramePr>
            <a:graphicFrameLocks/>
          </p:cNvGraphicFramePr>
          <p:nvPr/>
        </p:nvGraphicFramePr>
        <p:xfrm>
          <a:off x="971601" y="1772816"/>
          <a:ext cx="7128792" cy="2377440"/>
        </p:xfrm>
        <a:graphic>
          <a:graphicData uri="http://schemas.openxmlformats.org/drawingml/2006/table">
            <a:tbl>
              <a:tblPr firstRow="1" bandRow="1">
                <a:tableStyleId>{E8B1032C-EA38-4F05-BA0D-38AFFFC7BED3}</a:tableStyleId>
              </a:tblPr>
              <a:tblGrid>
                <a:gridCol w="237626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370840">
                <a:tc>
                  <a:txBody>
                    <a:bodyPr/>
                    <a:lstStyle/>
                    <a:p>
                      <a:pPr algn="ctr"/>
                      <a:r>
                        <a:rPr lang="en-IN" dirty="0"/>
                        <a:t>Colour</a:t>
                      </a:r>
                      <a:r>
                        <a:rPr lang="en-IN" baseline="0" dirty="0"/>
                        <a:t> or </a:t>
                      </a:r>
                      <a:r>
                        <a:rPr lang="en-IN" baseline="0" dirty="0" err="1"/>
                        <a:t>Vascularity</a:t>
                      </a:r>
                      <a:endParaRPr lang="en-IN" dirty="0"/>
                    </a:p>
                  </a:txBody>
                  <a:tcPr/>
                </a:tc>
                <a:tc>
                  <a:txBody>
                    <a:bodyPr/>
                    <a:lstStyle/>
                    <a:p>
                      <a:pPr algn="ctr"/>
                      <a:r>
                        <a:rPr lang="en-IN" dirty="0"/>
                        <a:t>Surface appearance or Pain</a:t>
                      </a:r>
                    </a:p>
                  </a:txBody>
                  <a:tcPr/>
                </a:tc>
                <a:tc>
                  <a:txBody>
                    <a:bodyPr/>
                    <a:lstStyle/>
                    <a:p>
                      <a:pPr algn="ctr"/>
                      <a:r>
                        <a:rPr lang="en-IN" dirty="0"/>
                        <a:t>Swelling/</a:t>
                      </a:r>
                      <a:r>
                        <a:rPr lang="en-IN" baseline="0" dirty="0"/>
                        <a:t> Healing/Scarring</a:t>
                      </a:r>
                      <a:endParaRPr lang="en-IN" dirty="0"/>
                    </a:p>
                  </a:txBody>
                  <a:tcPr/>
                </a:tc>
                <a:extLst>
                  <a:ext uri="{0D108BD9-81ED-4DB2-BD59-A6C34878D82A}">
                    <a16:rowId xmlns:a16="http://schemas.microsoft.com/office/drawing/2014/main" val="10000"/>
                  </a:ext>
                </a:extLst>
              </a:tr>
              <a:tr h="370840">
                <a:tc>
                  <a:txBody>
                    <a:bodyPr/>
                    <a:lstStyle/>
                    <a:p>
                      <a:pPr algn="ctr"/>
                      <a:r>
                        <a:rPr lang="en-IN" dirty="0"/>
                        <a:t>White (ischemic),</a:t>
                      </a:r>
                      <a:r>
                        <a:rPr lang="en-IN" baseline="0" dirty="0"/>
                        <a:t> </a:t>
                      </a:r>
                      <a:r>
                        <a:rPr lang="en-IN" dirty="0"/>
                        <a:t>charred ,tan; </a:t>
                      </a:r>
                      <a:r>
                        <a:rPr lang="en-IN" dirty="0" err="1"/>
                        <a:t>Hemoglobin</a:t>
                      </a:r>
                      <a:r>
                        <a:rPr lang="en-IN" dirty="0"/>
                        <a:t> fixation ; No blanching ; </a:t>
                      </a:r>
                    </a:p>
                    <a:p>
                      <a:pPr algn="ctr"/>
                      <a:r>
                        <a:rPr lang="en-IN" dirty="0" err="1"/>
                        <a:t>Thrombosed</a:t>
                      </a:r>
                      <a:r>
                        <a:rPr lang="en-IN" dirty="0"/>
                        <a:t> vessels ; </a:t>
                      </a:r>
                    </a:p>
                    <a:p>
                      <a:pPr algn="ctr"/>
                      <a:r>
                        <a:rPr lang="en-IN" dirty="0"/>
                        <a:t>Poor distal circulation</a:t>
                      </a:r>
                    </a:p>
                  </a:txBody>
                  <a:tcPr/>
                </a:tc>
                <a:tc>
                  <a:txBody>
                    <a:bodyPr/>
                    <a:lstStyle/>
                    <a:p>
                      <a:pPr algn="ctr"/>
                      <a:r>
                        <a:rPr lang="en-IN" dirty="0"/>
                        <a:t>Leathery, rigid, dry;  </a:t>
                      </a:r>
                      <a:r>
                        <a:rPr lang="en-IN" dirty="0" err="1"/>
                        <a:t>Anesthetic</a:t>
                      </a:r>
                      <a:r>
                        <a:rPr lang="en-IN" dirty="0"/>
                        <a:t>; </a:t>
                      </a:r>
                    </a:p>
                    <a:p>
                      <a:pPr algn="ctr"/>
                      <a:r>
                        <a:rPr lang="en-IN" dirty="0"/>
                        <a:t>Body hairs pull  out easily</a:t>
                      </a:r>
                    </a:p>
                  </a:txBody>
                  <a:tcPr/>
                </a:tc>
                <a:tc>
                  <a:txBody>
                    <a:bodyPr/>
                    <a:lstStyle/>
                    <a:p>
                      <a:pPr algn="ctr"/>
                      <a:r>
                        <a:rPr lang="en-IN" dirty="0"/>
                        <a:t>Area depressed;</a:t>
                      </a:r>
                    </a:p>
                    <a:p>
                      <a:pPr algn="ctr"/>
                      <a:r>
                        <a:rPr lang="en-IN" dirty="0"/>
                        <a:t>Heals with skin </a:t>
                      </a:r>
                    </a:p>
                    <a:p>
                      <a:pPr algn="ctr"/>
                      <a:r>
                        <a:rPr lang="en-IN" dirty="0"/>
                        <a:t>grafting ;</a:t>
                      </a:r>
                    </a:p>
                    <a:p>
                      <a:pPr algn="ctr"/>
                      <a:r>
                        <a:rPr lang="en-IN" dirty="0"/>
                        <a:t>Scarring </a:t>
                      </a:r>
                    </a:p>
                  </a:txBody>
                  <a:tcPr/>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2" cstate="print"/>
          <a:srcRect/>
          <a:stretch>
            <a:fillRect/>
          </a:stretch>
        </p:blipFill>
        <p:spPr bwMode="auto">
          <a:xfrm>
            <a:off x="899592" y="4293096"/>
            <a:ext cx="3672408" cy="2564904"/>
          </a:xfrm>
          <a:prstGeom prst="rect">
            <a:avLst/>
          </a:prstGeom>
          <a:noFill/>
          <a:ln w="9525">
            <a:noFill/>
            <a:miter lim="800000"/>
            <a:headEnd/>
            <a:tailEnd/>
          </a:ln>
          <a:effectLst/>
        </p:spPr>
      </p:pic>
      <p:pic>
        <p:nvPicPr>
          <p:cNvPr id="6" name="Picture 12" descr="full_thick_burn"/>
          <p:cNvPicPr>
            <a:picLocks noChangeAspect="1" noChangeArrowheads="1"/>
          </p:cNvPicPr>
          <p:nvPr/>
        </p:nvPicPr>
        <p:blipFill>
          <a:blip r:embed="rId3" cstate="print"/>
          <a:srcRect/>
          <a:stretch>
            <a:fillRect/>
          </a:stretch>
        </p:blipFill>
        <p:spPr>
          <a:xfrm>
            <a:off x="4788024" y="4293096"/>
            <a:ext cx="3571429" cy="2564904"/>
          </a:xfrm>
          <a:prstGeom prst="rect">
            <a:avLst/>
          </a:prstGeo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rPr>
              <a:t>SUBDERMAL BURN</a:t>
            </a:r>
          </a:p>
        </p:txBody>
      </p:sp>
      <p:sp>
        <p:nvSpPr>
          <p:cNvPr id="3" name="Content Placeholder 2"/>
          <p:cNvSpPr>
            <a:spLocks noGrp="1"/>
          </p:cNvSpPr>
          <p:nvPr>
            <p:ph idx="1"/>
          </p:nvPr>
        </p:nvSpPr>
        <p:spPr/>
        <p:txBody>
          <a:bodyPr/>
          <a:lstStyle/>
          <a:p>
            <a:pPr>
              <a:buNone/>
            </a:pPr>
            <a:r>
              <a:rPr lang="en-IN" dirty="0"/>
              <a:t> </a:t>
            </a:r>
          </a:p>
        </p:txBody>
      </p:sp>
      <p:graphicFrame>
        <p:nvGraphicFramePr>
          <p:cNvPr id="4" name="Content Placeholder 3"/>
          <p:cNvGraphicFramePr>
            <a:graphicFrameLocks/>
          </p:cNvGraphicFramePr>
          <p:nvPr/>
        </p:nvGraphicFramePr>
        <p:xfrm>
          <a:off x="971601" y="1772816"/>
          <a:ext cx="7128792" cy="2377440"/>
        </p:xfrm>
        <a:graphic>
          <a:graphicData uri="http://schemas.openxmlformats.org/drawingml/2006/table">
            <a:tbl>
              <a:tblPr firstRow="1" bandRow="1">
                <a:tableStyleId>{E8B1032C-EA38-4F05-BA0D-38AFFFC7BED3}</a:tableStyleId>
              </a:tblPr>
              <a:tblGrid>
                <a:gridCol w="237626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370840">
                <a:tc>
                  <a:txBody>
                    <a:bodyPr/>
                    <a:lstStyle/>
                    <a:p>
                      <a:pPr algn="ctr"/>
                      <a:r>
                        <a:rPr lang="en-IN" dirty="0"/>
                        <a:t>Colour</a:t>
                      </a:r>
                      <a:r>
                        <a:rPr lang="en-IN" baseline="0" dirty="0"/>
                        <a:t> or </a:t>
                      </a:r>
                      <a:r>
                        <a:rPr lang="en-IN" baseline="0" dirty="0" err="1"/>
                        <a:t>Vascularity</a:t>
                      </a:r>
                      <a:endParaRPr lang="en-IN" dirty="0"/>
                    </a:p>
                  </a:txBody>
                  <a:tcPr/>
                </a:tc>
                <a:tc>
                  <a:txBody>
                    <a:bodyPr/>
                    <a:lstStyle/>
                    <a:p>
                      <a:pPr algn="ctr"/>
                      <a:r>
                        <a:rPr lang="en-IN" dirty="0"/>
                        <a:t>Surface appearance or Pain</a:t>
                      </a:r>
                    </a:p>
                  </a:txBody>
                  <a:tcPr/>
                </a:tc>
                <a:tc>
                  <a:txBody>
                    <a:bodyPr/>
                    <a:lstStyle/>
                    <a:p>
                      <a:pPr algn="ctr"/>
                      <a:r>
                        <a:rPr lang="en-IN" dirty="0"/>
                        <a:t>Swelling/</a:t>
                      </a:r>
                      <a:r>
                        <a:rPr lang="en-IN" baseline="0" dirty="0"/>
                        <a:t> Healing/Scarring</a:t>
                      </a:r>
                      <a:endParaRPr lang="en-IN" dirty="0"/>
                    </a:p>
                  </a:txBody>
                  <a:tcPr/>
                </a:tc>
                <a:extLst>
                  <a:ext uri="{0D108BD9-81ED-4DB2-BD59-A6C34878D82A}">
                    <a16:rowId xmlns:a16="http://schemas.microsoft.com/office/drawing/2014/main" val="10000"/>
                  </a:ext>
                </a:extLst>
              </a:tr>
              <a:tr h="370840">
                <a:tc>
                  <a:txBody>
                    <a:bodyPr/>
                    <a:lstStyle/>
                    <a:p>
                      <a:pPr algn="ctr"/>
                      <a:r>
                        <a:rPr lang="en-IN" dirty="0"/>
                        <a:t>Charred</a:t>
                      </a:r>
                    </a:p>
                  </a:txBody>
                  <a:tcPr/>
                </a:tc>
                <a:tc>
                  <a:txBody>
                    <a:bodyPr/>
                    <a:lstStyle/>
                    <a:p>
                      <a:pPr algn="ctr"/>
                      <a:r>
                        <a:rPr lang="en-IN" dirty="0"/>
                        <a:t>Subcutaneous tissue  evident; </a:t>
                      </a:r>
                    </a:p>
                    <a:p>
                      <a:pPr algn="ctr"/>
                      <a:r>
                        <a:rPr lang="en-IN" dirty="0" err="1"/>
                        <a:t>Anesthetic</a:t>
                      </a:r>
                      <a:r>
                        <a:rPr lang="en-IN" dirty="0"/>
                        <a:t>; Muscle damage; </a:t>
                      </a:r>
                    </a:p>
                    <a:p>
                      <a:pPr algn="ctr"/>
                      <a:r>
                        <a:rPr lang="en-IN" dirty="0"/>
                        <a:t>neurological  involvement </a:t>
                      </a:r>
                    </a:p>
                  </a:txBody>
                  <a:tcPr/>
                </a:tc>
                <a:tc>
                  <a:txBody>
                    <a:bodyPr/>
                    <a:lstStyle/>
                    <a:p>
                      <a:pPr algn="ctr"/>
                      <a:r>
                        <a:rPr lang="en-IN" dirty="0"/>
                        <a:t>Tissue defects: heals with  skin </a:t>
                      </a:r>
                    </a:p>
                    <a:p>
                      <a:pPr algn="ctr"/>
                      <a:r>
                        <a:rPr lang="en-IN" dirty="0"/>
                        <a:t>grafting ; scarring </a:t>
                      </a:r>
                    </a:p>
                  </a:txBody>
                  <a:tcPr/>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3" cstate="print"/>
          <a:srcRect/>
          <a:stretch>
            <a:fillRect/>
          </a:stretch>
        </p:blipFill>
        <p:spPr bwMode="auto">
          <a:xfrm>
            <a:off x="971601" y="4293096"/>
            <a:ext cx="4032448" cy="2564904"/>
          </a:xfrm>
          <a:prstGeom prst="rect">
            <a:avLst/>
          </a:prstGeom>
          <a:noFill/>
          <a:ln w="9525">
            <a:noFill/>
            <a:miter lim="800000"/>
            <a:headEnd/>
            <a:tailEnd/>
          </a:ln>
          <a:effectLst/>
        </p:spPr>
      </p:pic>
      <p:graphicFrame>
        <p:nvGraphicFramePr>
          <p:cNvPr id="5124" name="Object 4"/>
          <p:cNvGraphicFramePr>
            <a:graphicFrameLocks noChangeAspect="1"/>
          </p:cNvGraphicFramePr>
          <p:nvPr/>
        </p:nvGraphicFramePr>
        <p:xfrm>
          <a:off x="4860032" y="4581128"/>
          <a:ext cx="3816424" cy="2088232"/>
        </p:xfrm>
        <a:graphic>
          <a:graphicData uri="http://schemas.openxmlformats.org/presentationml/2006/ole">
            <mc:AlternateContent xmlns:mc="http://schemas.openxmlformats.org/markup-compatibility/2006">
              <mc:Choice xmlns:v="urn:schemas-microsoft-com:vml" Requires="v">
                <p:oleObj spid="_x0000_s5148" name="Photo Editor Photo" r:id="rId4" imgW="5210902" imgH="3200000" progId="">
                  <p:embed/>
                </p:oleObj>
              </mc:Choice>
              <mc:Fallback>
                <p:oleObj name="Photo Editor Photo" r:id="rId4" imgW="5210902" imgH="32000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581128"/>
                        <a:ext cx="381642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76C89-1F79-447D-8C98-F46A710EC532}"/>
              </a:ext>
            </a:extLst>
          </p:cNvPr>
          <p:cNvSpPr>
            <a:spLocks noGrp="1"/>
          </p:cNvSpPr>
          <p:nvPr>
            <p:ph type="title"/>
          </p:nvPr>
        </p:nvSpPr>
        <p:spPr>
          <a:xfrm>
            <a:off x="457200" y="1340768"/>
            <a:ext cx="8229600" cy="3226370"/>
          </a:xfrm>
        </p:spPr>
        <p:txBody>
          <a:bodyPr/>
          <a:lstStyle/>
          <a:p>
            <a:r>
              <a:rPr lang="en-US" b="1" dirty="0">
                <a:solidFill>
                  <a:srgbClr val="FF0000"/>
                </a:solidFill>
              </a:rPr>
              <a:t>Effects </a:t>
            </a:r>
            <a:br>
              <a:rPr lang="en-US" b="1" dirty="0">
                <a:solidFill>
                  <a:srgbClr val="FF0000"/>
                </a:solidFill>
              </a:rPr>
            </a:br>
            <a:r>
              <a:rPr lang="en-US" b="1" dirty="0">
                <a:solidFill>
                  <a:srgbClr val="FF0000"/>
                </a:solidFill>
              </a:rPr>
              <a:t>on </a:t>
            </a:r>
            <a:br>
              <a:rPr lang="en-US" b="1" dirty="0">
                <a:solidFill>
                  <a:srgbClr val="FF0000"/>
                </a:solidFill>
              </a:rPr>
            </a:br>
            <a:r>
              <a:rPr lang="en-US" b="1" dirty="0">
                <a:solidFill>
                  <a:srgbClr val="FF0000"/>
                </a:solidFill>
              </a:rPr>
              <a:t>Body’s Systems</a:t>
            </a:r>
            <a:endParaRPr lang="en-IN" b="1" dirty="0">
              <a:solidFill>
                <a:srgbClr val="FF0000"/>
              </a:solidFill>
            </a:endParaRPr>
          </a:p>
        </p:txBody>
      </p:sp>
    </p:spTree>
    <p:extLst>
      <p:ext uri="{BB962C8B-B14F-4D97-AF65-F5344CB8AC3E}">
        <p14:creationId xmlns:p14="http://schemas.microsoft.com/office/powerpoint/2010/main" val="158313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Arial Black" pitchFamily="34" charset="0"/>
              </a:rPr>
              <a:t>Cardiovascular response</a:t>
            </a:r>
          </a:p>
        </p:txBody>
      </p:sp>
      <p:sp>
        <p:nvSpPr>
          <p:cNvPr id="3" name="Title 1">
            <a:extLst>
              <a:ext uri="{FF2B5EF4-FFF2-40B4-BE49-F238E27FC236}">
                <a16:creationId xmlns:a16="http://schemas.microsoft.com/office/drawing/2014/main" id="{680CCAEA-67A9-425A-8640-79FE0E1B73DA}"/>
              </a:ext>
            </a:extLst>
          </p:cNvPr>
          <p:cNvSpPr txBox="1">
            <a:spLocks/>
          </p:cNvSpPr>
          <p:nvPr/>
        </p:nvSpPr>
        <p:spPr>
          <a:xfrm>
            <a:off x="518200" y="22250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dirty="0">
                <a:latin typeface="Arial" pitchFamily="34" charset="0"/>
                <a:cs typeface="Arial" pitchFamily="34" charset="0"/>
              </a:rPr>
              <a:t>Hypovolaemia</a:t>
            </a:r>
            <a:endParaRPr lang="en-IN" dirty="0"/>
          </a:p>
        </p:txBody>
      </p:sp>
      <p:sp>
        <p:nvSpPr>
          <p:cNvPr id="4" name="Title 1">
            <a:extLst>
              <a:ext uri="{FF2B5EF4-FFF2-40B4-BE49-F238E27FC236}">
                <a16:creationId xmlns:a16="http://schemas.microsoft.com/office/drawing/2014/main" id="{081FA6DD-8651-48AF-A263-44C1F189352C}"/>
              </a:ext>
            </a:extLst>
          </p:cNvPr>
          <p:cNvSpPr txBox="1">
            <a:spLocks/>
          </p:cNvSpPr>
          <p:nvPr/>
        </p:nvSpPr>
        <p:spPr>
          <a:xfrm>
            <a:off x="683568" y="1143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dirty="0">
                <a:latin typeface="Arial" pitchFamily="34" charset="0"/>
                <a:cs typeface="Arial" pitchFamily="34" charset="0"/>
              </a:rPr>
              <a:t>Low Cardiac output</a:t>
            </a:r>
            <a:endParaRPr lang="en-IN" dirty="0"/>
          </a:p>
        </p:txBody>
      </p:sp>
      <p:sp>
        <p:nvSpPr>
          <p:cNvPr id="5" name="Title 1">
            <a:extLst>
              <a:ext uri="{FF2B5EF4-FFF2-40B4-BE49-F238E27FC236}">
                <a16:creationId xmlns:a16="http://schemas.microsoft.com/office/drawing/2014/main" id="{92F5F17D-5196-408B-A811-2F207895140F}"/>
              </a:ext>
            </a:extLst>
          </p:cNvPr>
          <p:cNvSpPr txBox="1">
            <a:spLocks/>
          </p:cNvSpPr>
          <p:nvPr/>
        </p:nvSpPr>
        <p:spPr>
          <a:xfrm>
            <a:off x="518200" y="315436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b="1">
                <a:latin typeface="Arial" pitchFamily="34" charset="0"/>
                <a:cs typeface="Arial" pitchFamily="34" charset="0"/>
              </a:rPr>
              <a:t>Burn shock </a:t>
            </a:r>
            <a:r>
              <a:rPr lang="en-IN">
                <a:latin typeface="Arial" pitchFamily="34" charset="0"/>
                <a:cs typeface="Arial" pitchFamily="34" charset="0"/>
              </a:rPr>
              <a:t>and hypoxia</a:t>
            </a:r>
            <a:endParaRPr lang="en-IN" dirty="0"/>
          </a:p>
        </p:txBody>
      </p:sp>
      <p:sp>
        <p:nvSpPr>
          <p:cNvPr id="6" name="Title 1">
            <a:extLst>
              <a:ext uri="{FF2B5EF4-FFF2-40B4-BE49-F238E27FC236}">
                <a16:creationId xmlns:a16="http://schemas.microsoft.com/office/drawing/2014/main" id="{43B0E12E-9698-4A5D-9B14-514D083E4BEB}"/>
              </a:ext>
            </a:extLst>
          </p:cNvPr>
          <p:cNvSpPr txBox="1">
            <a:spLocks/>
          </p:cNvSpPr>
          <p:nvPr/>
        </p:nvSpPr>
        <p:spPr>
          <a:xfrm>
            <a:off x="457200" y="4205604"/>
            <a:ext cx="8229600" cy="23618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dirty="0">
                <a:latin typeface="Arial" pitchFamily="34" charset="0"/>
                <a:cs typeface="Arial" pitchFamily="34" charset="0"/>
              </a:rPr>
              <a:t>Increased metabolic requirement of water, electrolytes and nutrients.</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C00000"/>
                </a:solidFill>
                <a:latin typeface="Arial Black" pitchFamily="34" charset="0"/>
              </a:rPr>
              <a:t>Respiratory response</a:t>
            </a:r>
          </a:p>
        </p:txBody>
      </p:sp>
      <p:sp>
        <p:nvSpPr>
          <p:cNvPr id="3" name="Content Placeholder 2"/>
          <p:cNvSpPr>
            <a:spLocks noGrp="1"/>
          </p:cNvSpPr>
          <p:nvPr>
            <p:ph idx="1"/>
          </p:nvPr>
        </p:nvSpPr>
        <p:spPr/>
        <p:txBody>
          <a:bodyPr>
            <a:normAutofit/>
          </a:bodyPr>
          <a:lstStyle/>
          <a:p>
            <a:pPr>
              <a:buNone/>
            </a:pPr>
            <a:r>
              <a:rPr lang="en-IN" sz="2400" dirty="0"/>
              <a:t>Changes in </a:t>
            </a:r>
            <a:r>
              <a:rPr lang="en-IN" sz="2400" dirty="0">
                <a:solidFill>
                  <a:srgbClr val="FF0000"/>
                </a:solidFill>
              </a:rPr>
              <a:t>absence</a:t>
            </a:r>
            <a:r>
              <a:rPr lang="en-IN" sz="2400" dirty="0"/>
              <a:t> of inhalation injury</a:t>
            </a:r>
          </a:p>
          <a:p>
            <a:pPr>
              <a:buNone/>
            </a:pPr>
            <a:endParaRPr lang="en-IN" sz="2400" dirty="0"/>
          </a:p>
          <a:p>
            <a:pPr>
              <a:buFont typeface="Wingdings" pitchFamily="2" charset="2"/>
              <a:buChar char="§"/>
            </a:pPr>
            <a:r>
              <a:rPr lang="en-IN" sz="2400" dirty="0"/>
              <a:t>Respiration may become </a:t>
            </a:r>
            <a:r>
              <a:rPr lang="en-IN" sz="2400" dirty="0">
                <a:solidFill>
                  <a:srgbClr val="FF0000"/>
                </a:solidFill>
              </a:rPr>
              <a:t>shallow and rapid</a:t>
            </a:r>
          </a:p>
          <a:p>
            <a:pPr>
              <a:buFont typeface="Wingdings" pitchFamily="2" charset="2"/>
              <a:buChar char="§"/>
            </a:pPr>
            <a:endParaRPr lang="en-IN" sz="2400" dirty="0"/>
          </a:p>
          <a:p>
            <a:pPr>
              <a:buFont typeface="Wingdings" pitchFamily="2" charset="2"/>
              <a:buChar char="§"/>
            </a:pPr>
            <a:r>
              <a:rPr lang="en-IN" sz="2400" dirty="0"/>
              <a:t>Later on , </a:t>
            </a:r>
            <a:r>
              <a:rPr lang="en-IN" sz="2400" dirty="0">
                <a:solidFill>
                  <a:srgbClr val="FF0000"/>
                </a:solidFill>
              </a:rPr>
              <a:t>hyperventilation</a:t>
            </a:r>
            <a:r>
              <a:rPr lang="en-IN" sz="2400" dirty="0"/>
              <a:t> may occur due to respiratory alkalosis</a:t>
            </a:r>
          </a:p>
          <a:p>
            <a:pPr>
              <a:buFont typeface="Wingdings" pitchFamily="2" charset="2"/>
              <a:buChar char="§"/>
            </a:pPr>
            <a:endParaRPr lang="en-IN" sz="2400" dirty="0"/>
          </a:p>
          <a:p>
            <a:pPr>
              <a:buFont typeface="Wingdings" pitchFamily="2" charset="2"/>
              <a:buChar char="§"/>
            </a:pPr>
            <a:r>
              <a:rPr lang="en-IN" sz="2400" dirty="0"/>
              <a:t>If </a:t>
            </a:r>
            <a:r>
              <a:rPr lang="en-IN" sz="2400" dirty="0">
                <a:solidFill>
                  <a:srgbClr val="FF0000"/>
                </a:solidFill>
              </a:rPr>
              <a:t>chest infection </a:t>
            </a:r>
            <a:r>
              <a:rPr lang="en-IN" sz="2400" dirty="0"/>
              <a:t>– </a:t>
            </a:r>
            <a:r>
              <a:rPr lang="en-IN" sz="2400" dirty="0" err="1"/>
              <a:t>tachypnoea</a:t>
            </a:r>
            <a:r>
              <a:rPr lang="en-IN" sz="2400" dirty="0"/>
              <a:t> ,hypoxia and acidosis may lead to </a:t>
            </a:r>
            <a:r>
              <a:rPr lang="en-IN" sz="2400" dirty="0">
                <a:solidFill>
                  <a:srgbClr val="FF0000"/>
                </a:solidFill>
              </a:rPr>
              <a:t>Acute Respiratory Distress Syndrome</a:t>
            </a:r>
            <a:r>
              <a:rPr lang="en-IN" sz="2400" dirty="0"/>
              <a:t>                                                 </a:t>
            </a:r>
            <a:endParaRPr lang="en-US" sz="2400" dirty="0"/>
          </a:p>
          <a:p>
            <a:pPr algn="just">
              <a:buFont typeface="Wingdings" pitchFamily="2" charset="2"/>
              <a:buChar char="ü"/>
            </a:pPr>
            <a:endParaRPr lang="en-IN" sz="24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764704"/>
            <a:ext cx="8229600" cy="5818658"/>
          </a:xfrm>
        </p:spPr>
        <p:txBody>
          <a:bodyPr>
            <a:normAutofit fontScale="92500" lnSpcReduction="10000"/>
          </a:bodyPr>
          <a:lstStyle/>
          <a:p>
            <a:pPr algn="just">
              <a:buNone/>
            </a:pPr>
            <a:r>
              <a:rPr lang="en-IN" sz="3500" dirty="0">
                <a:solidFill>
                  <a:srgbClr val="FF0000"/>
                </a:solidFill>
                <a:latin typeface="Arial" pitchFamily="34" charset="0"/>
                <a:cs typeface="Arial" pitchFamily="34" charset="0"/>
              </a:rPr>
              <a:t>Inhalation injury</a:t>
            </a:r>
          </a:p>
          <a:p>
            <a:pPr algn="just">
              <a:buNone/>
            </a:pPr>
            <a:r>
              <a:rPr lang="en-US" sz="2200" dirty="0">
                <a:latin typeface="Arial" pitchFamily="34" charset="0"/>
                <a:cs typeface="Arial" pitchFamily="34" charset="0"/>
              </a:rPr>
              <a:t>	Smoke inhalation is a major cause of morbidity and mortality in the immediate post burn period.</a:t>
            </a:r>
          </a:p>
          <a:p>
            <a:pPr lvl="1" algn="just">
              <a:lnSpc>
                <a:spcPct val="150000"/>
              </a:lnSpc>
              <a:buFont typeface="Wingdings" pitchFamily="2" charset="2"/>
              <a:buChar char="ü"/>
            </a:pPr>
            <a:r>
              <a:rPr lang="en-IN" sz="2200" dirty="0">
                <a:latin typeface="Arial" pitchFamily="34" charset="0"/>
                <a:cs typeface="Arial" pitchFamily="34" charset="0"/>
              </a:rPr>
              <a:t>Intoxication  and  Hypoxemia</a:t>
            </a:r>
          </a:p>
          <a:p>
            <a:pPr lvl="1" algn="just">
              <a:lnSpc>
                <a:spcPct val="150000"/>
              </a:lnSpc>
              <a:buFont typeface="Wingdings" pitchFamily="2" charset="2"/>
              <a:buChar char="ü"/>
            </a:pPr>
            <a:r>
              <a:rPr lang="en-IN" sz="2200" dirty="0">
                <a:latin typeface="Arial" pitchFamily="34" charset="0"/>
                <a:cs typeface="Arial" pitchFamily="34" charset="0"/>
              </a:rPr>
              <a:t>Respiratory tract injury by irritants</a:t>
            </a:r>
          </a:p>
          <a:p>
            <a:pPr lvl="1" algn="just">
              <a:lnSpc>
                <a:spcPct val="150000"/>
              </a:lnSpc>
              <a:buFont typeface="Wingdings" pitchFamily="2" charset="2"/>
              <a:buChar char="ü"/>
            </a:pPr>
            <a:r>
              <a:rPr lang="en-IN" sz="2200" dirty="0">
                <a:latin typeface="Arial" pitchFamily="34" charset="0"/>
                <a:cs typeface="Arial" pitchFamily="34" charset="0"/>
              </a:rPr>
              <a:t>Thermal damage to the airway</a:t>
            </a:r>
          </a:p>
          <a:p>
            <a:pPr lvl="1" algn="just">
              <a:lnSpc>
                <a:spcPct val="150000"/>
              </a:lnSpc>
              <a:buFont typeface="Wingdings" pitchFamily="2" charset="2"/>
              <a:buChar char="ü"/>
            </a:pPr>
            <a:endParaRPr lang="en-IN" sz="2200" dirty="0">
              <a:latin typeface="Arial" pitchFamily="34" charset="0"/>
              <a:cs typeface="Arial" pitchFamily="34" charset="0"/>
            </a:endParaRPr>
          </a:p>
          <a:p>
            <a:pPr algn="just">
              <a:buNone/>
            </a:pPr>
            <a:r>
              <a:rPr lang="en-US" sz="2200" dirty="0">
                <a:latin typeface="Arial" pitchFamily="34" charset="0"/>
                <a:cs typeface="Arial" pitchFamily="34" charset="0"/>
              </a:rPr>
              <a:t>Lung injury from smoke inhalation is associated with </a:t>
            </a:r>
          </a:p>
          <a:p>
            <a:pPr lvl="1" algn="just">
              <a:buFont typeface="Wingdings" pitchFamily="2" charset="2"/>
              <a:buChar char="ü"/>
            </a:pPr>
            <a:r>
              <a:rPr lang="en-US" sz="2200" dirty="0">
                <a:latin typeface="Arial" pitchFamily="34" charset="0"/>
                <a:cs typeface="Arial" pitchFamily="34" charset="0"/>
              </a:rPr>
              <a:t>Tracheo-bronchial mucosa damage due to release of chemotactic substance leads to heavy infiltration</a:t>
            </a:r>
          </a:p>
          <a:p>
            <a:pPr lvl="1" algn="just">
              <a:buFont typeface="Wingdings" pitchFamily="2" charset="2"/>
              <a:buChar char="ü"/>
            </a:pPr>
            <a:endParaRPr lang="en-US" sz="2200" dirty="0">
              <a:latin typeface="Arial" pitchFamily="34" charset="0"/>
              <a:cs typeface="Arial" pitchFamily="34" charset="0"/>
            </a:endParaRPr>
          </a:p>
          <a:p>
            <a:pPr lvl="1" algn="just">
              <a:buFont typeface="Wingdings" pitchFamily="2" charset="2"/>
              <a:buChar char="ü"/>
            </a:pPr>
            <a:r>
              <a:rPr lang="en-US" sz="2200" dirty="0">
                <a:latin typeface="Arial" pitchFamily="34" charset="0"/>
                <a:cs typeface="Arial" pitchFamily="34" charset="0"/>
              </a:rPr>
              <a:t>Formation of copious tracheal exudates</a:t>
            </a:r>
          </a:p>
          <a:p>
            <a:pPr lvl="1" algn="just">
              <a:buFont typeface="Wingdings" pitchFamily="2" charset="2"/>
              <a:buChar char="ü"/>
            </a:pPr>
            <a:endParaRPr lang="en-US" sz="2200" dirty="0">
              <a:latin typeface="Arial" pitchFamily="34" charset="0"/>
              <a:cs typeface="Arial" pitchFamily="34" charset="0"/>
            </a:endParaRPr>
          </a:p>
          <a:p>
            <a:pPr lvl="1" algn="just">
              <a:buFont typeface="Wingdings" pitchFamily="2" charset="2"/>
              <a:buChar char="ü"/>
            </a:pPr>
            <a:r>
              <a:rPr lang="en-US" sz="2200" dirty="0">
                <a:latin typeface="Arial" pitchFamily="34" charset="0"/>
                <a:cs typeface="Arial" pitchFamily="34" charset="0"/>
              </a:rPr>
              <a:t>Pulmonary capillary permeability changes resulting in a pulmonary edema</a:t>
            </a:r>
          </a:p>
          <a:p>
            <a:pPr>
              <a:buNone/>
            </a:pPr>
            <a:endParaRPr lang="en-US" sz="2400" dirty="0"/>
          </a:p>
          <a:p>
            <a:pPr>
              <a:buNone/>
            </a:pPr>
            <a:endParaRPr lang="en-IN" sz="24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67544" y="1196752"/>
            <a:ext cx="8229600" cy="4896544"/>
          </a:xfrm>
        </p:spPr>
        <p:txBody>
          <a:bodyPr>
            <a:normAutofit fontScale="92500" lnSpcReduction="20000"/>
          </a:bodyPr>
          <a:lstStyle/>
          <a:p>
            <a:pPr algn="just">
              <a:buFont typeface="Wingdings" pitchFamily="2" charset="2"/>
              <a:buChar char="ü"/>
            </a:pPr>
            <a:endParaRPr lang="en-IN" sz="3000" dirty="0">
              <a:latin typeface="Arial" pitchFamily="34" charset="0"/>
              <a:cs typeface="Arial" pitchFamily="34" charset="0"/>
            </a:endParaRPr>
          </a:p>
          <a:p>
            <a:pPr algn="just">
              <a:buFont typeface="Wingdings" pitchFamily="2" charset="2"/>
              <a:buChar char="ü"/>
            </a:pPr>
            <a:r>
              <a:rPr lang="en-IN" sz="3000" dirty="0">
                <a:solidFill>
                  <a:srgbClr val="FF0000"/>
                </a:solidFill>
                <a:latin typeface="Arial" pitchFamily="34" charset="0"/>
                <a:cs typeface="Arial" pitchFamily="34" charset="0"/>
              </a:rPr>
              <a:t>Inhalation injury (</a:t>
            </a:r>
            <a:r>
              <a:rPr lang="en-IN" sz="3000" dirty="0" err="1">
                <a:solidFill>
                  <a:srgbClr val="FF0000"/>
                </a:solidFill>
                <a:latin typeface="Arial" pitchFamily="34" charset="0"/>
                <a:cs typeface="Arial" pitchFamily="34" charset="0"/>
              </a:rPr>
              <a:t>Cont</a:t>
            </a:r>
            <a:r>
              <a:rPr lang="en-IN" sz="3000" dirty="0">
                <a:solidFill>
                  <a:srgbClr val="FF0000"/>
                </a:solidFill>
                <a:latin typeface="Arial" pitchFamily="34" charset="0"/>
                <a:cs typeface="Arial" pitchFamily="34" charset="0"/>
              </a:rPr>
              <a:t>…)</a:t>
            </a:r>
          </a:p>
          <a:p>
            <a:pPr algn="just">
              <a:buFont typeface="Wingdings" pitchFamily="2" charset="2"/>
              <a:buChar char="ü"/>
            </a:pPr>
            <a:endParaRPr lang="en-US" sz="2400" dirty="0">
              <a:latin typeface="Arial" pitchFamily="34" charset="0"/>
              <a:cs typeface="Arial" pitchFamily="34" charset="0"/>
            </a:endParaRPr>
          </a:p>
          <a:p>
            <a:pPr algn="just">
              <a:buFont typeface="Wingdings" pitchFamily="2" charset="2"/>
              <a:buChar char="ü"/>
            </a:pPr>
            <a:r>
              <a:rPr lang="en-US" sz="2400" dirty="0">
                <a:latin typeface="Arial" pitchFamily="34" charset="0"/>
                <a:cs typeface="Arial" pitchFamily="34" charset="0"/>
              </a:rPr>
              <a:t>In alveoli – impair the function of Type 1 and Type 2 pneumocytes</a:t>
            </a:r>
            <a:endParaRPr lang="en-IN" sz="2400" dirty="0">
              <a:latin typeface="Arial" pitchFamily="34" charset="0"/>
              <a:cs typeface="Arial" pitchFamily="34" charset="0"/>
            </a:endParaRPr>
          </a:p>
          <a:p>
            <a:pPr algn="just">
              <a:buFont typeface="Wingdings" pitchFamily="2" charset="2"/>
              <a:buChar char="ü"/>
            </a:pPr>
            <a:endParaRPr lang="en-IN" sz="2400" dirty="0">
              <a:latin typeface="Arial" pitchFamily="34" charset="0"/>
              <a:cs typeface="Arial" pitchFamily="34" charset="0"/>
            </a:endParaRPr>
          </a:p>
          <a:p>
            <a:pPr algn="just">
              <a:buFont typeface="Wingdings" pitchFamily="2" charset="2"/>
              <a:buChar char="ü"/>
            </a:pPr>
            <a:r>
              <a:rPr lang="en-IN" sz="2400" dirty="0">
                <a:latin typeface="Arial" pitchFamily="34" charset="0"/>
                <a:cs typeface="Arial" pitchFamily="34" charset="0"/>
              </a:rPr>
              <a:t>Upper airway obstruction  - due to laryngeal oedema by inhaled hot gases</a:t>
            </a:r>
          </a:p>
          <a:p>
            <a:pPr algn="just">
              <a:buFont typeface="Wingdings" pitchFamily="2" charset="2"/>
              <a:buChar char="ü"/>
            </a:pPr>
            <a:endParaRPr lang="en-IN" sz="2400" dirty="0">
              <a:latin typeface="Arial" pitchFamily="34" charset="0"/>
              <a:cs typeface="Arial" pitchFamily="34" charset="0"/>
            </a:endParaRPr>
          </a:p>
          <a:p>
            <a:pPr algn="just">
              <a:buFont typeface="Wingdings" pitchFamily="2" charset="2"/>
              <a:buChar char="ü"/>
            </a:pPr>
            <a:r>
              <a:rPr lang="en-IN" sz="2400" dirty="0">
                <a:latin typeface="Arial" pitchFamily="34" charset="0"/>
                <a:cs typeface="Arial" pitchFamily="34" charset="0"/>
              </a:rPr>
              <a:t>Lower airway obstruction – leads to ventilation-perfusion imbalance  and results into hypoxia and lactic acidosis</a:t>
            </a:r>
          </a:p>
          <a:p>
            <a:pPr algn="just">
              <a:buFont typeface="Wingdings" pitchFamily="2" charset="2"/>
              <a:buChar char="ü"/>
            </a:pPr>
            <a:endParaRPr lang="en-IN" sz="2400" dirty="0">
              <a:latin typeface="Arial" pitchFamily="34" charset="0"/>
              <a:cs typeface="Arial" pitchFamily="34" charset="0"/>
            </a:endParaRPr>
          </a:p>
          <a:p>
            <a:pPr algn="just">
              <a:buFont typeface="Wingdings" pitchFamily="2" charset="2"/>
              <a:buChar char="ü"/>
            </a:pPr>
            <a:r>
              <a:rPr lang="en-US" sz="2400" dirty="0">
                <a:latin typeface="Arial" pitchFamily="34" charset="0"/>
                <a:cs typeface="Arial" pitchFamily="34" charset="0"/>
              </a:rPr>
              <a:t>A reduction in the pulmonary immune function may lead to bacteria growth and pneumonia.</a:t>
            </a:r>
          </a:p>
          <a:p>
            <a:pPr algn="just">
              <a:buFont typeface="Wingdings" pitchFamily="2" charset="2"/>
              <a:buChar char="ü"/>
            </a:pPr>
            <a:endParaRPr lang="en-IN" sz="24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C00000"/>
                </a:solidFill>
                <a:latin typeface="Arial Black" pitchFamily="34" charset="0"/>
              </a:rPr>
              <a:t>Immune system</a:t>
            </a:r>
          </a:p>
        </p:txBody>
      </p:sp>
      <p:sp>
        <p:nvSpPr>
          <p:cNvPr id="3" name="Content Placeholder 2"/>
          <p:cNvSpPr>
            <a:spLocks noGrp="1"/>
          </p:cNvSpPr>
          <p:nvPr>
            <p:ph idx="1"/>
          </p:nvPr>
        </p:nvSpPr>
        <p:spPr>
          <a:xfrm>
            <a:off x="457200" y="1639341"/>
            <a:ext cx="8229600" cy="4525963"/>
          </a:xfrm>
        </p:spPr>
        <p:txBody>
          <a:bodyPr>
            <a:normAutofit/>
          </a:bodyPr>
          <a:lstStyle/>
          <a:p>
            <a:pPr>
              <a:buNone/>
            </a:pPr>
            <a:r>
              <a:rPr lang="en-IN" sz="2400" dirty="0">
                <a:latin typeface="Arial" pitchFamily="34" charset="0"/>
                <a:cs typeface="Arial" pitchFamily="34" charset="0"/>
              </a:rPr>
              <a:t>	Non specific immunity  - skin is an important defence mechanism   against microbiological invasion.</a:t>
            </a:r>
          </a:p>
          <a:p>
            <a:pPr>
              <a:buNone/>
            </a:pPr>
            <a:endParaRPr lang="en-IN" sz="2400" dirty="0">
              <a:latin typeface="Arial" pitchFamily="34" charset="0"/>
              <a:cs typeface="Arial" pitchFamily="34" charset="0"/>
            </a:endParaRPr>
          </a:p>
          <a:p>
            <a:pPr>
              <a:buNone/>
            </a:pPr>
            <a:r>
              <a:rPr lang="en-IN" sz="2400" dirty="0">
                <a:latin typeface="Arial" pitchFamily="34" charset="0"/>
                <a:cs typeface="Arial" pitchFamily="34" charset="0"/>
              </a:rPr>
              <a:t>	Suppression in T cells.</a:t>
            </a:r>
          </a:p>
          <a:p>
            <a:pPr>
              <a:buNone/>
            </a:pPr>
            <a:r>
              <a:rPr lang="en-IN" sz="2400" dirty="0">
                <a:latin typeface="Arial" pitchFamily="34" charset="0"/>
                <a:cs typeface="Arial" pitchFamily="34" charset="0"/>
              </a:rPr>
              <a:t>	All immunoglobulin is decreased.</a:t>
            </a:r>
          </a:p>
          <a:p>
            <a:pPr>
              <a:buNone/>
            </a:pPr>
            <a:r>
              <a:rPr lang="en-IN" sz="2400" dirty="0">
                <a:latin typeface="Arial" pitchFamily="34" charset="0"/>
                <a:cs typeface="Arial" pitchFamily="34" charset="0"/>
              </a:rPr>
              <a:t>	</a:t>
            </a:r>
          </a:p>
          <a:p>
            <a:pPr>
              <a:buNone/>
            </a:pPr>
            <a:endParaRPr lang="en-IN" sz="2400" dirty="0">
              <a:latin typeface="Arial" pitchFamily="34" charset="0"/>
              <a:cs typeface="Arial" pitchFamily="34" charset="0"/>
            </a:endParaRPr>
          </a:p>
          <a:p>
            <a:pPr>
              <a:buNone/>
            </a:pPr>
            <a:endParaRPr lang="en-IN" sz="24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Arial Black" pitchFamily="34" charset="0"/>
              </a:rPr>
              <a:t>Clinical features of burn</a:t>
            </a:r>
          </a:p>
        </p:txBody>
      </p:sp>
      <p:sp>
        <p:nvSpPr>
          <p:cNvPr id="3" name="Content Placeholder 2"/>
          <p:cNvSpPr>
            <a:spLocks noGrp="1"/>
          </p:cNvSpPr>
          <p:nvPr>
            <p:ph idx="1"/>
          </p:nvPr>
        </p:nvSpPr>
        <p:spPr/>
        <p:txBody>
          <a:bodyPr>
            <a:normAutofit fontScale="55000" lnSpcReduction="20000"/>
          </a:bodyPr>
          <a:lstStyle/>
          <a:p>
            <a:pPr>
              <a:buNone/>
            </a:pPr>
            <a:r>
              <a:rPr lang="en-IN" sz="3800" u="sng" dirty="0">
                <a:latin typeface="Arial" pitchFamily="34" charset="0"/>
                <a:cs typeface="Arial" pitchFamily="34" charset="0"/>
              </a:rPr>
              <a:t>At the site of the burn</a:t>
            </a:r>
          </a:p>
          <a:p>
            <a:pPr>
              <a:buNone/>
            </a:pPr>
            <a:endParaRPr lang="en-US" sz="3800" dirty="0">
              <a:latin typeface="Arial" pitchFamily="34" charset="0"/>
              <a:cs typeface="Arial" pitchFamily="34" charset="0"/>
            </a:endParaRPr>
          </a:p>
          <a:p>
            <a:pPr>
              <a:buNone/>
            </a:pPr>
            <a:r>
              <a:rPr lang="en-IN" sz="3800" dirty="0">
                <a:latin typeface="Arial" pitchFamily="34" charset="0"/>
                <a:cs typeface="Arial" pitchFamily="34" charset="0"/>
              </a:rPr>
              <a:t>	Redness - </a:t>
            </a:r>
            <a:r>
              <a:rPr lang="en-IN" sz="3800" dirty="0" err="1">
                <a:latin typeface="Arial" pitchFamily="34" charset="0"/>
                <a:cs typeface="Arial" pitchFamily="34" charset="0"/>
              </a:rPr>
              <a:t>erythema</a:t>
            </a:r>
            <a:r>
              <a:rPr lang="en-IN" sz="3800" dirty="0">
                <a:latin typeface="Arial" pitchFamily="34" charset="0"/>
                <a:cs typeface="Arial" pitchFamily="34" charset="0"/>
              </a:rPr>
              <a:t>.</a:t>
            </a:r>
            <a:endParaRPr lang="en-US" sz="3800" dirty="0">
              <a:latin typeface="Arial" pitchFamily="34" charset="0"/>
              <a:cs typeface="Arial" pitchFamily="34" charset="0"/>
            </a:endParaRPr>
          </a:p>
          <a:p>
            <a:pPr>
              <a:buNone/>
            </a:pPr>
            <a:r>
              <a:rPr lang="en-IN" sz="3800" dirty="0">
                <a:latin typeface="Arial" pitchFamily="34" charset="0"/>
                <a:cs typeface="Arial" pitchFamily="34" charset="0"/>
              </a:rPr>
              <a:t>	Blisters.</a:t>
            </a:r>
            <a:endParaRPr lang="en-US" sz="3800" dirty="0">
              <a:latin typeface="Arial" pitchFamily="34" charset="0"/>
              <a:cs typeface="Arial" pitchFamily="34" charset="0"/>
            </a:endParaRPr>
          </a:p>
          <a:p>
            <a:pPr>
              <a:buNone/>
            </a:pPr>
            <a:r>
              <a:rPr lang="en-IN" sz="3800" dirty="0">
                <a:latin typeface="Arial" pitchFamily="34" charset="0"/>
                <a:cs typeface="Arial" pitchFamily="34" charset="0"/>
              </a:rPr>
              <a:t>	Yellow/white skin - leathery in nature.</a:t>
            </a:r>
            <a:endParaRPr lang="en-US" sz="3800" dirty="0">
              <a:latin typeface="Arial" pitchFamily="34" charset="0"/>
              <a:cs typeface="Arial" pitchFamily="34" charset="0"/>
            </a:endParaRPr>
          </a:p>
          <a:p>
            <a:pPr>
              <a:buNone/>
            </a:pPr>
            <a:r>
              <a:rPr lang="en-IN" sz="3800" dirty="0">
                <a:latin typeface="Arial" pitchFamily="34" charset="0"/>
                <a:cs typeface="Arial" pitchFamily="34" charset="0"/>
              </a:rPr>
              <a:t>	Blackened crispy tissues - exposed blackened structures.</a:t>
            </a:r>
            <a:endParaRPr lang="en-US" sz="3800" dirty="0">
              <a:latin typeface="Arial" pitchFamily="34" charset="0"/>
              <a:cs typeface="Arial" pitchFamily="34" charset="0"/>
            </a:endParaRPr>
          </a:p>
          <a:p>
            <a:pPr>
              <a:buNone/>
            </a:pPr>
            <a:r>
              <a:rPr lang="en-IN" sz="3800" i="1" dirty="0">
                <a:latin typeface="Arial" pitchFamily="34" charset="0"/>
                <a:cs typeface="Arial" pitchFamily="34" charset="0"/>
              </a:rPr>
              <a:t> </a:t>
            </a:r>
            <a:endParaRPr lang="en-US" sz="3800" dirty="0">
              <a:latin typeface="Arial" pitchFamily="34" charset="0"/>
              <a:cs typeface="Arial" pitchFamily="34" charset="0"/>
            </a:endParaRPr>
          </a:p>
          <a:p>
            <a:pPr lvl="0">
              <a:buNone/>
            </a:pPr>
            <a:endParaRPr lang="en-IN" sz="3800" u="sng" dirty="0">
              <a:latin typeface="Arial" pitchFamily="34" charset="0"/>
              <a:cs typeface="Arial" pitchFamily="34" charset="0"/>
            </a:endParaRPr>
          </a:p>
          <a:p>
            <a:pPr lvl="0">
              <a:buNone/>
            </a:pPr>
            <a:r>
              <a:rPr lang="en-IN" sz="3800" u="sng" dirty="0">
                <a:latin typeface="Arial" pitchFamily="34" charset="0"/>
                <a:cs typeface="Arial" pitchFamily="34" charset="0"/>
              </a:rPr>
              <a:t>Inhalation injury</a:t>
            </a:r>
            <a:endParaRPr lang="en-US" sz="3800" dirty="0">
              <a:latin typeface="Arial" pitchFamily="34" charset="0"/>
              <a:cs typeface="Arial" pitchFamily="34" charset="0"/>
            </a:endParaRPr>
          </a:p>
          <a:p>
            <a:pPr>
              <a:buNone/>
            </a:pPr>
            <a:r>
              <a:rPr lang="en-IN" sz="3800" dirty="0">
                <a:latin typeface="Arial" pitchFamily="34" charset="0"/>
                <a:cs typeface="Arial" pitchFamily="34" charset="0"/>
              </a:rPr>
              <a:t>	Burnt lips and nose.</a:t>
            </a:r>
            <a:endParaRPr lang="en-US" sz="3800" dirty="0">
              <a:latin typeface="Arial" pitchFamily="34" charset="0"/>
              <a:cs typeface="Arial" pitchFamily="34" charset="0"/>
            </a:endParaRPr>
          </a:p>
          <a:p>
            <a:pPr>
              <a:buNone/>
            </a:pPr>
            <a:r>
              <a:rPr lang="en-IN" sz="3800" dirty="0">
                <a:latin typeface="Arial" pitchFamily="34" charset="0"/>
                <a:cs typeface="Arial" pitchFamily="34" charset="0"/>
              </a:rPr>
              <a:t>	Singed (superficial/mild burn) nasal and facial hair.</a:t>
            </a:r>
            <a:endParaRPr lang="en-US" sz="3800" dirty="0">
              <a:latin typeface="Arial" pitchFamily="34" charset="0"/>
              <a:cs typeface="Arial" pitchFamily="34" charset="0"/>
            </a:endParaRPr>
          </a:p>
          <a:p>
            <a:pPr>
              <a:buNone/>
            </a:pPr>
            <a:r>
              <a:rPr lang="en-IN" sz="3800" dirty="0">
                <a:latin typeface="Arial" pitchFamily="34" charset="0"/>
                <a:cs typeface="Arial" pitchFamily="34" charset="0"/>
              </a:rPr>
              <a:t>	Hoarseness of the voice.</a:t>
            </a:r>
            <a:endParaRPr lang="en-US" sz="3800" dirty="0">
              <a:latin typeface="Arial" pitchFamily="34" charset="0"/>
              <a:cs typeface="Arial" pitchFamily="34" charset="0"/>
            </a:endParaRPr>
          </a:p>
          <a:p>
            <a:pPr>
              <a:buNone/>
            </a:pPr>
            <a:r>
              <a:rPr lang="en-IN" sz="3800" dirty="0">
                <a:latin typeface="Arial" pitchFamily="34" charset="0"/>
                <a:cs typeface="Arial" pitchFamily="34" charset="0"/>
              </a:rPr>
              <a:t>	Sore throat.</a:t>
            </a:r>
            <a:endParaRPr lang="en-US" sz="3800" dirty="0">
              <a:latin typeface="Arial" pitchFamily="34" charset="0"/>
              <a:cs typeface="Arial" pitchFamily="34" charset="0"/>
            </a:endParaRPr>
          </a:p>
          <a:p>
            <a:pPr>
              <a:buNone/>
            </a:pPr>
            <a:r>
              <a:rPr lang="en-IN" dirty="0"/>
              <a:t> </a:t>
            </a:r>
            <a:endParaRPr lang="en-US" dirty="0"/>
          </a:p>
          <a:p>
            <a:pPr>
              <a:buNone/>
            </a:pPr>
            <a:endParaRPr lang="en-US" dirty="0"/>
          </a:p>
          <a:p>
            <a:pPr>
              <a:buNone/>
            </a:pP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81038" y="1166018"/>
            <a:ext cx="8229600" cy="4525963"/>
          </a:xfrm>
        </p:spPr>
        <p:txBody>
          <a:bodyPr>
            <a:normAutofit fontScale="70000" lnSpcReduction="20000"/>
          </a:bodyPr>
          <a:lstStyle/>
          <a:p>
            <a:pPr lvl="0">
              <a:buNone/>
            </a:pPr>
            <a:r>
              <a:rPr lang="en-IN" sz="3400" u="sng" dirty="0">
                <a:latin typeface="Arial" pitchFamily="34" charset="0"/>
                <a:cs typeface="Arial" pitchFamily="34" charset="0"/>
              </a:rPr>
              <a:t>During shock (up to 3 days post-burn)</a:t>
            </a:r>
          </a:p>
          <a:p>
            <a:pPr lvl="0">
              <a:buNone/>
            </a:pPr>
            <a:endParaRPr lang="en-US" sz="3400" dirty="0">
              <a:latin typeface="Arial" pitchFamily="34" charset="0"/>
              <a:cs typeface="Arial" pitchFamily="34" charset="0"/>
            </a:endParaRPr>
          </a:p>
          <a:p>
            <a:pPr>
              <a:buNone/>
            </a:pPr>
            <a:r>
              <a:rPr lang="en-IN" sz="3400" i="1" dirty="0">
                <a:latin typeface="Arial" pitchFamily="34" charset="0"/>
                <a:cs typeface="Arial" pitchFamily="34" charset="0"/>
              </a:rPr>
              <a:t>	</a:t>
            </a:r>
            <a:r>
              <a:rPr lang="en-IN" sz="3400" dirty="0">
                <a:latin typeface="Arial" pitchFamily="34" charset="0"/>
                <a:cs typeface="Arial" pitchFamily="34" charset="0"/>
              </a:rPr>
              <a:t>Restlessness and disorientation.</a:t>
            </a:r>
            <a:endParaRPr lang="en-US" sz="3400" dirty="0">
              <a:latin typeface="Arial" pitchFamily="34" charset="0"/>
              <a:cs typeface="Arial" pitchFamily="34" charset="0"/>
            </a:endParaRPr>
          </a:p>
          <a:p>
            <a:pPr>
              <a:buNone/>
            </a:pPr>
            <a:r>
              <a:rPr lang="en-IN" sz="3400" dirty="0">
                <a:latin typeface="Arial" pitchFamily="34" charset="0"/>
                <a:cs typeface="Arial" pitchFamily="34" charset="0"/>
              </a:rPr>
              <a:t>	Coldness and paleness of the skin.</a:t>
            </a:r>
            <a:endParaRPr lang="en-US" sz="3400" dirty="0">
              <a:latin typeface="Arial" pitchFamily="34" charset="0"/>
              <a:cs typeface="Arial" pitchFamily="34" charset="0"/>
            </a:endParaRPr>
          </a:p>
          <a:p>
            <a:pPr>
              <a:buNone/>
            </a:pPr>
            <a:r>
              <a:rPr lang="en-IN" sz="3400" dirty="0">
                <a:latin typeface="Arial" pitchFamily="34" charset="0"/>
                <a:cs typeface="Arial" pitchFamily="34" charset="0"/>
              </a:rPr>
              <a:t>	Collapsed veins and rapid pulse.</a:t>
            </a:r>
          </a:p>
          <a:p>
            <a:pPr>
              <a:buNone/>
            </a:pPr>
            <a:r>
              <a:rPr lang="en-IN" sz="3400" dirty="0">
                <a:latin typeface="Arial" pitchFamily="34" charset="0"/>
                <a:cs typeface="Arial" pitchFamily="34" charset="0"/>
              </a:rPr>
              <a:t>	Sweating.</a:t>
            </a:r>
            <a:endParaRPr lang="en-US" sz="3400" dirty="0">
              <a:latin typeface="Arial" pitchFamily="34" charset="0"/>
              <a:cs typeface="Arial" pitchFamily="34" charset="0"/>
            </a:endParaRPr>
          </a:p>
          <a:p>
            <a:pPr>
              <a:buNone/>
            </a:pPr>
            <a:r>
              <a:rPr lang="en-IN" sz="3400" dirty="0">
                <a:latin typeface="Arial" pitchFamily="34" charset="0"/>
                <a:cs typeface="Arial" pitchFamily="34" charset="0"/>
              </a:rPr>
              <a:t>	Thirst.</a:t>
            </a:r>
            <a:endParaRPr lang="en-US" sz="3400" dirty="0">
              <a:latin typeface="Arial" pitchFamily="34" charset="0"/>
              <a:cs typeface="Arial" pitchFamily="34" charset="0"/>
            </a:endParaRPr>
          </a:p>
          <a:p>
            <a:pPr>
              <a:buNone/>
            </a:pPr>
            <a:r>
              <a:rPr lang="en-IN" sz="3400" dirty="0">
                <a:latin typeface="Arial" pitchFamily="34" charset="0"/>
                <a:cs typeface="Arial" pitchFamily="34" charset="0"/>
              </a:rPr>
              <a:t>	Hypotension.</a:t>
            </a:r>
            <a:endParaRPr lang="en-US" sz="3400" dirty="0">
              <a:latin typeface="Arial" pitchFamily="34" charset="0"/>
              <a:cs typeface="Arial" pitchFamily="34" charset="0"/>
            </a:endParaRPr>
          </a:p>
          <a:p>
            <a:pPr>
              <a:buNone/>
            </a:pPr>
            <a:r>
              <a:rPr lang="en-IN" sz="3400" dirty="0">
                <a:latin typeface="Arial" pitchFamily="34" charset="0"/>
                <a:cs typeface="Arial" pitchFamily="34" charset="0"/>
              </a:rPr>
              <a:t>	Tachycardia.</a:t>
            </a:r>
            <a:endParaRPr lang="en-US" sz="3400" dirty="0">
              <a:latin typeface="Arial" pitchFamily="34" charset="0"/>
              <a:cs typeface="Arial" pitchFamily="34" charset="0"/>
            </a:endParaRPr>
          </a:p>
          <a:p>
            <a:pPr>
              <a:buNone/>
            </a:pPr>
            <a:r>
              <a:rPr lang="en-IN" sz="3400" dirty="0">
                <a:latin typeface="Arial" pitchFamily="34" charset="0"/>
                <a:cs typeface="Arial" pitchFamily="34" charset="0"/>
              </a:rPr>
              <a:t>	Rapid breathing - later becoming gasping.</a:t>
            </a:r>
            <a:endParaRPr lang="en-US" sz="3400" dirty="0">
              <a:latin typeface="Arial" pitchFamily="34" charset="0"/>
              <a:cs typeface="Arial" pitchFamily="34" charset="0"/>
            </a:endParaRPr>
          </a:p>
          <a:p>
            <a:pPr>
              <a:buNone/>
            </a:pPr>
            <a:r>
              <a:rPr lang="en-IN" sz="3400" dirty="0">
                <a:latin typeface="Arial" pitchFamily="34" charset="0"/>
                <a:cs typeface="Arial" pitchFamily="34" charset="0"/>
              </a:rPr>
              <a:t>	Cyanosis.</a:t>
            </a:r>
            <a:endParaRPr lang="en-US" sz="3400" dirty="0">
              <a:latin typeface="Arial" pitchFamily="34" charset="0"/>
              <a:cs typeface="Arial" pitchFamily="34" charset="0"/>
            </a:endParaRPr>
          </a:p>
          <a:p>
            <a:pPr>
              <a:buNone/>
            </a:pPr>
            <a:r>
              <a:rPr lang="en-IN" sz="3400" dirty="0">
                <a:latin typeface="Arial" pitchFamily="34" charset="0"/>
                <a:cs typeface="Arial" pitchFamily="34" charset="0"/>
              </a:rPr>
              <a:t> </a:t>
            </a:r>
            <a:endParaRPr lang="en-US" sz="3400" dirty="0">
              <a:latin typeface="Arial" pitchFamily="34" charset="0"/>
              <a:cs typeface="Arial" pitchFamily="34" charset="0"/>
            </a:endParaRPr>
          </a:p>
          <a:p>
            <a:endParaRPr lang="en-US" dirty="0"/>
          </a:p>
          <a:p>
            <a:pPr>
              <a:buNone/>
            </a:pP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1962-EA23-4D73-B40F-31A0F2D3C8F4}"/>
              </a:ext>
            </a:extLst>
          </p:cNvPr>
          <p:cNvSpPr>
            <a:spLocks noGrp="1"/>
          </p:cNvSpPr>
          <p:nvPr>
            <p:ph type="title"/>
          </p:nvPr>
        </p:nvSpPr>
        <p:spPr/>
        <p:txBody>
          <a:bodyPr/>
          <a:lstStyle/>
          <a:p>
            <a:r>
              <a:rPr lang="en-US" dirty="0"/>
              <a:t>Objectives</a:t>
            </a:r>
            <a:endParaRPr lang="en-IN" dirty="0"/>
          </a:p>
        </p:txBody>
      </p:sp>
      <p:sp>
        <p:nvSpPr>
          <p:cNvPr id="3" name="Content Placeholder 2">
            <a:extLst>
              <a:ext uri="{FF2B5EF4-FFF2-40B4-BE49-F238E27FC236}">
                <a16:creationId xmlns:a16="http://schemas.microsoft.com/office/drawing/2014/main" id="{D30E7975-A2B6-41EB-A38E-4D3BC6DE1193}"/>
              </a:ext>
            </a:extLst>
          </p:cNvPr>
          <p:cNvSpPr>
            <a:spLocks noGrp="1"/>
          </p:cNvSpPr>
          <p:nvPr>
            <p:ph idx="1"/>
          </p:nvPr>
        </p:nvSpPr>
        <p:spPr/>
        <p:txBody>
          <a:bodyPr>
            <a:normAutofit lnSpcReduction="10000"/>
          </a:bodyPr>
          <a:lstStyle/>
          <a:p>
            <a:r>
              <a:rPr lang="en-US" dirty="0"/>
              <a:t>Brief introduction about burns</a:t>
            </a:r>
          </a:p>
          <a:p>
            <a:r>
              <a:rPr lang="en-US" dirty="0"/>
              <a:t>Different causative agents/ types of burn</a:t>
            </a:r>
          </a:p>
          <a:p>
            <a:r>
              <a:rPr lang="en-US" dirty="0"/>
              <a:t>Degree/classification of burn (New and old terminology)</a:t>
            </a:r>
          </a:p>
          <a:p>
            <a:r>
              <a:rPr lang="en-US" dirty="0"/>
              <a:t>Effects of burn on various systems of body</a:t>
            </a:r>
          </a:p>
          <a:p>
            <a:r>
              <a:rPr lang="en-US" dirty="0"/>
              <a:t>Assessment of burn</a:t>
            </a:r>
          </a:p>
          <a:p>
            <a:r>
              <a:rPr lang="en-US" dirty="0"/>
              <a:t>Rule of nine</a:t>
            </a:r>
          </a:p>
          <a:p>
            <a:r>
              <a:rPr lang="en-US" dirty="0"/>
              <a:t>Physiotherapy </a:t>
            </a:r>
            <a:r>
              <a:rPr lang="en-US"/>
              <a:t>Management in burns</a:t>
            </a:r>
            <a:endParaRPr lang="en-US" dirty="0"/>
          </a:p>
          <a:p>
            <a:endParaRPr lang="en-IN" dirty="0"/>
          </a:p>
        </p:txBody>
      </p:sp>
    </p:spTree>
    <p:extLst>
      <p:ext uri="{BB962C8B-B14F-4D97-AF65-F5344CB8AC3E}">
        <p14:creationId xmlns:p14="http://schemas.microsoft.com/office/powerpoint/2010/main" val="250068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lvl="0">
              <a:buNone/>
            </a:pPr>
            <a:r>
              <a:rPr lang="en-IN" sz="2400" u="sng" dirty="0">
                <a:latin typeface="Arial" pitchFamily="34" charset="0"/>
                <a:cs typeface="Arial" pitchFamily="34" charset="0"/>
              </a:rPr>
              <a:t>Post-shock phase</a:t>
            </a:r>
            <a:endParaRPr lang="en-US" sz="2400" dirty="0">
              <a:latin typeface="Arial" pitchFamily="34" charset="0"/>
              <a:cs typeface="Arial" pitchFamily="34" charset="0"/>
            </a:endParaRPr>
          </a:p>
          <a:p>
            <a:pPr>
              <a:buNone/>
            </a:pPr>
            <a:r>
              <a:rPr lang="en-IN" sz="2400" dirty="0">
                <a:latin typeface="Arial" pitchFamily="34" charset="0"/>
                <a:cs typeface="Arial" pitchFamily="34" charset="0"/>
              </a:rPr>
              <a:t>	Separation of the burned skin .</a:t>
            </a:r>
            <a:endParaRPr lang="en-US" sz="2400" dirty="0">
              <a:latin typeface="Arial" pitchFamily="34" charset="0"/>
              <a:cs typeface="Arial" pitchFamily="34" charset="0"/>
            </a:endParaRPr>
          </a:p>
          <a:p>
            <a:pPr>
              <a:buNone/>
            </a:pPr>
            <a:r>
              <a:rPr lang="en-IN" sz="2400" dirty="0">
                <a:latin typeface="Arial" pitchFamily="34" charset="0"/>
                <a:cs typeface="Arial" pitchFamily="34" charset="0"/>
              </a:rPr>
              <a:t>	Formation of scar tissue.</a:t>
            </a:r>
            <a:endParaRPr lang="en-US" sz="2400" dirty="0">
              <a:latin typeface="Arial" pitchFamily="34" charset="0"/>
              <a:cs typeface="Arial" pitchFamily="34" charset="0"/>
            </a:endParaRPr>
          </a:p>
          <a:p>
            <a:pPr>
              <a:buNone/>
            </a:pPr>
            <a:r>
              <a:rPr lang="en-IN" sz="2400" dirty="0">
                <a:latin typeface="Arial" pitchFamily="34" charset="0"/>
                <a:cs typeface="Arial" pitchFamily="34" charset="0"/>
              </a:rPr>
              <a:t>	Contraction of scar tissue, causing </a:t>
            </a:r>
          </a:p>
          <a:p>
            <a:pPr marL="514350" indent="-514350">
              <a:buNone/>
            </a:pPr>
            <a:r>
              <a:rPr lang="en-IN" sz="2400" dirty="0">
                <a:latin typeface="Arial" pitchFamily="34" charset="0"/>
                <a:cs typeface="Arial" pitchFamily="34" charset="0"/>
              </a:rPr>
              <a:t>		Pain due to traction of the sensory nerve endings;</a:t>
            </a:r>
          </a:p>
          <a:p>
            <a:pPr marL="514350" indent="-514350">
              <a:buNone/>
            </a:pPr>
            <a:r>
              <a:rPr lang="en-IN" sz="2400" dirty="0">
                <a:latin typeface="Arial" pitchFamily="34" charset="0"/>
                <a:cs typeface="Arial" pitchFamily="34" charset="0"/>
              </a:rPr>
              <a:t> 		Limitation of joint movement; </a:t>
            </a:r>
          </a:p>
          <a:p>
            <a:pPr marL="514350" indent="-514350">
              <a:buNone/>
            </a:pPr>
            <a:r>
              <a:rPr lang="en-IN" sz="2400" dirty="0">
                <a:latin typeface="Arial" pitchFamily="34" charset="0"/>
                <a:cs typeface="Arial" pitchFamily="34" charset="0"/>
              </a:rPr>
              <a:t>		Joint deformities; </a:t>
            </a:r>
          </a:p>
          <a:p>
            <a:pPr marL="514350" indent="-514350">
              <a:buNone/>
            </a:pPr>
            <a:r>
              <a:rPr lang="en-IN" sz="2400" dirty="0">
                <a:latin typeface="Arial" pitchFamily="34" charset="0"/>
                <a:cs typeface="Arial" pitchFamily="34" charset="0"/>
              </a:rPr>
              <a:t>		Loss of function.</a:t>
            </a:r>
            <a:endParaRPr lang="en-US" sz="2400" dirty="0">
              <a:latin typeface="Arial" pitchFamily="34" charset="0"/>
              <a:cs typeface="Arial" pitchFamily="34" charset="0"/>
            </a:endParaRPr>
          </a:p>
          <a:p>
            <a:pPr>
              <a:buNone/>
            </a:pPr>
            <a:endParaRPr lang="en-IN" sz="24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836712"/>
            <a:ext cx="8229600" cy="5289451"/>
          </a:xfrm>
        </p:spPr>
        <p:txBody>
          <a:bodyPr>
            <a:normAutofit/>
          </a:bodyPr>
          <a:lstStyle/>
          <a:p>
            <a:pPr lvl="0">
              <a:buNone/>
            </a:pPr>
            <a:r>
              <a:rPr lang="en-IN" sz="2400" u="sng" dirty="0">
                <a:latin typeface="Arial" pitchFamily="34" charset="0"/>
                <a:cs typeface="Arial" pitchFamily="34" charset="0"/>
              </a:rPr>
              <a:t>Long-term</a:t>
            </a:r>
            <a:endParaRPr lang="en-US" sz="2400" dirty="0">
              <a:latin typeface="Arial" pitchFamily="34" charset="0"/>
              <a:cs typeface="Arial" pitchFamily="34" charset="0"/>
            </a:endParaRPr>
          </a:p>
          <a:p>
            <a:pPr algn="just">
              <a:buNone/>
            </a:pPr>
            <a:r>
              <a:rPr lang="en-IN" sz="2400" dirty="0">
                <a:latin typeface="Arial" pitchFamily="34" charset="0"/>
                <a:cs typeface="Arial" pitchFamily="34" charset="0"/>
              </a:rPr>
              <a:t>	The severity of dysfunction and disfigurement depends on the site and extent of burn:</a:t>
            </a:r>
            <a:endParaRPr lang="en-US" sz="2400" dirty="0">
              <a:latin typeface="Arial" pitchFamily="34" charset="0"/>
              <a:cs typeface="Arial" pitchFamily="34" charset="0"/>
            </a:endParaRPr>
          </a:p>
          <a:p>
            <a:pPr algn="just">
              <a:buNone/>
            </a:pPr>
            <a:r>
              <a:rPr lang="en-IN" sz="2400" dirty="0">
                <a:latin typeface="Arial" pitchFamily="34" charset="0"/>
                <a:cs typeface="Arial" pitchFamily="34" charset="0"/>
              </a:rPr>
              <a:t>		Possible amputation of a limb</a:t>
            </a:r>
            <a:endParaRPr lang="en-US" sz="2400" dirty="0">
              <a:latin typeface="Arial" pitchFamily="34" charset="0"/>
              <a:cs typeface="Arial" pitchFamily="34" charset="0"/>
            </a:endParaRPr>
          </a:p>
          <a:p>
            <a:pPr algn="just">
              <a:buNone/>
            </a:pPr>
            <a:r>
              <a:rPr lang="en-IN" sz="2400" dirty="0">
                <a:latin typeface="Arial" pitchFamily="34" charset="0"/>
                <a:cs typeface="Arial" pitchFamily="34" charset="0"/>
              </a:rPr>
              <a:t>		Disabling damage to the hands</a:t>
            </a:r>
            <a:endParaRPr lang="en-US" sz="2400" dirty="0">
              <a:latin typeface="Arial" pitchFamily="34" charset="0"/>
              <a:cs typeface="Arial" pitchFamily="34" charset="0"/>
            </a:endParaRPr>
          </a:p>
          <a:p>
            <a:pPr algn="just">
              <a:buNone/>
            </a:pPr>
            <a:r>
              <a:rPr lang="en-IN" sz="2400" dirty="0">
                <a:latin typeface="Arial" pitchFamily="34" charset="0"/>
                <a:cs typeface="Arial" pitchFamily="34" charset="0"/>
              </a:rPr>
              <a:t>		Possible loss of independence</a:t>
            </a:r>
            <a:endParaRPr lang="en-US" sz="2400" dirty="0">
              <a:latin typeface="Arial" pitchFamily="34" charset="0"/>
              <a:cs typeface="Arial" pitchFamily="34" charset="0"/>
            </a:endParaRPr>
          </a:p>
          <a:p>
            <a:pPr algn="just">
              <a:buNone/>
            </a:pPr>
            <a:r>
              <a:rPr lang="en-IN" sz="2400" dirty="0">
                <a:latin typeface="Arial" pitchFamily="34" charset="0"/>
                <a:cs typeface="Arial" pitchFamily="34" charset="0"/>
              </a:rPr>
              <a:t>		Loss of employment</a:t>
            </a:r>
            <a:endParaRPr lang="en-US" sz="2400" dirty="0">
              <a:latin typeface="Arial" pitchFamily="34" charset="0"/>
              <a:cs typeface="Arial" pitchFamily="34" charset="0"/>
            </a:endParaRPr>
          </a:p>
          <a:p>
            <a:pPr algn="just">
              <a:buNone/>
            </a:pPr>
            <a:r>
              <a:rPr lang="en-IN" sz="2400" dirty="0">
                <a:latin typeface="Arial" pitchFamily="34" charset="0"/>
                <a:cs typeface="Arial" pitchFamily="34" charset="0"/>
              </a:rPr>
              <a:t>		Social rejection</a:t>
            </a:r>
            <a:endParaRPr lang="en-US" sz="2400" dirty="0">
              <a:latin typeface="Arial" pitchFamily="34" charset="0"/>
              <a:cs typeface="Arial" pitchFamily="34" charset="0"/>
            </a:endParaRPr>
          </a:p>
          <a:p>
            <a:pPr algn="just">
              <a:buNone/>
            </a:pPr>
            <a:r>
              <a:rPr lang="en-IN" sz="2400" dirty="0">
                <a:latin typeface="Arial" pitchFamily="34" charset="0"/>
                <a:cs typeface="Arial" pitchFamily="34" charset="0"/>
              </a:rPr>
              <a:t>		Emotional trauma for both the patient and relatives.</a:t>
            </a:r>
            <a:endParaRPr lang="en-US" sz="2400" dirty="0">
              <a:latin typeface="Arial" pitchFamily="34" charset="0"/>
              <a:cs typeface="Arial" pitchFamily="34" charset="0"/>
            </a:endParaRPr>
          </a:p>
          <a:p>
            <a:pPr>
              <a:buNone/>
            </a:pP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692696"/>
            <a:ext cx="8435280" cy="5433467"/>
          </a:xfrm>
        </p:spPr>
        <p:txBody>
          <a:bodyPr>
            <a:normAutofit fontScale="92500" lnSpcReduction="20000"/>
          </a:bodyPr>
          <a:lstStyle/>
          <a:p>
            <a:pPr>
              <a:buNone/>
            </a:pPr>
            <a:r>
              <a:rPr lang="en-US" b="1" i="1" u="sng" dirty="0">
                <a:solidFill>
                  <a:srgbClr val="00B0F0"/>
                </a:solidFill>
                <a:latin typeface="Arial" pitchFamily="34" charset="0"/>
                <a:cs typeface="Arial" pitchFamily="34" charset="0"/>
              </a:rPr>
              <a:t>ESCHAR</a:t>
            </a:r>
          </a:p>
          <a:p>
            <a:pPr>
              <a:buNone/>
            </a:pPr>
            <a:endParaRPr lang="en-US" b="1" i="1" u="sng" dirty="0">
              <a:solidFill>
                <a:srgbClr val="00B0F0"/>
              </a:solidFill>
              <a:latin typeface="Arial" pitchFamily="34" charset="0"/>
              <a:cs typeface="Arial" pitchFamily="34" charset="0"/>
            </a:endParaRPr>
          </a:p>
          <a:p>
            <a:pPr algn="just">
              <a:buNone/>
            </a:pPr>
            <a:r>
              <a:rPr lang="en-US" dirty="0">
                <a:latin typeface="Arial" pitchFamily="34" charset="0"/>
                <a:cs typeface="Arial" pitchFamily="34" charset="0"/>
              </a:rPr>
              <a:t>	</a:t>
            </a:r>
            <a:r>
              <a:rPr lang="en-US" sz="2600" dirty="0">
                <a:latin typeface="Arial" pitchFamily="34" charset="0"/>
                <a:cs typeface="Arial" pitchFamily="34" charset="0"/>
              </a:rPr>
              <a:t>The necrotic tissue resulting from a burn is known as </a:t>
            </a:r>
            <a:r>
              <a:rPr lang="en-US" sz="2600" dirty="0" err="1">
                <a:latin typeface="Arial" pitchFamily="34" charset="0"/>
                <a:cs typeface="Arial" pitchFamily="34" charset="0"/>
              </a:rPr>
              <a:t>eschar</a:t>
            </a:r>
            <a:r>
              <a:rPr lang="en-US" sz="2600" dirty="0">
                <a:latin typeface="Arial" pitchFamily="34" charset="0"/>
                <a:cs typeface="Arial" pitchFamily="34" charset="0"/>
              </a:rPr>
              <a:t>.</a:t>
            </a:r>
          </a:p>
          <a:p>
            <a:pPr algn="just"/>
            <a:endParaRPr lang="en-US" sz="2600" dirty="0">
              <a:latin typeface="Arial" pitchFamily="34" charset="0"/>
              <a:cs typeface="Arial" pitchFamily="34" charset="0"/>
            </a:endParaRPr>
          </a:p>
          <a:p>
            <a:pPr algn="just">
              <a:buNone/>
            </a:pPr>
            <a:r>
              <a:rPr lang="en-US" sz="2600" dirty="0">
                <a:latin typeface="Arial" pitchFamily="34" charset="0"/>
                <a:cs typeface="Arial" pitchFamily="34" charset="0"/>
              </a:rPr>
              <a:t>	It separates slowly from underlying viable tissue and is a good substrate for microorganisms. </a:t>
            </a:r>
          </a:p>
          <a:p>
            <a:pPr algn="just"/>
            <a:endParaRPr lang="en-US" sz="2600" dirty="0">
              <a:latin typeface="Arial" pitchFamily="34" charset="0"/>
              <a:cs typeface="Arial" pitchFamily="34" charset="0"/>
            </a:endParaRPr>
          </a:p>
          <a:p>
            <a:pPr algn="just">
              <a:buNone/>
            </a:pPr>
            <a:r>
              <a:rPr lang="en-US" sz="2600" dirty="0">
                <a:latin typeface="Arial" pitchFamily="34" charset="0"/>
                <a:cs typeface="Arial" pitchFamily="34" charset="0"/>
              </a:rPr>
              <a:t>	If left untreated it becomes colonized, contaminated and eventually infected. </a:t>
            </a:r>
          </a:p>
          <a:p>
            <a:pPr algn="just"/>
            <a:endParaRPr lang="en-US" sz="2600" dirty="0">
              <a:latin typeface="Arial" pitchFamily="34" charset="0"/>
              <a:cs typeface="Arial" pitchFamily="34" charset="0"/>
            </a:endParaRPr>
          </a:p>
          <a:p>
            <a:pPr algn="just">
              <a:buNone/>
            </a:pPr>
            <a:r>
              <a:rPr lang="en-US" sz="2600" dirty="0">
                <a:latin typeface="Arial" pitchFamily="34" charset="0"/>
                <a:cs typeface="Arial" pitchFamily="34" charset="0"/>
              </a:rPr>
              <a:t>	Infection attracts WBCs that can digest the interface and cause separation of the eschar from the underlying viable tissue. </a:t>
            </a:r>
          </a:p>
          <a:p>
            <a:pPr>
              <a:buNone/>
            </a:pPr>
            <a:endParaRPr lang="en-IN"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946F-ACA4-445E-8E8B-96DD065951E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4A74CC4-E75B-49C0-BEAB-4047A329764F}"/>
              </a:ext>
            </a:extLst>
          </p:cNvPr>
          <p:cNvSpPr>
            <a:spLocks noGrp="1"/>
          </p:cNvSpPr>
          <p:nvPr>
            <p:ph idx="1"/>
          </p:nvPr>
        </p:nvSpPr>
        <p:spPr/>
        <p:txBody>
          <a:bodyPr/>
          <a:lstStyle/>
          <a:p>
            <a:endParaRPr lang="en-IN"/>
          </a:p>
        </p:txBody>
      </p:sp>
      <p:pic>
        <p:nvPicPr>
          <p:cNvPr id="7170" name="Picture 2" descr="Image result for eschar after burn">
            <a:extLst>
              <a:ext uri="{FF2B5EF4-FFF2-40B4-BE49-F238E27FC236}">
                <a16:creationId xmlns:a16="http://schemas.microsoft.com/office/drawing/2014/main" id="{877A465D-6BD8-4A30-9279-C091AA72A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50" y="445360"/>
            <a:ext cx="8134300" cy="615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1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Black" pitchFamily="34" charset="0"/>
              </a:rPr>
              <a:t>Investigations</a:t>
            </a:r>
            <a:endParaRPr lang="en-IN" dirty="0">
              <a:solidFill>
                <a:srgbClr val="C00000"/>
              </a:solidFill>
              <a:latin typeface="Arial Black" pitchFamily="34" charset="0"/>
            </a:endParaRPr>
          </a:p>
        </p:txBody>
      </p:sp>
      <p:sp>
        <p:nvSpPr>
          <p:cNvPr id="3" name="Content Placeholder 2"/>
          <p:cNvSpPr>
            <a:spLocks noGrp="1"/>
          </p:cNvSpPr>
          <p:nvPr>
            <p:ph idx="1"/>
          </p:nvPr>
        </p:nvSpPr>
        <p:spPr/>
        <p:txBody>
          <a:bodyPr/>
          <a:lstStyle/>
          <a:p>
            <a:r>
              <a:rPr lang="en-US" dirty="0"/>
              <a:t>Serum electrolyte</a:t>
            </a:r>
          </a:p>
          <a:p>
            <a:r>
              <a:rPr lang="en-US" dirty="0"/>
              <a:t>Serum </a:t>
            </a:r>
            <a:r>
              <a:rPr lang="en-US" dirty="0" err="1"/>
              <a:t>creatinine</a:t>
            </a:r>
            <a:endParaRPr lang="en-US" dirty="0"/>
          </a:p>
          <a:p>
            <a:r>
              <a:rPr lang="en-US" dirty="0" err="1"/>
              <a:t>Hb</a:t>
            </a:r>
            <a:r>
              <a:rPr lang="en-US" dirty="0"/>
              <a:t>, PCV, Blood count, blood group, cross matching</a:t>
            </a:r>
          </a:p>
          <a:p>
            <a:r>
              <a:rPr lang="en-US" dirty="0"/>
              <a:t>Blood sugar, blood urea</a:t>
            </a:r>
          </a:p>
          <a:p>
            <a:pPr>
              <a:buNone/>
            </a:pP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C00000"/>
                </a:solidFill>
                <a:latin typeface="Arial Black" pitchFamily="34" charset="0"/>
              </a:rPr>
              <a:t>Assessment of BURN</a:t>
            </a:r>
            <a:endParaRPr lang="en-IN" dirty="0"/>
          </a:p>
        </p:txBody>
      </p:sp>
      <p:sp>
        <p:nvSpPr>
          <p:cNvPr id="3" name="Content Placeholder 2"/>
          <p:cNvSpPr>
            <a:spLocks noGrp="1"/>
          </p:cNvSpPr>
          <p:nvPr>
            <p:ph idx="1"/>
          </p:nvPr>
        </p:nvSpPr>
        <p:spPr/>
        <p:txBody>
          <a:bodyPr>
            <a:normAutofit fontScale="70000" lnSpcReduction="20000"/>
          </a:bodyPr>
          <a:lstStyle/>
          <a:p>
            <a:pPr>
              <a:buNone/>
            </a:pPr>
            <a:r>
              <a:rPr lang="en-IN" u="sng" dirty="0"/>
              <a:t>Evaluation of general condition</a:t>
            </a:r>
          </a:p>
          <a:p>
            <a:pPr>
              <a:lnSpc>
                <a:spcPct val="150000"/>
              </a:lnSpc>
            </a:pPr>
            <a:r>
              <a:rPr lang="en-IN" dirty="0"/>
              <a:t>Detailed  history  -</a:t>
            </a:r>
          </a:p>
          <a:p>
            <a:pPr>
              <a:lnSpc>
                <a:spcPct val="150000"/>
              </a:lnSpc>
              <a:buNone/>
            </a:pPr>
            <a:r>
              <a:rPr lang="en-IN" dirty="0"/>
              <a:t>		Cause  &amp;  time of burn</a:t>
            </a:r>
          </a:p>
          <a:p>
            <a:pPr>
              <a:lnSpc>
                <a:spcPct val="150000"/>
              </a:lnSpc>
              <a:buNone/>
            </a:pPr>
            <a:r>
              <a:rPr lang="en-IN" dirty="0"/>
              <a:t>		Status of tetanus immunization</a:t>
            </a:r>
          </a:p>
          <a:p>
            <a:pPr>
              <a:lnSpc>
                <a:spcPct val="150000"/>
              </a:lnSpc>
              <a:buNone/>
            </a:pPr>
            <a:r>
              <a:rPr lang="en-IN" dirty="0"/>
              <a:t>		Drug allergies and current medication</a:t>
            </a:r>
          </a:p>
          <a:p>
            <a:pPr>
              <a:lnSpc>
                <a:spcPct val="150000"/>
              </a:lnSpc>
            </a:pPr>
            <a:r>
              <a:rPr lang="en-IN" dirty="0"/>
              <a:t>Mental status</a:t>
            </a:r>
          </a:p>
          <a:p>
            <a:pPr>
              <a:lnSpc>
                <a:spcPct val="150000"/>
              </a:lnSpc>
            </a:pPr>
            <a:r>
              <a:rPr lang="en-IN" dirty="0"/>
              <a:t>Vitals  and sign of dehydration</a:t>
            </a:r>
          </a:p>
          <a:p>
            <a:pPr>
              <a:lnSpc>
                <a:spcPct val="150000"/>
              </a:lnSpc>
            </a:pPr>
            <a:r>
              <a:rPr lang="en-IN" dirty="0"/>
              <a:t>Examination of  Respiratory System ,Cardio Vascular System  and GI. </a:t>
            </a:r>
          </a:p>
          <a:p>
            <a:pPr>
              <a:buNone/>
            </a:pP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92500" lnSpcReduction="20000"/>
          </a:bodyPr>
          <a:lstStyle/>
          <a:p>
            <a:pPr>
              <a:buNone/>
            </a:pPr>
            <a:r>
              <a:rPr lang="en-IN" u="sng" dirty="0"/>
              <a:t>Evaluation of magnitude of the injury</a:t>
            </a:r>
          </a:p>
          <a:p>
            <a:pPr>
              <a:buNone/>
            </a:pPr>
            <a:endParaRPr lang="en-IN" u="sng" dirty="0"/>
          </a:p>
          <a:p>
            <a:pPr marL="514350" indent="-514350">
              <a:lnSpc>
                <a:spcPct val="150000"/>
              </a:lnSpc>
              <a:buFont typeface="+mj-lt"/>
              <a:buAutoNum type="alphaLcPeriod"/>
            </a:pPr>
            <a:r>
              <a:rPr lang="en-IN" dirty="0"/>
              <a:t>Age</a:t>
            </a:r>
          </a:p>
          <a:p>
            <a:pPr marL="514350" indent="-514350">
              <a:lnSpc>
                <a:spcPct val="150000"/>
              </a:lnSpc>
              <a:buFont typeface="+mj-lt"/>
              <a:buAutoNum type="alphaLcPeriod"/>
            </a:pPr>
            <a:r>
              <a:rPr lang="en-IN" dirty="0"/>
              <a:t>Extent of body surface area</a:t>
            </a:r>
          </a:p>
          <a:p>
            <a:pPr marL="514350" indent="-514350">
              <a:lnSpc>
                <a:spcPct val="150000"/>
              </a:lnSpc>
              <a:buFont typeface="+mj-lt"/>
              <a:buAutoNum type="alphaLcPeriod"/>
            </a:pPr>
            <a:r>
              <a:rPr lang="en-IN" dirty="0"/>
              <a:t>Depth</a:t>
            </a:r>
          </a:p>
          <a:p>
            <a:pPr marL="514350" indent="-514350">
              <a:lnSpc>
                <a:spcPct val="150000"/>
              </a:lnSpc>
              <a:buFont typeface="+mj-lt"/>
              <a:buAutoNum type="alphaLcPeriod"/>
            </a:pPr>
            <a:r>
              <a:rPr lang="en-IN" dirty="0"/>
              <a:t>Inhalation injury</a:t>
            </a:r>
          </a:p>
          <a:p>
            <a:pPr marL="514350" indent="-514350">
              <a:lnSpc>
                <a:spcPct val="150000"/>
              </a:lnSpc>
              <a:buFont typeface="+mj-lt"/>
              <a:buAutoNum type="alphaLcPeriod"/>
            </a:pPr>
            <a:r>
              <a:rPr lang="en-IN" dirty="0"/>
              <a:t>Co-morbid factors</a:t>
            </a:r>
            <a:endParaRPr lang="en-US" dirty="0"/>
          </a:p>
          <a:p>
            <a:pPr>
              <a:buNone/>
            </a:pP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buNone/>
            </a:pPr>
            <a:r>
              <a:rPr lang="en-US" sz="2400" u="sng" dirty="0">
                <a:latin typeface="Arial" pitchFamily="34" charset="0"/>
                <a:cs typeface="Arial" pitchFamily="34" charset="0"/>
              </a:rPr>
              <a:t>Assessment of the burn wound</a:t>
            </a:r>
          </a:p>
          <a:p>
            <a:pPr>
              <a:lnSpc>
                <a:spcPct val="150000"/>
              </a:lnSpc>
            </a:pPr>
            <a:r>
              <a:rPr lang="en-US" sz="2400" dirty="0">
                <a:latin typeface="Arial" pitchFamily="34" charset="0"/>
                <a:cs typeface="Arial" pitchFamily="34" charset="0"/>
              </a:rPr>
              <a:t>The following must be determined -</a:t>
            </a:r>
          </a:p>
          <a:p>
            <a:pPr>
              <a:lnSpc>
                <a:spcPct val="150000"/>
              </a:lnSpc>
              <a:buFont typeface="Wingdings" pitchFamily="2" charset="2"/>
              <a:buChar char="ü"/>
            </a:pPr>
            <a:r>
              <a:rPr lang="en-US" sz="2400" dirty="0">
                <a:latin typeface="Arial" pitchFamily="34" charset="0"/>
                <a:cs typeface="Arial" pitchFamily="34" charset="0"/>
              </a:rPr>
              <a:t> The depth of the burn wound</a:t>
            </a:r>
          </a:p>
          <a:p>
            <a:pPr>
              <a:lnSpc>
                <a:spcPct val="150000"/>
              </a:lnSpc>
              <a:buFont typeface="Wingdings" pitchFamily="2" charset="2"/>
              <a:buChar char="ü"/>
            </a:pPr>
            <a:r>
              <a:rPr lang="en-US" sz="2400" dirty="0">
                <a:latin typeface="Arial" pitchFamily="34" charset="0"/>
                <a:cs typeface="Arial" pitchFamily="34" charset="0"/>
              </a:rPr>
              <a:t> The size of the burn </a:t>
            </a:r>
          </a:p>
          <a:p>
            <a:pPr>
              <a:lnSpc>
                <a:spcPct val="150000"/>
              </a:lnSpc>
              <a:buFont typeface="Wingdings" pitchFamily="2" charset="2"/>
              <a:buChar char="ü"/>
            </a:pPr>
            <a:r>
              <a:rPr lang="en-US" sz="2400" dirty="0">
                <a:latin typeface="Arial" pitchFamily="34" charset="0"/>
                <a:cs typeface="Arial" pitchFamily="34" charset="0"/>
              </a:rPr>
              <a:t>The anatomical site of injury.</a:t>
            </a:r>
          </a:p>
          <a:p>
            <a:pPr>
              <a:buNone/>
            </a:pP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IN" dirty="0">
                <a:solidFill>
                  <a:srgbClr val="C00000"/>
                </a:solidFill>
                <a:latin typeface="Arial Black" pitchFamily="34" charset="0"/>
              </a:rPr>
              <a:t>Body surface area</a:t>
            </a:r>
          </a:p>
        </p:txBody>
      </p:sp>
      <p:sp>
        <p:nvSpPr>
          <p:cNvPr id="3" name="Content Placeholder 2"/>
          <p:cNvSpPr>
            <a:spLocks noGrp="1"/>
          </p:cNvSpPr>
          <p:nvPr>
            <p:ph idx="1"/>
          </p:nvPr>
        </p:nvSpPr>
        <p:spPr>
          <a:xfrm>
            <a:off x="395536" y="1052736"/>
            <a:ext cx="8229600" cy="4525963"/>
          </a:xfrm>
        </p:spPr>
        <p:txBody>
          <a:bodyPr>
            <a:normAutofit/>
          </a:bodyPr>
          <a:lstStyle/>
          <a:p>
            <a:pPr>
              <a:buNone/>
            </a:pPr>
            <a:r>
              <a:rPr lang="en-IN" sz="2400" dirty="0">
                <a:latin typeface="Arial" pitchFamily="34" charset="0"/>
                <a:cs typeface="Arial" pitchFamily="34" charset="0"/>
              </a:rPr>
              <a:t>	To calculate rapidly total body surface area of burn ‘Rule of Nine’ can be used,</a:t>
            </a:r>
          </a:p>
          <a:p>
            <a:pPr>
              <a:buNone/>
            </a:pPr>
            <a:endParaRPr lang="en-IN" sz="2400" dirty="0">
              <a:latin typeface="Arial" pitchFamily="34" charset="0"/>
              <a:cs typeface="Arial" pitchFamily="34" charset="0"/>
            </a:endParaRPr>
          </a:p>
          <a:p>
            <a:pPr>
              <a:buNone/>
            </a:pPr>
            <a:r>
              <a:rPr lang="en-IN" sz="2400" dirty="0">
                <a:latin typeface="Arial" pitchFamily="34" charset="0"/>
                <a:cs typeface="Arial" pitchFamily="34" charset="0"/>
              </a:rPr>
              <a:t>	</a:t>
            </a:r>
          </a:p>
        </p:txBody>
      </p:sp>
      <p:pic>
        <p:nvPicPr>
          <p:cNvPr id="35842" name="Picture 2"/>
          <p:cNvPicPr>
            <a:picLocks noChangeAspect="1" noChangeArrowheads="1"/>
          </p:cNvPicPr>
          <p:nvPr/>
        </p:nvPicPr>
        <p:blipFill>
          <a:blip r:embed="rId2" cstate="print"/>
          <a:srcRect/>
          <a:stretch>
            <a:fillRect/>
          </a:stretch>
        </p:blipFill>
        <p:spPr bwMode="auto">
          <a:xfrm>
            <a:off x="2411760" y="1916832"/>
            <a:ext cx="4257675" cy="4941168"/>
          </a:xfrm>
          <a:prstGeom prst="rect">
            <a:avLst/>
          </a:prstGeom>
          <a:noFill/>
          <a:ln w="9525">
            <a:noFill/>
            <a:miter lim="800000"/>
            <a:headEnd/>
            <a:tailEnd/>
          </a:ln>
          <a:effectLst/>
        </p:spPr>
      </p:pic>
      <p:sp>
        <p:nvSpPr>
          <p:cNvPr id="5" name="TextBox 4"/>
          <p:cNvSpPr txBox="1"/>
          <p:nvPr/>
        </p:nvSpPr>
        <p:spPr>
          <a:xfrm>
            <a:off x="3635896" y="2348880"/>
            <a:ext cx="702565" cy="276999"/>
          </a:xfrm>
          <a:prstGeom prst="rect">
            <a:avLst/>
          </a:prstGeom>
          <a:noFill/>
        </p:spPr>
        <p:txBody>
          <a:bodyPr wrap="none" rtlCol="0">
            <a:spAutoFit/>
          </a:bodyPr>
          <a:lstStyle/>
          <a:p>
            <a:r>
              <a:rPr lang="en-IN" sz="1200" dirty="0"/>
              <a:t>Anterior</a:t>
            </a:r>
          </a:p>
        </p:txBody>
      </p:sp>
      <p:sp>
        <p:nvSpPr>
          <p:cNvPr id="6" name="TextBox 5"/>
          <p:cNvSpPr txBox="1"/>
          <p:nvPr/>
        </p:nvSpPr>
        <p:spPr>
          <a:xfrm>
            <a:off x="5868144" y="2348880"/>
            <a:ext cx="792088" cy="276999"/>
          </a:xfrm>
          <a:prstGeom prst="rect">
            <a:avLst/>
          </a:prstGeom>
          <a:noFill/>
        </p:spPr>
        <p:txBody>
          <a:bodyPr wrap="square" rtlCol="0">
            <a:spAutoFit/>
          </a:bodyPr>
          <a:lstStyle/>
          <a:p>
            <a:r>
              <a:rPr lang="en-IN" sz="1200" dirty="0"/>
              <a:t>Posterior</a:t>
            </a:r>
          </a:p>
        </p:txBody>
      </p:sp>
      <p:sp>
        <p:nvSpPr>
          <p:cNvPr id="7" name="TextBox 6"/>
          <p:cNvSpPr txBox="1"/>
          <p:nvPr/>
        </p:nvSpPr>
        <p:spPr>
          <a:xfrm>
            <a:off x="6804248" y="3861048"/>
            <a:ext cx="1362874" cy="646331"/>
          </a:xfrm>
          <a:prstGeom prst="rect">
            <a:avLst/>
          </a:prstGeom>
          <a:noFill/>
        </p:spPr>
        <p:txBody>
          <a:bodyPr wrap="none" rtlCol="0">
            <a:spAutoFit/>
          </a:bodyPr>
          <a:lstStyle/>
          <a:p>
            <a:pPr algn="ctr"/>
            <a:r>
              <a:rPr lang="en-IN" dirty="0"/>
              <a:t>Rule of nine </a:t>
            </a:r>
          </a:p>
          <a:p>
            <a:pPr algn="ctr"/>
            <a:r>
              <a:rPr lang="en-IN" dirty="0"/>
              <a:t> for adults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a:latin typeface="Arial" pitchFamily="34" charset="0"/>
                <a:cs typeface="Arial" pitchFamily="34" charset="0"/>
              </a:rPr>
              <a:t>Rule of nine for children</a:t>
            </a:r>
          </a:p>
        </p:txBody>
      </p:sp>
      <p:pic>
        <p:nvPicPr>
          <p:cNvPr id="36866" name="Picture 2"/>
          <p:cNvPicPr>
            <a:picLocks noGrp="1" noChangeAspect="1" noChangeArrowheads="1"/>
          </p:cNvPicPr>
          <p:nvPr>
            <p:ph idx="1"/>
          </p:nvPr>
        </p:nvPicPr>
        <p:blipFill>
          <a:blip r:embed="rId2" cstate="print"/>
          <a:srcRect/>
          <a:stretch>
            <a:fillRect/>
          </a:stretch>
        </p:blipFill>
        <p:spPr bwMode="auto">
          <a:xfrm>
            <a:off x="2452952" y="1484784"/>
            <a:ext cx="4238096" cy="4464496"/>
          </a:xfrm>
          <a:prstGeom prst="rect">
            <a:avLst/>
          </a:prstGeom>
          <a:noFill/>
          <a:ln w="9525">
            <a:noFill/>
            <a:miter lim="800000"/>
            <a:headEnd/>
            <a:tailEnd/>
          </a:ln>
          <a:effectLst/>
        </p:spPr>
      </p:pic>
      <p:sp>
        <p:nvSpPr>
          <p:cNvPr id="5" name="TextBox 4"/>
          <p:cNvSpPr txBox="1"/>
          <p:nvPr/>
        </p:nvSpPr>
        <p:spPr>
          <a:xfrm>
            <a:off x="2987824" y="6021288"/>
            <a:ext cx="3344313" cy="369332"/>
          </a:xfrm>
          <a:prstGeom prst="rect">
            <a:avLst/>
          </a:prstGeom>
          <a:noFill/>
        </p:spPr>
        <p:txBody>
          <a:bodyPr wrap="none" rtlCol="0">
            <a:spAutoFit/>
          </a:bodyPr>
          <a:lstStyle/>
          <a:p>
            <a:r>
              <a:rPr lang="en-IN" dirty="0"/>
              <a:t>Anterior                             Posterior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accent6">
                    <a:lumMod val="75000"/>
                  </a:schemeClr>
                </a:solidFill>
              </a:rPr>
              <a:t>Introduction</a:t>
            </a:r>
          </a:p>
        </p:txBody>
      </p:sp>
      <p:sp>
        <p:nvSpPr>
          <p:cNvPr id="3" name="Content Placeholder 2"/>
          <p:cNvSpPr>
            <a:spLocks noGrp="1"/>
          </p:cNvSpPr>
          <p:nvPr>
            <p:ph idx="1"/>
          </p:nvPr>
        </p:nvSpPr>
        <p:spPr/>
        <p:txBody>
          <a:bodyPr>
            <a:normAutofit fontScale="92500" lnSpcReduction="10000"/>
          </a:bodyPr>
          <a:lstStyle/>
          <a:p>
            <a:pPr algn="just">
              <a:buNone/>
            </a:pPr>
            <a:r>
              <a:rPr lang="en-US" sz="2400" i="1" dirty="0">
                <a:latin typeface="Arial" pitchFamily="34" charset="0"/>
                <a:cs typeface="Arial" pitchFamily="34" charset="0"/>
              </a:rPr>
              <a:t>	</a:t>
            </a:r>
            <a:r>
              <a:rPr lang="en-US" sz="2400" dirty="0">
                <a:latin typeface="Arial" pitchFamily="34" charset="0"/>
                <a:cs typeface="Arial" pitchFamily="34" charset="0"/>
              </a:rPr>
              <a:t>Burn wounds occur when there is </a:t>
            </a:r>
            <a:r>
              <a:rPr lang="en-US" sz="2400" dirty="0">
                <a:solidFill>
                  <a:srgbClr val="FF0000"/>
                </a:solidFill>
                <a:latin typeface="Arial" pitchFamily="34" charset="0"/>
                <a:cs typeface="Arial" pitchFamily="34" charset="0"/>
              </a:rPr>
              <a:t>contact between tissue and an energy source</a:t>
            </a:r>
            <a:r>
              <a:rPr lang="en-US" sz="2400" dirty="0">
                <a:latin typeface="Arial" pitchFamily="34" charset="0"/>
                <a:cs typeface="Arial" pitchFamily="34" charset="0"/>
              </a:rPr>
              <a:t>, such as heat, chemicals, electrical current, or radiation.</a:t>
            </a:r>
          </a:p>
          <a:p>
            <a:pPr algn="just">
              <a:buNone/>
            </a:pPr>
            <a:endParaRPr lang="en-US" sz="2400" dirty="0">
              <a:latin typeface="Arial" pitchFamily="34" charset="0"/>
              <a:cs typeface="Arial" pitchFamily="34" charset="0"/>
            </a:endParaRPr>
          </a:p>
          <a:p>
            <a:pPr algn="just">
              <a:buNone/>
            </a:pPr>
            <a:r>
              <a:rPr lang="en-US" sz="2400" dirty="0">
                <a:latin typeface="Arial" pitchFamily="34" charset="0"/>
                <a:cs typeface="Arial" pitchFamily="34" charset="0"/>
              </a:rPr>
              <a:t>	Burn is a </a:t>
            </a:r>
            <a:r>
              <a:rPr lang="en-US" sz="2400" dirty="0" err="1">
                <a:solidFill>
                  <a:srgbClr val="FF0000"/>
                </a:solidFill>
                <a:latin typeface="Arial" pitchFamily="34" charset="0"/>
                <a:cs typeface="Arial" pitchFamily="34" charset="0"/>
              </a:rPr>
              <a:t>coagulative</a:t>
            </a:r>
            <a:r>
              <a:rPr lang="en-US" sz="2400" dirty="0">
                <a:solidFill>
                  <a:srgbClr val="FF0000"/>
                </a:solidFill>
                <a:latin typeface="Arial" pitchFamily="34" charset="0"/>
                <a:cs typeface="Arial" pitchFamily="34" charset="0"/>
              </a:rPr>
              <a:t> necrosis of tissue </a:t>
            </a:r>
            <a:r>
              <a:rPr lang="en-US" sz="2400" dirty="0">
                <a:latin typeface="Arial" pitchFamily="34" charset="0"/>
                <a:cs typeface="Arial" pitchFamily="34" charset="0"/>
              </a:rPr>
              <a:t>due to energy source like thermal injury</a:t>
            </a:r>
          </a:p>
          <a:p>
            <a:pPr algn="just">
              <a:buNone/>
            </a:pPr>
            <a:endParaRPr lang="en-US" sz="2400" dirty="0">
              <a:latin typeface="Arial" pitchFamily="34" charset="0"/>
              <a:cs typeface="Arial" pitchFamily="34" charset="0"/>
            </a:endParaRPr>
          </a:p>
          <a:p>
            <a:pPr algn="ctr">
              <a:buFontTx/>
              <a:buNone/>
            </a:pPr>
            <a:r>
              <a:rPr lang="en-US" sz="2400" dirty="0">
                <a:latin typeface="Arial" pitchFamily="34" charset="0"/>
                <a:cs typeface="Arial" pitchFamily="34" charset="0"/>
              </a:rPr>
              <a:t>The resulting effects of the burn are influenced by the:</a:t>
            </a:r>
          </a:p>
          <a:p>
            <a:pPr algn="ctr">
              <a:buFontTx/>
              <a:buNone/>
            </a:pPr>
            <a:endParaRPr lang="en-US" sz="2400" dirty="0">
              <a:latin typeface="Arial" pitchFamily="34" charset="0"/>
              <a:cs typeface="Arial" pitchFamily="34" charset="0"/>
            </a:endParaRPr>
          </a:p>
          <a:p>
            <a:pPr lvl="2">
              <a:buFont typeface="Wingdings" pitchFamily="2" charset="2"/>
              <a:buChar char="ü"/>
            </a:pPr>
            <a:r>
              <a:rPr lang="en-US" dirty="0">
                <a:latin typeface="Arial" pitchFamily="34" charset="0"/>
                <a:cs typeface="Arial" pitchFamily="34" charset="0"/>
              </a:rPr>
              <a:t>Intensity of the energy</a:t>
            </a:r>
          </a:p>
          <a:p>
            <a:pPr lvl="2">
              <a:buFont typeface="Wingdings" pitchFamily="2" charset="2"/>
              <a:buChar char="ü"/>
            </a:pPr>
            <a:r>
              <a:rPr lang="en-US" dirty="0">
                <a:latin typeface="Arial" pitchFamily="34" charset="0"/>
                <a:cs typeface="Arial" pitchFamily="34" charset="0"/>
              </a:rPr>
              <a:t>Duration of exposure</a:t>
            </a:r>
          </a:p>
          <a:p>
            <a:pPr lvl="2">
              <a:buFont typeface="Wingdings" pitchFamily="2" charset="2"/>
              <a:buChar char="ü"/>
            </a:pPr>
            <a:r>
              <a:rPr lang="en-US" dirty="0">
                <a:latin typeface="Arial" pitchFamily="34" charset="0"/>
                <a:cs typeface="Arial" pitchFamily="34" charset="0"/>
              </a:rPr>
              <a:t>Type of tissue injured</a:t>
            </a:r>
          </a:p>
          <a:p>
            <a:pPr algn="just">
              <a:buNone/>
            </a:pPr>
            <a:endParaRPr lang="en-IN" sz="2400"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Estimation of the depth</a:t>
            </a:r>
            <a:endParaRPr lang="en-IN" dirty="0"/>
          </a:p>
        </p:txBody>
      </p:sp>
      <p:sp>
        <p:nvSpPr>
          <p:cNvPr id="3" name="Content Placeholder 2"/>
          <p:cNvSpPr>
            <a:spLocks noGrp="1"/>
          </p:cNvSpPr>
          <p:nvPr>
            <p:ph idx="1"/>
          </p:nvPr>
        </p:nvSpPr>
        <p:spPr/>
        <p:txBody>
          <a:bodyPr>
            <a:normAutofit/>
          </a:bodyPr>
          <a:lstStyle/>
          <a:p>
            <a:pPr>
              <a:lnSpc>
                <a:spcPct val="150000"/>
              </a:lnSpc>
              <a:defRPr/>
            </a:pPr>
            <a:r>
              <a:rPr lang="en-US" sz="2400" dirty="0">
                <a:latin typeface="Arial" pitchFamily="34" charset="0"/>
                <a:cs typeface="Arial" pitchFamily="34" charset="0"/>
              </a:rPr>
              <a:t>History of injury and surface appearance of wound</a:t>
            </a:r>
          </a:p>
          <a:p>
            <a:pPr>
              <a:lnSpc>
                <a:spcPct val="150000"/>
              </a:lnSpc>
              <a:defRPr/>
            </a:pPr>
            <a:r>
              <a:rPr lang="en-US" sz="2400" dirty="0">
                <a:latin typeface="Arial" pitchFamily="34" charset="0"/>
                <a:cs typeface="Arial" pitchFamily="34" charset="0"/>
              </a:rPr>
              <a:t>Assess pain – pin prick test (with </a:t>
            </a:r>
            <a:r>
              <a:rPr lang="en-US" sz="2400" dirty="0" err="1">
                <a:latin typeface="Arial" pitchFamily="34" charset="0"/>
                <a:cs typeface="Arial" pitchFamily="34" charset="0"/>
              </a:rPr>
              <a:t>precations</a:t>
            </a:r>
            <a:r>
              <a:rPr lang="en-US" sz="2400" dirty="0">
                <a:latin typeface="Arial" pitchFamily="34" charset="0"/>
                <a:cs typeface="Arial" pitchFamily="34" charset="0"/>
              </a:rPr>
              <a:t>)</a:t>
            </a:r>
          </a:p>
          <a:p>
            <a:r>
              <a:rPr lang="en-US" sz="2400" i="1" dirty="0">
                <a:latin typeface="Arial" pitchFamily="34" charset="0"/>
                <a:cs typeface="Arial" pitchFamily="34" charset="0"/>
              </a:rPr>
              <a:t>SUPERFICIAL </a:t>
            </a:r>
          </a:p>
          <a:p>
            <a:pPr>
              <a:buFont typeface="Wingdings" pitchFamily="2" charset="2"/>
              <a:buNone/>
            </a:pPr>
            <a:r>
              <a:rPr lang="en-US" sz="2400" dirty="0">
                <a:latin typeface="Arial" pitchFamily="34" charset="0"/>
                <a:cs typeface="Arial" pitchFamily="34" charset="0"/>
              </a:rPr>
              <a:t>			Blistering   	</a:t>
            </a:r>
          </a:p>
          <a:p>
            <a:pPr>
              <a:buFont typeface="Wingdings" pitchFamily="2" charset="2"/>
              <a:buNone/>
            </a:pPr>
            <a:r>
              <a:rPr lang="en-US" sz="2400" dirty="0">
                <a:latin typeface="Arial" pitchFamily="34" charset="0"/>
                <a:cs typeface="Arial" pitchFamily="34" charset="0"/>
              </a:rPr>
              <a:t>			Dermis pink and blanching   </a:t>
            </a:r>
          </a:p>
          <a:p>
            <a:pPr>
              <a:buFont typeface="Wingdings" pitchFamily="2" charset="2"/>
              <a:buNone/>
            </a:pPr>
            <a:r>
              <a:rPr lang="en-US" sz="2400" dirty="0">
                <a:latin typeface="Arial" pitchFamily="34" charset="0"/>
                <a:cs typeface="Arial" pitchFamily="34" charset="0"/>
              </a:rPr>
              <a:t>			Painful and sensate</a:t>
            </a:r>
          </a:p>
          <a:p>
            <a:pPr>
              <a:buNone/>
            </a:pP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620688"/>
            <a:ext cx="8229600" cy="5505475"/>
          </a:xfrm>
        </p:spPr>
        <p:txBody>
          <a:bodyPr>
            <a:normAutofit/>
          </a:bodyPr>
          <a:lstStyle/>
          <a:p>
            <a:pPr>
              <a:lnSpc>
                <a:spcPct val="80000"/>
              </a:lnSpc>
            </a:pPr>
            <a:r>
              <a:rPr lang="en-US" sz="2400" i="1" dirty="0">
                <a:latin typeface="Arial" pitchFamily="34" charset="0"/>
                <a:cs typeface="Arial" pitchFamily="34" charset="0"/>
              </a:rPr>
              <a:t>DEEP</a:t>
            </a:r>
          </a:p>
          <a:p>
            <a:pPr>
              <a:lnSpc>
                <a:spcPct val="80000"/>
              </a:lnSpc>
              <a:buFontTx/>
              <a:buNone/>
            </a:pPr>
            <a:r>
              <a:rPr lang="en-US" sz="2400" b="1" dirty="0">
                <a:latin typeface="Arial" pitchFamily="34" charset="0"/>
                <a:cs typeface="Arial" pitchFamily="34" charset="0"/>
              </a:rPr>
              <a:t>	Deep dermal 	</a:t>
            </a:r>
            <a:r>
              <a:rPr lang="en-US" sz="2400" dirty="0">
                <a:latin typeface="Arial" pitchFamily="34" charset="0"/>
                <a:cs typeface="Arial" pitchFamily="34" charset="0"/>
              </a:rPr>
              <a:t>Brownish Mottled   (image)</a:t>
            </a:r>
            <a:br>
              <a:rPr lang="en-US" sz="2400" dirty="0">
                <a:latin typeface="Arial" pitchFamily="34" charset="0"/>
                <a:cs typeface="Arial" pitchFamily="34" charset="0"/>
              </a:rPr>
            </a:br>
            <a:r>
              <a:rPr lang="en-US" sz="2400" dirty="0">
                <a:latin typeface="Arial" pitchFamily="34" charset="0"/>
                <a:cs typeface="Arial" pitchFamily="34" charset="0"/>
              </a:rPr>
              <a:t>			Sensation variable </a:t>
            </a:r>
          </a:p>
          <a:p>
            <a:pPr>
              <a:lnSpc>
                <a:spcPct val="80000"/>
              </a:lnSpc>
              <a:buFontTx/>
              <a:buNone/>
            </a:pPr>
            <a:endParaRPr lang="en-US" sz="2400" dirty="0">
              <a:latin typeface="Arial" pitchFamily="34" charset="0"/>
              <a:cs typeface="Arial" pitchFamily="34" charset="0"/>
            </a:endParaRPr>
          </a:p>
          <a:p>
            <a:pPr>
              <a:lnSpc>
                <a:spcPct val="80000"/>
              </a:lnSpc>
              <a:buFontTx/>
              <a:buNone/>
            </a:pPr>
            <a:r>
              <a:rPr lang="en-US" sz="2400" b="1" dirty="0">
                <a:latin typeface="Arial" pitchFamily="34" charset="0"/>
                <a:cs typeface="Arial" pitchFamily="34" charset="0"/>
              </a:rPr>
              <a:t> 	Full thickness	</a:t>
            </a:r>
            <a:r>
              <a:rPr lang="en-US" sz="2400" dirty="0">
                <a:latin typeface="Arial" pitchFamily="34" charset="0"/>
                <a:cs typeface="Arial" pitchFamily="34" charset="0"/>
              </a:rPr>
              <a:t>Leathery, thick   </a:t>
            </a:r>
            <a:br>
              <a:rPr lang="en-US" sz="2400" dirty="0">
                <a:latin typeface="Arial" pitchFamily="34" charset="0"/>
                <a:cs typeface="Arial" pitchFamily="34" charset="0"/>
              </a:rPr>
            </a:br>
            <a:r>
              <a:rPr lang="en-US" sz="2400" dirty="0">
                <a:latin typeface="Arial" pitchFamily="34" charset="0"/>
                <a:cs typeface="Arial" pitchFamily="34" charset="0"/>
              </a:rPr>
              <a:t>			insensate (lacking of sensation)</a:t>
            </a:r>
            <a:br>
              <a:rPr lang="en-US" sz="2400" dirty="0">
                <a:latin typeface="Arial" pitchFamily="34" charset="0"/>
                <a:cs typeface="Arial" pitchFamily="34" charset="0"/>
              </a:rPr>
            </a:br>
            <a:endParaRPr lang="en-US" sz="2400" dirty="0">
              <a:latin typeface="Arial" pitchFamily="34" charset="0"/>
              <a:cs typeface="Arial" pitchFamily="34" charset="0"/>
            </a:endParaRPr>
          </a:p>
          <a:p>
            <a:pPr>
              <a:lnSpc>
                <a:spcPct val="80000"/>
              </a:lnSpc>
              <a:buFontTx/>
              <a:buNone/>
            </a:pPr>
            <a:r>
              <a:rPr lang="en-US" sz="2400" b="1" dirty="0">
                <a:latin typeface="Arial" pitchFamily="34" charset="0"/>
                <a:cs typeface="Arial" pitchFamily="34" charset="0"/>
              </a:rPr>
              <a:t>Major Burns</a:t>
            </a:r>
            <a:r>
              <a:rPr lang="en-US" sz="2400" dirty="0">
                <a:latin typeface="Arial" pitchFamily="34" charset="0"/>
                <a:cs typeface="Arial" pitchFamily="34" charset="0"/>
              </a:rPr>
              <a:t> :     &gt;10 % BSA deep burn in a child </a:t>
            </a:r>
            <a:br>
              <a:rPr lang="en-US" sz="2400" dirty="0">
                <a:latin typeface="Arial" pitchFamily="34" charset="0"/>
                <a:cs typeface="Arial" pitchFamily="34" charset="0"/>
              </a:rPr>
            </a:br>
            <a:r>
              <a:rPr lang="en-US" sz="2400" dirty="0">
                <a:latin typeface="Arial" pitchFamily="34" charset="0"/>
                <a:cs typeface="Arial" pitchFamily="34" charset="0"/>
              </a:rPr>
              <a:t>                        &gt;25% BSA deep burn in an adult </a:t>
            </a:r>
            <a:br>
              <a:rPr lang="en-US" sz="2400" dirty="0">
                <a:latin typeface="Arial" pitchFamily="34" charset="0"/>
                <a:cs typeface="Arial" pitchFamily="34" charset="0"/>
              </a:rPr>
            </a:br>
            <a:endParaRPr lang="en-US" sz="2400" dirty="0">
              <a:latin typeface="Arial" pitchFamily="34" charset="0"/>
              <a:cs typeface="Arial" pitchFamily="34" charset="0"/>
            </a:endParaRPr>
          </a:p>
          <a:p>
            <a:pPr>
              <a:lnSpc>
                <a:spcPct val="80000"/>
              </a:lnSpc>
              <a:buFontTx/>
              <a:buNone/>
            </a:pPr>
            <a:endParaRPr lang="en-US" sz="2400" dirty="0">
              <a:latin typeface="Arial" pitchFamily="34" charset="0"/>
              <a:cs typeface="Arial" pitchFamily="34" charset="0"/>
            </a:endParaRPr>
          </a:p>
          <a:p>
            <a:pPr>
              <a:lnSpc>
                <a:spcPct val="80000"/>
              </a:lnSpc>
              <a:buFontTx/>
              <a:buNone/>
            </a:pPr>
            <a:r>
              <a:rPr lang="en-US" sz="2400" dirty="0">
                <a:latin typeface="Arial" pitchFamily="34" charset="0"/>
                <a:cs typeface="Arial" pitchFamily="34" charset="0"/>
              </a:rPr>
              <a:t>All major burns will need parenteral fluid resuscitation , since the main cause of early mortality is Burns Shock. </a:t>
            </a:r>
          </a:p>
          <a:p>
            <a:pPr>
              <a:buNone/>
            </a:pPr>
            <a:endParaRPr lang="en-IN" sz="2400"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graphicFrame>
        <p:nvGraphicFramePr>
          <p:cNvPr id="4" name="Group 97"/>
          <p:cNvGraphicFramePr>
            <a:graphicFrameLocks/>
          </p:cNvGraphicFramePr>
          <p:nvPr/>
        </p:nvGraphicFramePr>
        <p:xfrm>
          <a:off x="457200" y="304800"/>
          <a:ext cx="8229600" cy="6241606"/>
        </p:xfrm>
        <a:graphic>
          <a:graphicData uri="http://schemas.openxmlformats.org/drawingml/2006/table">
            <a:tbl>
              <a:tblPr/>
              <a:tblGrid>
                <a:gridCol w="164623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Depth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Degree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Cause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Surface/colour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Pain sensation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2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Superficial (partial loss of skin)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1st degree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Sun, flash, minor scald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Dry, minor blisters, erythema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Painful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7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2nd degree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Scald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Moist, reddened with broken blisters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Painful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Deep 2nd degree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Scald, minor flame contact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Moist white slough, red mottled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Painless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2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Deep (complete loss of skin)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3rd degree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Flame, severe scald or flame contact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Dry, charred whitish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Painless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70000" lnSpcReduction="20000"/>
          </a:bodyPr>
          <a:lstStyle/>
          <a:p>
            <a:pPr algn="just">
              <a:buNone/>
            </a:pPr>
            <a:r>
              <a:rPr lang="en-IN" dirty="0">
                <a:latin typeface="Arial" pitchFamily="34" charset="0"/>
                <a:cs typeface="Arial" pitchFamily="34" charset="0"/>
              </a:rPr>
              <a:t>	Physical  therapist  then examines  the  patient to  determine  the  </a:t>
            </a:r>
            <a:r>
              <a:rPr lang="en-IN" dirty="0">
                <a:solidFill>
                  <a:srgbClr val="FF0000"/>
                </a:solidFill>
                <a:latin typeface="Arial" pitchFamily="34" charset="0"/>
                <a:cs typeface="Arial" pitchFamily="34" charset="0"/>
              </a:rPr>
              <a:t>presence  of impairments  and  functional  limitations.  </a:t>
            </a:r>
          </a:p>
          <a:p>
            <a:pPr algn="just">
              <a:buNone/>
            </a:pPr>
            <a:endParaRPr lang="en-IN" dirty="0">
              <a:latin typeface="Arial" pitchFamily="34" charset="0"/>
              <a:cs typeface="Arial" pitchFamily="34" charset="0"/>
            </a:endParaRPr>
          </a:p>
          <a:p>
            <a:pPr algn="just">
              <a:buNone/>
            </a:pPr>
            <a:r>
              <a:rPr lang="en-IN" dirty="0">
                <a:latin typeface="Arial" pitchFamily="34" charset="0"/>
                <a:cs typeface="Arial" pitchFamily="34" charset="0"/>
              </a:rPr>
              <a:t>	The  therapist  must  also consider  the  potential  for  development of </a:t>
            </a:r>
            <a:r>
              <a:rPr lang="en-IN" dirty="0">
                <a:solidFill>
                  <a:srgbClr val="FF0000"/>
                </a:solidFill>
                <a:latin typeface="Arial" pitchFamily="34" charset="0"/>
                <a:cs typeface="Arial" pitchFamily="34" charset="0"/>
              </a:rPr>
              <a:t>indirect impairments  </a:t>
            </a:r>
            <a:r>
              <a:rPr lang="en-IN" dirty="0">
                <a:latin typeface="Arial" pitchFamily="34" charset="0"/>
                <a:cs typeface="Arial" pitchFamily="34" charset="0"/>
              </a:rPr>
              <a:t>as  the  bum  wounds  heal  and  mature.  </a:t>
            </a:r>
          </a:p>
          <a:p>
            <a:pPr algn="just">
              <a:buNone/>
            </a:pPr>
            <a:endParaRPr lang="en-IN" dirty="0">
              <a:latin typeface="Arial" pitchFamily="34" charset="0"/>
              <a:cs typeface="Arial" pitchFamily="34" charset="0"/>
            </a:endParaRPr>
          </a:p>
          <a:p>
            <a:pPr algn="just">
              <a:buNone/>
            </a:pPr>
            <a:r>
              <a:rPr lang="en-IN" dirty="0">
                <a:latin typeface="Arial" pitchFamily="34" charset="0"/>
                <a:cs typeface="Arial" pitchFamily="34" charset="0"/>
              </a:rPr>
              <a:t>	For example </a:t>
            </a:r>
            <a:r>
              <a:rPr lang="en-IN" dirty="0">
                <a:solidFill>
                  <a:srgbClr val="FF0000"/>
                </a:solidFill>
                <a:latin typeface="Arial" pitchFamily="34" charset="0"/>
                <a:cs typeface="Arial" pitchFamily="34" charset="0"/>
              </a:rPr>
              <a:t>active or passive ROM </a:t>
            </a:r>
            <a:r>
              <a:rPr lang="en-IN" dirty="0">
                <a:latin typeface="Arial" pitchFamily="34" charset="0"/>
                <a:cs typeface="Arial" pitchFamily="34" charset="0"/>
              </a:rPr>
              <a:t>may be limited as result of oedema restrictive </a:t>
            </a:r>
            <a:r>
              <a:rPr lang="en-IN" dirty="0" err="1">
                <a:latin typeface="Arial" pitchFamily="34" charset="0"/>
                <a:cs typeface="Arial" pitchFamily="34" charset="0"/>
              </a:rPr>
              <a:t>eschar</a:t>
            </a:r>
            <a:r>
              <a:rPr lang="en-IN" dirty="0">
                <a:latin typeface="Arial" pitchFamily="34" charset="0"/>
                <a:cs typeface="Arial" pitchFamily="34" charset="0"/>
              </a:rPr>
              <a:t>, or pain,  and  an  initial  baseline  measure should  be  obtained.  </a:t>
            </a:r>
          </a:p>
          <a:p>
            <a:pPr algn="just">
              <a:buNone/>
            </a:pPr>
            <a:endParaRPr lang="en-IN" dirty="0">
              <a:latin typeface="Arial" pitchFamily="34" charset="0"/>
              <a:cs typeface="Arial" pitchFamily="34" charset="0"/>
            </a:endParaRPr>
          </a:p>
          <a:p>
            <a:pPr algn="just">
              <a:buNone/>
            </a:pPr>
            <a:r>
              <a:rPr lang="en-IN" dirty="0">
                <a:latin typeface="Arial" pitchFamily="34" charset="0"/>
                <a:cs typeface="Arial" pitchFamily="34" charset="0"/>
              </a:rPr>
              <a:t>	In  addition,  the  therapist  need  to obtain  an  accurate  history  from  the  patient  and  family  embers regarding any  pre-existing limitations or previous injuries  that may  affect rehabilitation potential.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C00000"/>
                </a:solidFill>
                <a:latin typeface="Arial Black" pitchFamily="34" charset="0"/>
              </a:rPr>
              <a:t>Management of BURN</a:t>
            </a:r>
          </a:p>
        </p:txBody>
      </p:sp>
      <p:sp>
        <p:nvSpPr>
          <p:cNvPr id="3" name="Content Placeholder 2"/>
          <p:cNvSpPr>
            <a:spLocks noGrp="1"/>
          </p:cNvSpPr>
          <p:nvPr>
            <p:ph idx="1"/>
          </p:nvPr>
        </p:nvSpPr>
        <p:spPr>
          <a:xfrm>
            <a:off x="467544" y="1340768"/>
            <a:ext cx="8229600" cy="4525963"/>
          </a:xfrm>
        </p:spPr>
        <p:txBody>
          <a:bodyPr/>
          <a:lstStyle/>
          <a:p>
            <a:pPr algn="ctr">
              <a:buNone/>
            </a:pPr>
            <a:r>
              <a:rPr lang="en-IN" u="sng" dirty="0"/>
              <a:t>A guide for first responders to burn injuries</a:t>
            </a:r>
            <a:endParaRPr lang="en-IN" dirty="0"/>
          </a:p>
        </p:txBody>
      </p:sp>
      <p:graphicFrame>
        <p:nvGraphicFramePr>
          <p:cNvPr id="5" name="Content Placeholder 3"/>
          <p:cNvGraphicFramePr>
            <a:graphicFrameLocks/>
          </p:cNvGraphicFramePr>
          <p:nvPr/>
        </p:nvGraphicFramePr>
        <p:xfrm>
          <a:off x="152400" y="1988840"/>
          <a:ext cx="8839200" cy="4716760"/>
        </p:xfrm>
        <a:graphic>
          <a:graphicData uri="http://schemas.openxmlformats.org/drawingml/2006/table">
            <a:tbl>
              <a:tblPr firstRow="1" bandRow="1">
                <a:tableStyleId>{16D9F66E-5EB9-4882-86FB-DCBF35E3C3E4}</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648137">
                <a:tc>
                  <a:txBody>
                    <a:bodyPr/>
                    <a:lstStyle/>
                    <a:p>
                      <a:pPr algn="ctr"/>
                      <a:r>
                        <a:rPr lang="en-IN" sz="2400" u="sng" dirty="0"/>
                        <a:t>Thermal burn</a:t>
                      </a:r>
                      <a:endParaRPr lang="en-US" sz="2400" u="sng" dirty="0"/>
                    </a:p>
                  </a:txBody>
                  <a:tcPr/>
                </a:tc>
                <a:tc>
                  <a:txBody>
                    <a:bodyPr/>
                    <a:lstStyle/>
                    <a:p>
                      <a:pPr algn="ctr"/>
                      <a:r>
                        <a:rPr lang="en-IN" sz="2400" u="sng" dirty="0"/>
                        <a:t>Electrical</a:t>
                      </a:r>
                      <a:r>
                        <a:rPr lang="en-IN" sz="2400" u="sng" baseline="0" dirty="0"/>
                        <a:t> burn</a:t>
                      </a:r>
                      <a:endParaRPr lang="en-US" sz="2400" u="sng" dirty="0"/>
                    </a:p>
                  </a:txBody>
                  <a:tcPr/>
                </a:tc>
                <a:extLst>
                  <a:ext uri="{0D108BD9-81ED-4DB2-BD59-A6C34878D82A}">
                    <a16:rowId xmlns:a16="http://schemas.microsoft.com/office/drawing/2014/main" val="10000"/>
                  </a:ext>
                </a:extLst>
              </a:tr>
              <a:tr h="4068623">
                <a:tc>
                  <a:txBody>
                    <a:bodyPr/>
                    <a:lstStyle/>
                    <a:p>
                      <a:endParaRPr lang="en-US" sz="2400" dirty="0"/>
                    </a:p>
                  </a:txBody>
                  <a:tcPr/>
                </a:tc>
                <a:tc>
                  <a:txBody>
                    <a:bodyPr/>
                    <a:lstStyle/>
                    <a:p>
                      <a:endParaRPr lang="en-IN" sz="2400" baseline="0" dirty="0"/>
                    </a:p>
                  </a:txBody>
                  <a:tcPr/>
                </a:tc>
                <a:extLst>
                  <a:ext uri="{0D108BD9-81ED-4DB2-BD59-A6C34878D82A}">
                    <a16:rowId xmlns:a16="http://schemas.microsoft.com/office/drawing/2014/main" val="10001"/>
                  </a:ext>
                </a:extLst>
              </a:tr>
            </a:tbl>
          </a:graphicData>
        </a:graphic>
      </p:graphicFrame>
      <p:graphicFrame>
        <p:nvGraphicFramePr>
          <p:cNvPr id="6" name="Diagram 5"/>
          <p:cNvGraphicFramePr/>
          <p:nvPr/>
        </p:nvGraphicFramePr>
        <p:xfrm>
          <a:off x="395536" y="2878088"/>
          <a:ext cx="3810000" cy="371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4788024" y="2852936"/>
          <a:ext cx="3810000" cy="38358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C00000"/>
                </a:solidFill>
                <a:latin typeface="Arial Black" pitchFamily="34" charset="0"/>
              </a:rPr>
              <a:t>GOALS</a:t>
            </a:r>
          </a:p>
        </p:txBody>
      </p:sp>
      <p:sp>
        <p:nvSpPr>
          <p:cNvPr id="3" name="Content Placeholder 2"/>
          <p:cNvSpPr>
            <a:spLocks noGrp="1"/>
          </p:cNvSpPr>
          <p:nvPr>
            <p:ph idx="1"/>
          </p:nvPr>
        </p:nvSpPr>
        <p:spPr/>
        <p:txBody>
          <a:bodyPr>
            <a:normAutofit/>
          </a:bodyPr>
          <a:lstStyle/>
          <a:p>
            <a:pPr algn="just">
              <a:buNone/>
            </a:pPr>
            <a:r>
              <a:rPr lang="en-IN" sz="2400" dirty="0">
                <a:latin typeface="Arial" pitchFamily="34" charset="0"/>
                <a:cs typeface="Arial" pitchFamily="34" charset="0"/>
              </a:rPr>
              <a:t>	The goal in the initial management of patient with burn are </a:t>
            </a:r>
            <a:r>
              <a:rPr lang="en-IN" sz="2400" dirty="0">
                <a:solidFill>
                  <a:srgbClr val="FF0000"/>
                </a:solidFill>
                <a:latin typeface="Arial" pitchFamily="34" charset="0"/>
                <a:cs typeface="Arial" pitchFamily="34" charset="0"/>
              </a:rPr>
              <a:t>to address major life threatening problems </a:t>
            </a:r>
            <a:r>
              <a:rPr lang="en-IN" sz="2400" dirty="0">
                <a:latin typeface="Arial" pitchFamily="34" charset="0"/>
                <a:cs typeface="Arial" pitchFamily="34" charset="0"/>
              </a:rPr>
              <a:t>and </a:t>
            </a:r>
            <a:r>
              <a:rPr lang="en-IN" sz="2400" dirty="0">
                <a:solidFill>
                  <a:srgbClr val="FF0000"/>
                </a:solidFill>
                <a:latin typeface="Arial" pitchFamily="34" charset="0"/>
                <a:cs typeface="Arial" pitchFamily="34" charset="0"/>
              </a:rPr>
              <a:t>stabilize the patients through procedures</a:t>
            </a:r>
            <a:r>
              <a:rPr lang="en-IN" sz="2400" dirty="0">
                <a:latin typeface="Arial" pitchFamily="34" charset="0"/>
                <a:cs typeface="Arial" pitchFamily="34" charset="0"/>
              </a:rPr>
              <a:t> designs to</a:t>
            </a:r>
          </a:p>
          <a:p>
            <a:pPr lvl="1" algn="just">
              <a:buFont typeface="Wingdings" pitchFamily="2" charset="2"/>
              <a:buChar char="Ø"/>
            </a:pPr>
            <a:r>
              <a:rPr lang="en-IN" sz="2000" dirty="0">
                <a:latin typeface="Arial" pitchFamily="34" charset="0"/>
                <a:cs typeface="Arial" pitchFamily="34" charset="0"/>
              </a:rPr>
              <a:t>Establish and maintain airway</a:t>
            </a:r>
          </a:p>
          <a:p>
            <a:pPr lvl="1" algn="just">
              <a:buFont typeface="Wingdings" pitchFamily="2" charset="2"/>
              <a:buChar char="Ø"/>
            </a:pPr>
            <a:r>
              <a:rPr lang="en-IN" sz="2000" dirty="0">
                <a:latin typeface="Arial" pitchFamily="34" charset="0"/>
                <a:cs typeface="Arial" pitchFamily="34" charset="0"/>
              </a:rPr>
              <a:t>Prevent cyanosis, shock and haemorrhage </a:t>
            </a:r>
          </a:p>
          <a:p>
            <a:pPr lvl="1" algn="just">
              <a:buFont typeface="Wingdings" pitchFamily="2" charset="2"/>
              <a:buChar char="Ø"/>
            </a:pPr>
            <a:r>
              <a:rPr lang="en-IN" sz="2000" dirty="0">
                <a:latin typeface="Arial" pitchFamily="34" charset="0"/>
                <a:cs typeface="Arial" pitchFamily="34" charset="0"/>
              </a:rPr>
              <a:t>Establishment of base line data on patients such as extent and depth of injury</a:t>
            </a:r>
          </a:p>
          <a:p>
            <a:pPr lvl="1" algn="just">
              <a:buFont typeface="Wingdings" pitchFamily="2" charset="2"/>
              <a:buChar char="Ø"/>
            </a:pPr>
            <a:r>
              <a:rPr lang="en-IN" sz="2000" dirty="0">
                <a:latin typeface="Arial" pitchFamily="34" charset="0"/>
                <a:cs typeface="Arial" pitchFamily="34" charset="0"/>
              </a:rPr>
              <a:t>Prevent or reduce fluid loss</a:t>
            </a:r>
          </a:p>
          <a:p>
            <a:pPr lvl="1" algn="just">
              <a:buFont typeface="Wingdings" pitchFamily="2" charset="2"/>
              <a:buChar char="Ø"/>
            </a:pPr>
            <a:r>
              <a:rPr lang="en-IN" sz="2000" dirty="0">
                <a:latin typeface="Arial" pitchFamily="34" charset="0"/>
                <a:cs typeface="Arial" pitchFamily="34" charset="0"/>
              </a:rPr>
              <a:t>Clean the patient and wound</a:t>
            </a:r>
          </a:p>
          <a:p>
            <a:pPr lvl="1" algn="just">
              <a:buFont typeface="Wingdings" pitchFamily="2" charset="2"/>
              <a:buChar char="Ø"/>
            </a:pPr>
            <a:r>
              <a:rPr lang="en-IN" sz="2000" dirty="0">
                <a:latin typeface="Arial" pitchFamily="34" charset="0"/>
                <a:cs typeface="Arial" pitchFamily="34" charset="0"/>
              </a:rPr>
              <a:t>Examine injuries</a:t>
            </a:r>
          </a:p>
          <a:p>
            <a:pPr lvl="1" algn="just">
              <a:buFont typeface="Wingdings" pitchFamily="2" charset="2"/>
              <a:buChar char="Ø"/>
            </a:pPr>
            <a:r>
              <a:rPr lang="en-IN" sz="2000" dirty="0">
                <a:latin typeface="Arial" pitchFamily="34" charset="0"/>
                <a:cs typeface="Arial" pitchFamily="34" charset="0"/>
              </a:rPr>
              <a:t>Prevent cardiac and pulmonary complications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Black" pitchFamily="34" charset="0"/>
              </a:rPr>
              <a:t>First aid</a:t>
            </a:r>
            <a:endParaRPr lang="en-IN" dirty="0">
              <a:solidFill>
                <a:srgbClr val="C00000"/>
              </a:solidFill>
              <a:latin typeface="Arial Black" pitchFamily="34" charset="0"/>
            </a:endParaRPr>
          </a:p>
        </p:txBody>
      </p:sp>
      <p:sp>
        <p:nvSpPr>
          <p:cNvPr id="3" name="Content Placeholder 2"/>
          <p:cNvSpPr>
            <a:spLocks noGrp="1"/>
          </p:cNvSpPr>
          <p:nvPr>
            <p:ph idx="1"/>
          </p:nvPr>
        </p:nvSpPr>
        <p:spPr>
          <a:xfrm>
            <a:off x="179512" y="1412776"/>
            <a:ext cx="8784976" cy="5112568"/>
          </a:xfrm>
        </p:spPr>
        <p:txBody>
          <a:bodyPr>
            <a:normAutofit/>
          </a:bodyPr>
          <a:lstStyle/>
          <a:p>
            <a:pPr>
              <a:lnSpc>
                <a:spcPct val="80000"/>
              </a:lnSpc>
            </a:pPr>
            <a:r>
              <a:rPr lang="en-US" sz="2000" dirty="0">
                <a:solidFill>
                  <a:srgbClr val="C00000"/>
                </a:solidFill>
                <a:latin typeface="Arial" pitchFamily="34" charset="0"/>
                <a:cs typeface="Arial" pitchFamily="34" charset="0"/>
              </a:rPr>
              <a:t>Extinguish fire</a:t>
            </a:r>
          </a:p>
          <a:p>
            <a:pPr lvl="1">
              <a:lnSpc>
                <a:spcPct val="80000"/>
              </a:lnSpc>
            </a:pPr>
            <a:r>
              <a:rPr lang="en-US" sz="2000" dirty="0">
                <a:latin typeface="Arial" pitchFamily="34" charset="0"/>
                <a:cs typeface="Arial" pitchFamily="34" charset="0"/>
              </a:rPr>
              <a:t>Cold water</a:t>
            </a:r>
          </a:p>
          <a:p>
            <a:pPr lvl="1">
              <a:lnSpc>
                <a:spcPct val="80000"/>
              </a:lnSpc>
            </a:pPr>
            <a:r>
              <a:rPr lang="en-US" sz="2000" dirty="0">
                <a:latin typeface="Arial" pitchFamily="34" charset="0"/>
                <a:cs typeface="Arial" pitchFamily="34" charset="0"/>
              </a:rPr>
              <a:t>Prevent contamination</a:t>
            </a:r>
          </a:p>
          <a:p>
            <a:pPr lvl="1">
              <a:lnSpc>
                <a:spcPct val="80000"/>
              </a:lnSpc>
            </a:pPr>
            <a:r>
              <a:rPr lang="en-US" sz="2000" dirty="0">
                <a:latin typeface="Arial" pitchFamily="34" charset="0"/>
                <a:cs typeface="Arial" pitchFamily="34" charset="0"/>
              </a:rPr>
              <a:t>Water soluble topical application</a:t>
            </a:r>
          </a:p>
          <a:p>
            <a:pPr lvl="1">
              <a:lnSpc>
                <a:spcPct val="80000"/>
              </a:lnSpc>
            </a:pPr>
            <a:r>
              <a:rPr lang="en-US" sz="2000" dirty="0">
                <a:latin typeface="Arial" pitchFamily="34" charset="0"/>
                <a:cs typeface="Arial" pitchFamily="34" charset="0"/>
              </a:rPr>
              <a:t>Analgesics</a:t>
            </a:r>
          </a:p>
          <a:p>
            <a:pPr lvl="1">
              <a:lnSpc>
                <a:spcPct val="80000"/>
              </a:lnSpc>
            </a:pPr>
            <a:r>
              <a:rPr lang="en-US" sz="2000" dirty="0">
                <a:latin typeface="Arial" pitchFamily="34" charset="0"/>
                <a:cs typeface="Arial" pitchFamily="34" charset="0"/>
              </a:rPr>
              <a:t>Hospital admission</a:t>
            </a:r>
          </a:p>
          <a:p>
            <a:pPr>
              <a:lnSpc>
                <a:spcPct val="80000"/>
              </a:lnSpc>
            </a:pPr>
            <a:r>
              <a:rPr lang="en-US" sz="2000" dirty="0">
                <a:solidFill>
                  <a:srgbClr val="C00000"/>
                </a:solidFill>
                <a:latin typeface="Arial" pitchFamily="34" charset="0"/>
                <a:cs typeface="Arial" pitchFamily="34" charset="0"/>
              </a:rPr>
              <a:t>Extent of burn</a:t>
            </a:r>
          </a:p>
          <a:p>
            <a:pPr lvl="1">
              <a:lnSpc>
                <a:spcPct val="80000"/>
              </a:lnSpc>
            </a:pPr>
            <a:r>
              <a:rPr lang="en-US" sz="2000" dirty="0">
                <a:latin typeface="Arial" pitchFamily="34" charset="0"/>
                <a:cs typeface="Arial" pitchFamily="34" charset="0"/>
              </a:rPr>
              <a:t>Rule of nine</a:t>
            </a:r>
          </a:p>
          <a:p>
            <a:pPr>
              <a:lnSpc>
                <a:spcPct val="80000"/>
              </a:lnSpc>
            </a:pPr>
            <a:r>
              <a:rPr lang="en-US" sz="2000" dirty="0">
                <a:solidFill>
                  <a:srgbClr val="C00000"/>
                </a:solidFill>
                <a:latin typeface="Arial" pitchFamily="34" charset="0"/>
                <a:cs typeface="Arial" pitchFamily="34" charset="0"/>
              </a:rPr>
              <a:t>Magnitude of injury</a:t>
            </a:r>
          </a:p>
          <a:p>
            <a:pPr lvl="1">
              <a:lnSpc>
                <a:spcPct val="80000"/>
              </a:lnSpc>
            </a:pPr>
            <a:r>
              <a:rPr lang="en-US" sz="2000" dirty="0">
                <a:latin typeface="Arial" pitchFamily="34" charset="0"/>
                <a:cs typeface="Arial" pitchFamily="34" charset="0"/>
              </a:rPr>
              <a:t>Extent of burn</a:t>
            </a:r>
          </a:p>
          <a:p>
            <a:pPr lvl="1">
              <a:lnSpc>
                <a:spcPct val="80000"/>
              </a:lnSpc>
            </a:pPr>
            <a:r>
              <a:rPr lang="en-US" sz="2000" dirty="0">
                <a:latin typeface="Arial" pitchFamily="34" charset="0"/>
                <a:cs typeface="Arial" pitchFamily="34" charset="0"/>
              </a:rPr>
              <a:t>Depth of burn</a:t>
            </a:r>
          </a:p>
          <a:p>
            <a:pPr lvl="1">
              <a:lnSpc>
                <a:spcPct val="80000"/>
              </a:lnSpc>
            </a:pPr>
            <a:r>
              <a:rPr lang="en-US" sz="2000" dirty="0">
                <a:latin typeface="Arial" pitchFamily="34" charset="0"/>
                <a:cs typeface="Arial" pitchFamily="34" charset="0"/>
              </a:rPr>
              <a:t>Associated injuries</a:t>
            </a:r>
          </a:p>
          <a:p>
            <a:pPr lvl="1">
              <a:lnSpc>
                <a:spcPct val="80000"/>
              </a:lnSpc>
            </a:pPr>
            <a:r>
              <a:rPr lang="en-US" sz="2000" dirty="0">
                <a:latin typeface="Arial" pitchFamily="34" charset="0"/>
                <a:cs typeface="Arial" pitchFamily="34" charset="0"/>
              </a:rPr>
              <a:t>Age of patient</a:t>
            </a:r>
          </a:p>
          <a:p>
            <a:pPr lvl="1">
              <a:lnSpc>
                <a:spcPct val="80000"/>
              </a:lnSpc>
            </a:pPr>
            <a:r>
              <a:rPr lang="en-US" sz="2000" dirty="0">
                <a:latin typeface="Arial" pitchFamily="34" charset="0"/>
                <a:cs typeface="Arial" pitchFamily="34" charset="0"/>
              </a:rPr>
              <a:t>Concomitant disease</a:t>
            </a:r>
          </a:p>
          <a:p>
            <a:pPr lvl="1">
              <a:lnSpc>
                <a:spcPct val="80000"/>
              </a:lnSpc>
            </a:pPr>
            <a:r>
              <a:rPr lang="en-US" sz="2000" dirty="0">
                <a:latin typeface="Arial" pitchFamily="34" charset="0"/>
                <a:cs typeface="Arial" pitchFamily="34" charset="0"/>
              </a:rPr>
              <a:t>Presence / absence of inhalation burns or respiratory burns</a:t>
            </a:r>
            <a:endParaRPr lang="en-IN" sz="2000" dirty="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Black" pitchFamily="34" charset="0"/>
              </a:rPr>
              <a:t>Emergency sedation</a:t>
            </a:r>
            <a:endParaRPr lang="en-IN" dirty="0">
              <a:solidFill>
                <a:srgbClr val="C00000"/>
              </a:solidFill>
              <a:latin typeface="Arial Black" pitchFamily="34" charset="0"/>
            </a:endParaRPr>
          </a:p>
        </p:txBody>
      </p:sp>
      <p:sp>
        <p:nvSpPr>
          <p:cNvPr id="3" name="Content Placeholder 2"/>
          <p:cNvSpPr>
            <a:spLocks noGrp="1"/>
          </p:cNvSpPr>
          <p:nvPr>
            <p:ph idx="1"/>
          </p:nvPr>
        </p:nvSpPr>
        <p:spPr>
          <a:xfrm>
            <a:off x="457200" y="1484784"/>
            <a:ext cx="8229600" cy="4525963"/>
          </a:xfrm>
        </p:spPr>
        <p:txBody>
          <a:bodyPr/>
          <a:lstStyle/>
          <a:p>
            <a:r>
              <a:rPr lang="en-IN" dirty="0"/>
              <a:t>Morphine – IV only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Black" pitchFamily="34" charset="0"/>
              </a:rPr>
              <a:t>Medical Management</a:t>
            </a:r>
            <a:endParaRPr lang="en-IN" dirty="0">
              <a:solidFill>
                <a:srgbClr val="C00000"/>
              </a:solidFill>
              <a:latin typeface="Arial Black" pitchFamily="34" charset="0"/>
            </a:endParaRPr>
          </a:p>
        </p:txBody>
      </p:sp>
      <p:sp>
        <p:nvSpPr>
          <p:cNvPr id="3" name="Content Placeholder 2"/>
          <p:cNvSpPr>
            <a:spLocks noGrp="1"/>
          </p:cNvSpPr>
          <p:nvPr>
            <p:ph idx="1"/>
          </p:nvPr>
        </p:nvSpPr>
        <p:spPr/>
        <p:txBody>
          <a:bodyPr>
            <a:normAutofit fontScale="92500" lnSpcReduction="20000"/>
          </a:bodyPr>
          <a:lstStyle/>
          <a:p>
            <a:pPr>
              <a:buNone/>
            </a:pPr>
            <a:r>
              <a:rPr lang="en-US" dirty="0"/>
              <a:t>Early hospital management (including the shock phase).</a:t>
            </a:r>
          </a:p>
          <a:p>
            <a:pPr>
              <a:buNone/>
            </a:pPr>
            <a:r>
              <a:rPr lang="en-US" dirty="0"/>
              <a:t> </a:t>
            </a:r>
          </a:p>
          <a:p>
            <a:pPr>
              <a:buNone/>
            </a:pPr>
            <a:r>
              <a:rPr lang="en-US" dirty="0"/>
              <a:t>This involves:</a:t>
            </a:r>
          </a:p>
          <a:p>
            <a:pPr>
              <a:buNone/>
            </a:pPr>
            <a:r>
              <a:rPr lang="en-US" dirty="0"/>
              <a:t>• Maintenance of a clear airway</a:t>
            </a:r>
          </a:p>
          <a:p>
            <a:pPr>
              <a:buNone/>
            </a:pPr>
            <a:r>
              <a:rPr lang="en-US" dirty="0"/>
              <a:t>• Pain relief</a:t>
            </a:r>
          </a:p>
          <a:p>
            <a:pPr>
              <a:buNone/>
            </a:pPr>
            <a:r>
              <a:rPr lang="en-US" dirty="0"/>
              <a:t>• Assessment of TBSA</a:t>
            </a:r>
          </a:p>
          <a:p>
            <a:pPr>
              <a:buNone/>
            </a:pPr>
            <a:r>
              <a:rPr lang="en-US" dirty="0"/>
              <a:t>• Maintenance of fluid balance</a:t>
            </a:r>
          </a:p>
          <a:p>
            <a:pPr>
              <a:buNone/>
            </a:pPr>
            <a:r>
              <a:rPr lang="en-US" dirty="0"/>
              <a:t>• Removal of adherent clothing and covering of the burns with sterile cotton dressings</a:t>
            </a:r>
          </a:p>
          <a:p>
            <a:pPr>
              <a:buNone/>
            </a:pP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lgn="just">
              <a:buNone/>
            </a:pPr>
            <a:r>
              <a:rPr lang="en-US" sz="2400" dirty="0">
                <a:latin typeface="Arial" pitchFamily="34" charset="0"/>
                <a:cs typeface="Arial" pitchFamily="34" charset="0"/>
              </a:rPr>
              <a:t>Application of neutralizing agents for chemical burns</a:t>
            </a:r>
          </a:p>
          <a:p>
            <a:pPr algn="just">
              <a:buNone/>
            </a:pPr>
            <a:r>
              <a:rPr lang="en-US" sz="2400" dirty="0">
                <a:latin typeface="Arial" pitchFamily="34" charset="0"/>
                <a:cs typeface="Arial" pitchFamily="34" charset="0"/>
              </a:rPr>
              <a:t>• Reassurance and explanation to the patient</a:t>
            </a:r>
          </a:p>
          <a:p>
            <a:pPr algn="just">
              <a:buNone/>
            </a:pPr>
            <a:r>
              <a:rPr lang="en-US" sz="2400" dirty="0">
                <a:latin typeface="Arial" pitchFamily="34" charset="0"/>
                <a:cs typeface="Arial" pitchFamily="34" charset="0"/>
              </a:rPr>
              <a:t>• Transfer to a burns unit or admission to an intensive care unit.</a:t>
            </a:r>
          </a:p>
          <a:p>
            <a:pPr algn="just">
              <a:buNone/>
            </a:pPr>
            <a:endParaRPr lang="en-US" sz="2400" dirty="0">
              <a:latin typeface="Arial" pitchFamily="34" charset="0"/>
              <a:cs typeface="Arial" pitchFamily="34" charset="0"/>
            </a:endParaRPr>
          </a:p>
          <a:p>
            <a:pPr algn="just">
              <a:buNone/>
            </a:pPr>
            <a:r>
              <a:rPr lang="en-US" sz="2400" dirty="0">
                <a:latin typeface="Arial" pitchFamily="34" charset="0"/>
                <a:cs typeface="Arial" pitchFamily="34" charset="0"/>
              </a:rPr>
              <a:t>	Whether the person is sent to the operating theatre for shaving of burns and grafting depends on the depth of the burns, the age of the patient and whether the patient is fit for surgery.</a:t>
            </a:r>
          </a:p>
          <a:p>
            <a:pPr algn="just">
              <a:buNone/>
            </a:pPr>
            <a:endParaRPr lang="en-IN" sz="24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4" name="Content Placeholder 3"/>
          <p:cNvGraphicFramePr>
            <a:graphicFrameLocks noGrp="1"/>
          </p:cNvGraphicFramePr>
          <p:nvPr>
            <p:ph idx="1"/>
          </p:nvPr>
        </p:nvGraphicFramePr>
        <p:xfrm>
          <a:off x="539552" y="908721"/>
          <a:ext cx="7992888"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Burn contracture"/>
          <p:cNvPicPr>
            <a:picLocks noChangeAspect="1" noChangeArrowheads="1"/>
          </p:cNvPicPr>
          <p:nvPr/>
        </p:nvPicPr>
        <p:blipFill>
          <a:blip r:embed="rId8" cstate="print"/>
          <a:srcRect/>
          <a:stretch>
            <a:fillRect/>
          </a:stretch>
        </p:blipFill>
        <p:spPr>
          <a:xfrm>
            <a:off x="4716016" y="4581128"/>
            <a:ext cx="1728192" cy="1832248"/>
          </a:xfrm>
          <a:prstGeom prst="rect">
            <a:avLst/>
          </a:prstGeom>
          <a:ln/>
        </p:spPr>
      </p:pic>
      <p:graphicFrame>
        <p:nvGraphicFramePr>
          <p:cNvPr id="6146" name="Object 2"/>
          <p:cNvGraphicFramePr>
            <a:graphicFrameLocks noChangeAspect="1"/>
          </p:cNvGraphicFramePr>
          <p:nvPr/>
        </p:nvGraphicFramePr>
        <p:xfrm>
          <a:off x="2627784" y="4581128"/>
          <a:ext cx="1800200" cy="1800200"/>
        </p:xfrm>
        <a:graphic>
          <a:graphicData uri="http://schemas.openxmlformats.org/presentationml/2006/ole">
            <mc:AlternateContent xmlns:mc="http://schemas.openxmlformats.org/markup-compatibility/2006">
              <mc:Choice xmlns:v="urn:schemas-microsoft-com:vml" Requires="v">
                <p:oleObj spid="_x0000_s6194" name="Photo Editor Photo" r:id="rId9" imgW="3258005" imgH="2161905" progId="">
                  <p:embed/>
                </p:oleObj>
              </mc:Choice>
              <mc:Fallback>
                <p:oleObj name="Photo Editor Photo" r:id="rId9" imgW="3258005" imgH="2161905"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7784" y="4581128"/>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 descr="image003"/>
          <p:cNvPicPr>
            <a:picLocks noChangeAspect="1" noChangeArrowheads="1"/>
          </p:cNvPicPr>
          <p:nvPr/>
        </p:nvPicPr>
        <p:blipFill>
          <a:blip r:embed="rId11" cstate="print"/>
          <a:srcRect/>
          <a:stretch>
            <a:fillRect/>
          </a:stretch>
        </p:blipFill>
        <p:spPr>
          <a:xfrm>
            <a:off x="611561" y="4581128"/>
            <a:ext cx="1728192" cy="1800200"/>
          </a:xfrm>
          <a:prstGeom prst="rect">
            <a:avLst/>
          </a:prstGeom>
          <a:ln/>
        </p:spPr>
      </p:pic>
      <p:graphicFrame>
        <p:nvGraphicFramePr>
          <p:cNvPr id="6147" name="Object 3"/>
          <p:cNvGraphicFramePr>
            <a:graphicFrameLocks noChangeAspect="1"/>
          </p:cNvGraphicFramePr>
          <p:nvPr/>
        </p:nvGraphicFramePr>
        <p:xfrm>
          <a:off x="6660232" y="4581128"/>
          <a:ext cx="1872357" cy="1819672"/>
        </p:xfrm>
        <a:graphic>
          <a:graphicData uri="http://schemas.openxmlformats.org/presentationml/2006/ole">
            <mc:AlternateContent xmlns:mc="http://schemas.openxmlformats.org/markup-compatibility/2006">
              <mc:Choice xmlns:v="urn:schemas-microsoft-com:vml" Requires="v">
                <p:oleObj spid="_x0000_s6195" name="Photo Editor Photo" r:id="rId12" imgW="2800741" imgH="4161905" progId="">
                  <p:embed/>
                </p:oleObj>
              </mc:Choice>
              <mc:Fallback>
                <p:oleObj name="Photo Editor Photo" r:id="rId12" imgW="2800741" imgH="4161905" progId="">
                  <p:embed/>
                  <p:pic>
                    <p:nvPicPr>
                      <p:cNvPr id="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0232" y="4581128"/>
                        <a:ext cx="1872357" cy="181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lgn="just"/>
            <a:r>
              <a:rPr lang="en-US" sz="2600" dirty="0">
                <a:solidFill>
                  <a:srgbClr val="FF0000"/>
                </a:solidFill>
                <a:latin typeface="Arial" pitchFamily="34" charset="0"/>
                <a:cs typeface="Arial" pitchFamily="34" charset="0"/>
              </a:rPr>
              <a:t>Fluid replacement </a:t>
            </a:r>
            <a:r>
              <a:rPr lang="en-US" sz="2600" dirty="0">
                <a:latin typeface="Arial" pitchFamily="34" charset="0"/>
                <a:cs typeface="Arial" pitchFamily="34" charset="0"/>
              </a:rPr>
              <a:t>is administered over a 36-hour period (from the occurrence of the burn, not the time of arrival at hospital).</a:t>
            </a:r>
          </a:p>
          <a:p>
            <a:pPr algn="just"/>
            <a:endParaRPr lang="en-US" sz="2600" dirty="0">
              <a:latin typeface="Arial" pitchFamily="34" charset="0"/>
              <a:cs typeface="Arial" pitchFamily="34" charset="0"/>
            </a:endParaRPr>
          </a:p>
          <a:p>
            <a:pPr algn="just"/>
            <a:r>
              <a:rPr lang="en-US" sz="2600" dirty="0">
                <a:latin typeface="Arial" pitchFamily="34" charset="0"/>
                <a:cs typeface="Arial" pitchFamily="34" charset="0"/>
              </a:rPr>
              <a:t>The volume of plasma required by the burns patient is related to the TBSA and the size of the patient.</a:t>
            </a:r>
          </a:p>
          <a:p>
            <a:pPr algn="just"/>
            <a:endParaRPr lang="en-US" sz="2600" dirty="0">
              <a:latin typeface="Arial" pitchFamily="34" charset="0"/>
              <a:cs typeface="Arial" pitchFamily="34" charset="0"/>
            </a:endParaRPr>
          </a:p>
          <a:p>
            <a:pPr algn="just"/>
            <a:r>
              <a:rPr lang="en-US" sz="2600" dirty="0">
                <a:latin typeface="Arial" pitchFamily="34" charset="0"/>
                <a:cs typeface="Arial" pitchFamily="34" charset="0"/>
              </a:rPr>
              <a:t>Management of wound areas varies according to the experience of the staff and facilities available. </a:t>
            </a:r>
          </a:p>
          <a:p>
            <a:pPr>
              <a:buNone/>
            </a:pP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latin typeface="Arial Black" pitchFamily="34" charset="0"/>
              </a:rPr>
              <a:t>Wound Management</a:t>
            </a:r>
            <a:endParaRPr lang="en-IN" dirty="0">
              <a:solidFill>
                <a:srgbClr val="C00000"/>
              </a:solidFill>
              <a:latin typeface="Arial Black" pitchFamily="34" charset="0"/>
            </a:endParaRPr>
          </a:p>
        </p:txBody>
      </p:sp>
      <p:sp>
        <p:nvSpPr>
          <p:cNvPr id="3" name="Content Placeholder 2"/>
          <p:cNvSpPr>
            <a:spLocks noGrp="1"/>
          </p:cNvSpPr>
          <p:nvPr>
            <p:ph idx="1"/>
          </p:nvPr>
        </p:nvSpPr>
        <p:spPr/>
        <p:txBody>
          <a:bodyPr>
            <a:normAutofit fontScale="85000" lnSpcReduction="20000"/>
          </a:bodyPr>
          <a:lstStyle/>
          <a:p>
            <a:pPr>
              <a:lnSpc>
                <a:spcPct val="80000"/>
              </a:lnSpc>
              <a:buFont typeface="Wingdings" pitchFamily="2" charset="2"/>
              <a:buNone/>
            </a:pPr>
            <a:r>
              <a:rPr lang="en-US" b="1" u="sng" dirty="0"/>
              <a:t>Initial care</a:t>
            </a:r>
            <a:r>
              <a:rPr lang="en-US" dirty="0"/>
              <a:t> </a:t>
            </a:r>
          </a:p>
          <a:p>
            <a:pPr>
              <a:lnSpc>
                <a:spcPct val="80000"/>
              </a:lnSpc>
              <a:buFont typeface="Wingdings" pitchFamily="2" charset="2"/>
              <a:buNone/>
            </a:pPr>
            <a:r>
              <a:rPr lang="en-US" dirty="0"/>
              <a:t>	</a:t>
            </a:r>
          </a:p>
          <a:p>
            <a:pPr>
              <a:lnSpc>
                <a:spcPct val="80000"/>
              </a:lnSpc>
            </a:pPr>
            <a:r>
              <a:rPr lang="en-US" dirty="0"/>
              <a:t>Done under a general </a:t>
            </a:r>
            <a:r>
              <a:rPr lang="en-US" dirty="0" err="1"/>
              <a:t>anaesthetic</a:t>
            </a:r>
            <a:r>
              <a:rPr lang="en-US" dirty="0"/>
              <a:t> or intravenous sedation</a:t>
            </a:r>
          </a:p>
          <a:p>
            <a:pPr>
              <a:lnSpc>
                <a:spcPct val="80000"/>
              </a:lnSpc>
            </a:pPr>
            <a:endParaRPr lang="en-US" dirty="0"/>
          </a:p>
          <a:p>
            <a:pPr>
              <a:lnSpc>
                <a:spcPct val="80000"/>
              </a:lnSpc>
            </a:pPr>
            <a:r>
              <a:rPr lang="en-US" dirty="0"/>
              <a:t>Thorough cleaning, removal of dead skin and carbon deposits by wiping with sterile wet gauze.</a:t>
            </a:r>
          </a:p>
          <a:p>
            <a:pPr>
              <a:lnSpc>
                <a:spcPct val="80000"/>
              </a:lnSpc>
            </a:pPr>
            <a:endParaRPr lang="en-US" dirty="0"/>
          </a:p>
          <a:p>
            <a:pPr>
              <a:lnSpc>
                <a:spcPct val="80000"/>
              </a:lnSpc>
            </a:pPr>
            <a:r>
              <a:rPr lang="en-US" dirty="0"/>
              <a:t>Application of  liberal amounts of  a topical antibacterial agents - Silver  nitrate , </a:t>
            </a:r>
            <a:r>
              <a:rPr lang="en-US" dirty="0" err="1"/>
              <a:t>Gentamicin</a:t>
            </a:r>
            <a:r>
              <a:rPr lang="en-US" dirty="0"/>
              <a:t> ,Silver Sulfadiazine</a:t>
            </a:r>
          </a:p>
          <a:p>
            <a:pPr>
              <a:lnSpc>
                <a:spcPct val="80000"/>
              </a:lnSpc>
            </a:pPr>
            <a:endParaRPr lang="en-IN" dirty="0"/>
          </a:p>
          <a:p>
            <a:pPr>
              <a:lnSpc>
                <a:spcPct val="80000"/>
              </a:lnSpc>
            </a:pPr>
            <a:r>
              <a:rPr lang="en-US" dirty="0"/>
              <a:t>Dressing with </a:t>
            </a:r>
            <a:r>
              <a:rPr lang="en-US" i="1" dirty="0"/>
              <a:t>tulle </a:t>
            </a:r>
            <a:r>
              <a:rPr lang="en-US" i="1" dirty="0" err="1"/>
              <a:t>gras</a:t>
            </a:r>
            <a:r>
              <a:rPr lang="en-US" i="1" dirty="0"/>
              <a:t>, </a:t>
            </a:r>
            <a:r>
              <a:rPr lang="en-US" dirty="0"/>
              <a:t>gauze, large </a:t>
            </a:r>
            <a:r>
              <a:rPr lang="en-US" dirty="0" err="1"/>
              <a:t>gamgee</a:t>
            </a:r>
            <a:r>
              <a:rPr lang="en-US" dirty="0"/>
              <a:t> pads and bandage  and  change dressings </a:t>
            </a:r>
            <a:r>
              <a:rPr lang="en-US" dirty="0" err="1"/>
              <a:t>atleast</a:t>
            </a:r>
            <a:r>
              <a:rPr lang="en-US" dirty="0"/>
              <a:t> every 48 hours. </a:t>
            </a:r>
          </a:p>
          <a:p>
            <a:pPr>
              <a:lnSpc>
                <a:spcPct val="80000"/>
              </a:lnSpc>
            </a:pPr>
            <a:endParaRPr lang="en-US" dirty="0"/>
          </a:p>
          <a:p>
            <a:pPr>
              <a:lnSpc>
                <a:spcPct val="80000"/>
              </a:lnSpc>
            </a:pPr>
            <a:endParaRPr lang="en-US" b="1" dirty="0"/>
          </a:p>
          <a:p>
            <a:pPr>
              <a:buNone/>
            </a:pP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457200" y="764704"/>
            <a:ext cx="8229600" cy="5361459"/>
          </a:xfrm>
        </p:spPr>
        <p:txBody>
          <a:bodyPr>
            <a:normAutofit fontScale="92500" lnSpcReduction="20000"/>
          </a:bodyPr>
          <a:lstStyle/>
          <a:p>
            <a:pPr algn="ctr">
              <a:buNone/>
            </a:pPr>
            <a:r>
              <a:rPr lang="en-IN" b="1" u="sng" dirty="0">
                <a:solidFill>
                  <a:srgbClr val="0070C0"/>
                </a:solidFill>
              </a:rPr>
              <a:t>Skin substitutes</a:t>
            </a:r>
          </a:p>
          <a:p>
            <a:r>
              <a:rPr lang="en-IN" sz="3000" dirty="0"/>
              <a:t>Biological dressing – </a:t>
            </a:r>
          </a:p>
          <a:p>
            <a:pPr lvl="1"/>
            <a:r>
              <a:rPr lang="en-IN" sz="2400" dirty="0"/>
              <a:t>Mainly use for temporary coverage of wounds in superficial partial thickness burn</a:t>
            </a:r>
          </a:p>
          <a:p>
            <a:pPr lvl="1"/>
            <a:r>
              <a:rPr lang="en-IN" sz="2400" dirty="0" err="1"/>
              <a:t>Allografts</a:t>
            </a:r>
            <a:r>
              <a:rPr lang="en-IN" sz="2400" dirty="0"/>
              <a:t> and </a:t>
            </a:r>
            <a:r>
              <a:rPr lang="en-IN" sz="2400" dirty="0" err="1"/>
              <a:t>Xenografts</a:t>
            </a:r>
            <a:endParaRPr lang="en-IN" sz="2400" dirty="0"/>
          </a:p>
          <a:p>
            <a:pPr lvl="1"/>
            <a:endParaRPr lang="en-IN" sz="2400" dirty="0"/>
          </a:p>
          <a:p>
            <a:r>
              <a:rPr lang="en-IN" sz="3000" dirty="0"/>
              <a:t>Synthetic dressing</a:t>
            </a:r>
            <a:r>
              <a:rPr lang="en-IN" dirty="0"/>
              <a:t>-</a:t>
            </a:r>
          </a:p>
          <a:p>
            <a:pPr lvl="1">
              <a:buFont typeface="Wingdings" pitchFamily="2" charset="2"/>
              <a:buChar char="ü"/>
            </a:pPr>
            <a:r>
              <a:rPr lang="en-IN" sz="2400" dirty="0"/>
              <a:t>Widely used is </a:t>
            </a:r>
            <a:r>
              <a:rPr lang="en-IN" sz="2400" dirty="0" err="1"/>
              <a:t>biobrane</a:t>
            </a:r>
            <a:endParaRPr lang="en-IN" sz="2400" dirty="0"/>
          </a:p>
          <a:p>
            <a:pPr lvl="1">
              <a:buFont typeface="Wingdings" pitchFamily="2" charset="2"/>
              <a:buChar char="ü"/>
            </a:pPr>
            <a:r>
              <a:rPr lang="en-IN" sz="2400" dirty="0"/>
              <a:t>More susceptible  for infection and potential for greater scar formation</a:t>
            </a:r>
          </a:p>
          <a:p>
            <a:pPr lvl="1">
              <a:buFont typeface="Wingdings" pitchFamily="2" charset="2"/>
              <a:buChar char="ü"/>
            </a:pPr>
            <a:endParaRPr lang="en-IN" sz="2400" dirty="0"/>
          </a:p>
          <a:p>
            <a:r>
              <a:rPr lang="en-IN" sz="3000" dirty="0"/>
              <a:t>Cultured epidermal autographs-</a:t>
            </a:r>
          </a:p>
          <a:p>
            <a:pPr lvl="1"/>
            <a:r>
              <a:rPr lang="en-IN" sz="2400" dirty="0"/>
              <a:t>Mainly use in &lt;50% TBSA </a:t>
            </a:r>
          </a:p>
          <a:p>
            <a:pPr lvl="1"/>
            <a:r>
              <a:rPr lang="en-IN" sz="2400" dirty="0"/>
              <a:t>More chance of rejection and contracture</a:t>
            </a:r>
          </a:p>
          <a:p>
            <a:pPr>
              <a:buNone/>
            </a:pP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solidFill>
                  <a:srgbClr val="C00000"/>
                </a:solidFill>
                <a:latin typeface="Arial Black" pitchFamily="34" charset="0"/>
              </a:rPr>
              <a:t> </a:t>
            </a:r>
          </a:p>
        </p:txBody>
      </p:sp>
      <p:sp>
        <p:nvSpPr>
          <p:cNvPr id="3" name="Content Placeholder 2"/>
          <p:cNvSpPr>
            <a:spLocks noGrp="1"/>
          </p:cNvSpPr>
          <p:nvPr>
            <p:ph idx="1"/>
          </p:nvPr>
        </p:nvSpPr>
        <p:spPr>
          <a:xfrm>
            <a:off x="467544" y="2132856"/>
            <a:ext cx="8229600" cy="2332856"/>
          </a:xfrm>
        </p:spPr>
        <p:txBody>
          <a:bodyPr>
            <a:normAutofit/>
          </a:bodyPr>
          <a:lstStyle/>
          <a:p>
            <a:pPr algn="ctr">
              <a:buNone/>
            </a:pPr>
            <a:r>
              <a:rPr lang="en-US" sz="4800" b="1" dirty="0">
                <a:solidFill>
                  <a:srgbClr val="C00000"/>
                </a:solidFill>
                <a:latin typeface="Arial Black" pitchFamily="34" charset="0"/>
              </a:rPr>
              <a:t>Surgical Management of the Burn Wound</a:t>
            </a:r>
            <a:endParaRPr lang="en-IN" sz="4800"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a:t>Techniques for burn reconstruction</a:t>
            </a:r>
            <a:endParaRPr lang="en-IN" dirty="0"/>
          </a:p>
        </p:txBody>
      </p:sp>
      <p:sp>
        <p:nvSpPr>
          <p:cNvPr id="3" name="Content Placeholder 2"/>
          <p:cNvSpPr>
            <a:spLocks noGrp="1"/>
          </p:cNvSpPr>
          <p:nvPr>
            <p:ph idx="1"/>
          </p:nvPr>
        </p:nvSpPr>
        <p:spPr/>
        <p:txBody>
          <a:bodyPr/>
          <a:lstStyle/>
          <a:p>
            <a:pPr>
              <a:buNone/>
            </a:pPr>
            <a:r>
              <a:rPr lang="en-IN" dirty="0"/>
              <a:t> </a:t>
            </a:r>
          </a:p>
        </p:txBody>
      </p:sp>
      <p:sp>
        <p:nvSpPr>
          <p:cNvPr id="5" name="Content Placeholder 9"/>
          <p:cNvSpPr txBox="1">
            <a:spLocks/>
          </p:cNvSpPr>
          <p:nvPr/>
        </p:nvSpPr>
        <p:spPr>
          <a:xfrm>
            <a:off x="251520" y="1628800"/>
            <a:ext cx="4038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sng" strike="noStrike" kern="1200" cap="none" spc="0" normalizeH="0" baseline="0" noProof="0" dirty="0">
                <a:ln>
                  <a:noFill/>
                </a:ln>
                <a:solidFill>
                  <a:srgbClr val="FF0000"/>
                </a:solidFill>
                <a:effectLst/>
                <a:uLnTx/>
                <a:uFillTx/>
                <a:latin typeface="+mn-lt"/>
                <a:ea typeface="+mn-ea"/>
                <a:cs typeface="+mn-cs"/>
              </a:rPr>
              <a:t>Without deficiency of tissue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Excision and primary closure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Z-</a:t>
            </a:r>
            <a:r>
              <a:rPr kumimoji="0" lang="en-US" sz="2400" b="0" i="0" u="none" strike="noStrike" kern="1200" cap="none" spc="0" normalizeH="0" baseline="0" noProof="0" dirty="0" err="1">
                <a:ln>
                  <a:noFill/>
                </a:ln>
                <a:solidFill>
                  <a:schemeClr val="tx1"/>
                </a:solidFill>
                <a:effectLst/>
                <a:uLnTx/>
                <a:uFillTx/>
                <a:latin typeface="+mn-lt"/>
                <a:ea typeface="+mn-ea"/>
                <a:cs typeface="+mn-cs"/>
              </a:rPr>
              <a:t>plasty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572000" y="1628800"/>
            <a:ext cx="4572000" cy="3785652"/>
          </a:xfrm>
          <a:prstGeom prst="rect">
            <a:avLst/>
          </a:prstGeom>
        </p:spPr>
        <p:txBody>
          <a:bodyPr wrap="square">
            <a:spAutoFit/>
          </a:bodyPr>
          <a:lstStyle/>
          <a:p>
            <a:pPr>
              <a:buNone/>
            </a:pPr>
            <a:r>
              <a:rPr lang="en-US" sz="2400" u="sng" dirty="0">
                <a:solidFill>
                  <a:srgbClr val="FF0000"/>
                </a:solidFill>
              </a:rPr>
              <a:t>With deficiency of tissue</a:t>
            </a:r>
          </a:p>
          <a:p>
            <a:r>
              <a:rPr lang="en-US" sz="2400" dirty="0"/>
              <a:t>Simple reconstruction</a:t>
            </a:r>
          </a:p>
          <a:p>
            <a:r>
              <a:rPr lang="en-US" sz="2400" dirty="0"/>
              <a:t>Skin graft</a:t>
            </a:r>
          </a:p>
          <a:p>
            <a:r>
              <a:rPr lang="en-US" sz="2400" dirty="0"/>
              <a:t>Dermal templates and skin grafts</a:t>
            </a:r>
          </a:p>
          <a:p>
            <a:r>
              <a:rPr lang="en-US" sz="2400" dirty="0"/>
              <a:t>Transposition flaps</a:t>
            </a:r>
          </a:p>
          <a:p>
            <a:r>
              <a:rPr lang="en-US" sz="2400" dirty="0"/>
              <a:t>Axial and random flaps</a:t>
            </a:r>
          </a:p>
          <a:p>
            <a:r>
              <a:rPr lang="en-US" sz="2400" dirty="0" err="1"/>
              <a:t>Myocutaneous</a:t>
            </a:r>
            <a:r>
              <a:rPr lang="en-US" sz="2400" dirty="0"/>
              <a:t> flaps</a:t>
            </a:r>
          </a:p>
          <a:p>
            <a:r>
              <a:rPr lang="en-US" sz="2400" dirty="0"/>
              <a:t>Tissue expansion</a:t>
            </a:r>
          </a:p>
          <a:p>
            <a:r>
              <a:rPr lang="en-US" sz="2400" dirty="0"/>
              <a:t>Free flaps</a:t>
            </a:r>
          </a:p>
          <a:p>
            <a:r>
              <a:rPr lang="en-US" sz="2400" dirty="0"/>
              <a:t>Prefabricated flaps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77312"/>
          </a:xfrm>
        </p:spPr>
        <p:txBody>
          <a:bodyPr>
            <a:normAutofit/>
          </a:bodyPr>
          <a:lstStyle/>
          <a:p>
            <a:r>
              <a:rPr lang="en-US" b="1" dirty="0">
                <a:solidFill>
                  <a:srgbClr val="C00000"/>
                </a:solidFill>
              </a:rPr>
              <a:t>PHYSIOTHERAPY MANAGEMENT OF BURNS</a:t>
            </a:r>
          </a:p>
        </p:txBody>
      </p:sp>
      <p:sp>
        <p:nvSpPr>
          <p:cNvPr id="3" name="Content Placeholder 2"/>
          <p:cNvSpPr>
            <a:spLocks noGrp="1"/>
          </p:cNvSpPr>
          <p:nvPr>
            <p:ph idx="1"/>
          </p:nvPr>
        </p:nvSpPr>
        <p:spPr/>
        <p:txBody>
          <a:bodyPr/>
          <a:lstStyle/>
          <a:p>
            <a:pPr>
              <a:buNone/>
            </a:pPr>
            <a:r>
              <a:rPr lang="en-US"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lnSpcReduction="20000"/>
          </a:bodyPr>
          <a:lstStyle/>
          <a:p>
            <a:pPr>
              <a:buNone/>
            </a:pPr>
            <a:r>
              <a:rPr lang="en-IN" b="1" u="sng" dirty="0"/>
              <a:t>Treatment is directed toward</a:t>
            </a:r>
          </a:p>
          <a:p>
            <a:pPr>
              <a:buNone/>
            </a:pPr>
            <a:endParaRPr lang="en-US" b="1" u="sng" dirty="0"/>
          </a:p>
          <a:p>
            <a:pPr lvl="0"/>
            <a:r>
              <a:rPr lang="en-IN" dirty="0"/>
              <a:t>prevention of scar contracture</a:t>
            </a:r>
            <a:endParaRPr lang="en-US" dirty="0"/>
          </a:p>
          <a:p>
            <a:pPr lvl="0"/>
            <a:r>
              <a:rPr lang="en-IN" dirty="0"/>
              <a:t>preservation of normal ROM</a:t>
            </a:r>
            <a:endParaRPr lang="en-US" dirty="0"/>
          </a:p>
          <a:p>
            <a:pPr lvl="0"/>
            <a:r>
              <a:rPr lang="en-IN" dirty="0"/>
              <a:t>prevention or minimization of hypertrophic scar formation and deformity</a:t>
            </a:r>
            <a:endParaRPr lang="en-US" dirty="0"/>
          </a:p>
          <a:p>
            <a:pPr lvl="0"/>
            <a:r>
              <a:rPr lang="en-IN" dirty="0"/>
              <a:t>maintenance or improvement in muscular strength and cardiovascular endurance</a:t>
            </a:r>
            <a:endParaRPr lang="en-US" dirty="0"/>
          </a:p>
          <a:p>
            <a:pPr lvl="0"/>
            <a:r>
              <a:rPr lang="en-IN" dirty="0"/>
              <a:t>Return to pre burn function</a:t>
            </a:r>
            <a:endParaRPr lang="en-US" dirty="0"/>
          </a:p>
          <a:p>
            <a:pPr lvl="0"/>
            <a:r>
              <a:rPr lang="en-IN" dirty="0"/>
              <a:t>Performance of ADL</a:t>
            </a:r>
            <a:endParaRPr lang="en-US" dirty="0"/>
          </a:p>
          <a:p>
            <a:pPr>
              <a:buNone/>
            </a:pP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Examination</a:t>
            </a:r>
          </a:p>
        </p:txBody>
      </p:sp>
      <p:sp>
        <p:nvSpPr>
          <p:cNvPr id="3" name="Content Placeholder 2"/>
          <p:cNvSpPr>
            <a:spLocks noGrp="1"/>
          </p:cNvSpPr>
          <p:nvPr>
            <p:ph idx="1"/>
          </p:nvPr>
        </p:nvSpPr>
        <p:spPr/>
        <p:txBody>
          <a:bodyPr>
            <a:normAutofit fontScale="85000" lnSpcReduction="20000"/>
          </a:bodyPr>
          <a:lstStyle/>
          <a:p>
            <a:r>
              <a:rPr lang="en-IN" dirty="0"/>
              <a:t>Consider the potential for development of indirect impairment as the burn wounds heal and mature. </a:t>
            </a:r>
          </a:p>
          <a:p>
            <a:endParaRPr lang="en-IN" dirty="0"/>
          </a:p>
          <a:p>
            <a:pPr>
              <a:buNone/>
            </a:pPr>
            <a:endParaRPr lang="en-US" dirty="0"/>
          </a:p>
          <a:p>
            <a:r>
              <a:rPr lang="en-IN" dirty="0"/>
              <a:t>Accurate history regarding any pre-existing limitations or previous injuries that may affect rehabilitation potential should be taken.</a:t>
            </a:r>
          </a:p>
          <a:p>
            <a:endParaRPr lang="en-IN" dirty="0"/>
          </a:p>
          <a:p>
            <a:pPr>
              <a:buNone/>
            </a:pPr>
            <a:endParaRPr lang="en-US" dirty="0"/>
          </a:p>
          <a:p>
            <a:r>
              <a:rPr lang="en-IN" dirty="0"/>
              <a:t>Examine and monitor patients routinely for changes in skin integrity, ROM and mobility. </a:t>
            </a:r>
            <a:endParaRPr lang="en-US" dirty="0"/>
          </a:p>
          <a:p>
            <a:pPr>
              <a:buNone/>
            </a:pP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Intervention</a:t>
            </a:r>
          </a:p>
        </p:txBody>
      </p:sp>
      <p:sp>
        <p:nvSpPr>
          <p:cNvPr id="3" name="Content Placeholder 2"/>
          <p:cNvSpPr>
            <a:spLocks noGrp="1"/>
          </p:cNvSpPr>
          <p:nvPr>
            <p:ph idx="1"/>
          </p:nvPr>
        </p:nvSpPr>
        <p:spPr/>
        <p:txBody>
          <a:bodyPr>
            <a:normAutofit fontScale="85000" lnSpcReduction="10000"/>
          </a:bodyPr>
          <a:lstStyle/>
          <a:p>
            <a:pPr lvl="0"/>
            <a:r>
              <a:rPr lang="en-IN" dirty="0"/>
              <a:t>Control &amp; resolution of oedema – elevation of extremity &amp; active movement especially of hands and ankle.</a:t>
            </a:r>
          </a:p>
          <a:p>
            <a:pPr lvl="0">
              <a:buNone/>
            </a:pPr>
            <a:endParaRPr lang="en-US" dirty="0"/>
          </a:p>
          <a:p>
            <a:pPr lvl="0">
              <a:buNone/>
            </a:pPr>
            <a:endParaRPr lang="en-US" dirty="0"/>
          </a:p>
          <a:p>
            <a:pPr lvl="0"/>
            <a:r>
              <a:rPr lang="en-IN" dirty="0"/>
              <a:t>Preserving ROM – active movement.</a:t>
            </a:r>
          </a:p>
          <a:p>
            <a:pPr lvl="0">
              <a:buNone/>
            </a:pPr>
            <a:endParaRPr lang="en-US" dirty="0"/>
          </a:p>
          <a:p>
            <a:pPr lvl="0">
              <a:buNone/>
            </a:pPr>
            <a:endParaRPr lang="en-US" dirty="0"/>
          </a:p>
          <a:p>
            <a:pPr lvl="0"/>
            <a:r>
              <a:rPr lang="en-IN" dirty="0"/>
              <a:t>Prevention of scar contracture – positioning, splinting, exercise , after wound closure, massage &amp; compression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u="sng" dirty="0"/>
              <a:t>Positioning &amp; splinting:</a:t>
            </a:r>
            <a:endParaRPr lang="en-IN" dirty="0"/>
          </a:p>
        </p:txBody>
      </p:sp>
      <p:sp>
        <p:nvSpPr>
          <p:cNvPr id="3" name="Content Placeholder 2"/>
          <p:cNvSpPr>
            <a:spLocks noGrp="1"/>
          </p:cNvSpPr>
          <p:nvPr>
            <p:ph idx="1"/>
          </p:nvPr>
        </p:nvSpPr>
        <p:spPr/>
        <p:txBody>
          <a:bodyPr/>
          <a:lstStyle/>
          <a:p>
            <a:pPr>
              <a:buNone/>
            </a:pPr>
            <a:r>
              <a:rPr lang="en-IN" b="1" dirty="0"/>
              <a:t>Goals of positioning are:</a:t>
            </a:r>
          </a:p>
          <a:p>
            <a:pPr>
              <a:buNone/>
            </a:pPr>
            <a:endParaRPr lang="en-US" dirty="0"/>
          </a:p>
          <a:p>
            <a:pPr lvl="0"/>
            <a:r>
              <a:rPr lang="en-IN" dirty="0"/>
              <a:t>To minimize oedema</a:t>
            </a:r>
            <a:endParaRPr lang="en-US" dirty="0"/>
          </a:p>
          <a:p>
            <a:pPr lvl="0"/>
            <a:r>
              <a:rPr lang="en-IN" dirty="0"/>
              <a:t>To prevent tissue destruction</a:t>
            </a:r>
            <a:endParaRPr lang="en-US" dirty="0"/>
          </a:p>
          <a:p>
            <a:pPr lvl="0"/>
            <a:r>
              <a:rPr lang="en-IN" dirty="0"/>
              <a:t>Maintain soft tissues in elongated state </a:t>
            </a:r>
            <a:endParaRPr lang="en-US" dirty="0"/>
          </a:p>
          <a:p>
            <a:endParaRPr lang="en-US" dirty="0"/>
          </a:p>
          <a:p>
            <a:pPr>
              <a:buNone/>
            </a:pP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4" name="Content Placeholder 3"/>
          <p:cNvGraphicFramePr>
            <a:graphicFrameLocks noGrp="1"/>
          </p:cNvGraphicFramePr>
          <p:nvPr>
            <p:ph idx="1"/>
          </p:nvPr>
        </p:nvGraphicFramePr>
        <p:xfrm>
          <a:off x="395536" y="620688"/>
          <a:ext cx="822960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pic>
        <p:nvPicPr>
          <p:cNvPr id="4" name="Picture 6"/>
          <p:cNvPicPr>
            <a:picLocks noChangeAspect="1" noChangeArrowheads="1"/>
          </p:cNvPicPr>
          <p:nvPr/>
        </p:nvPicPr>
        <p:blipFill>
          <a:blip r:embed="rId2" cstate="print"/>
          <a:srcRect l="1662" t="4204" r="2870" b="4239"/>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graphicFrame>
        <p:nvGraphicFramePr>
          <p:cNvPr id="4" name="Group 48"/>
          <p:cNvGraphicFramePr>
            <a:graphicFrameLocks/>
          </p:cNvGraphicFramePr>
          <p:nvPr/>
        </p:nvGraphicFramePr>
        <p:xfrm>
          <a:off x="457200" y="685800"/>
          <a:ext cx="8229600" cy="5521962"/>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Arial" pitchFamily="34" charset="0"/>
                          <a:cs typeface="Arial" pitchFamily="34" charset="0"/>
                        </a:rPr>
                        <a:t>Joint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Arial" pitchFamily="34" charset="0"/>
                          <a:cs typeface="Arial" pitchFamily="34" charset="0"/>
                        </a:rPr>
                        <a:t>Deformity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Arial" pitchFamily="34" charset="0"/>
                          <a:cs typeface="Arial" pitchFamily="34" charset="0"/>
                        </a:rPr>
                        <a:t>Motion to be stressed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1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cs typeface="Arial" pitchFamily="34" charset="0"/>
                        </a:rPr>
                        <a:t>Anterior neck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Flexion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Hyperextn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1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Shoulder- axilla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Add &amp; 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Ab, Flx, 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1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Elbow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cs typeface="Arial" pitchFamily="34" charset="0"/>
                        </a:rPr>
                        <a:t>Flex &amp; </a:t>
                      </a:r>
                      <a:r>
                        <a:rPr kumimoji="0" lang="en-US" sz="2400" b="0" i="0" u="none" strike="noStrike" cap="none" normalizeH="0" baseline="0" dirty="0" err="1">
                          <a:ln>
                            <a:noFill/>
                          </a:ln>
                          <a:solidFill>
                            <a:schemeClr val="tx1"/>
                          </a:solidFill>
                          <a:effectLst/>
                          <a:latin typeface="Arial" pitchFamily="34" charset="0"/>
                          <a:cs typeface="Arial" pitchFamily="34" charset="0"/>
                        </a:rPr>
                        <a:t>prona</a:t>
                      </a:r>
                      <a:r>
                        <a:rPr kumimoji="0" lang="en-US" sz="2400" b="0" i="0" u="none" strike="noStrike" cap="none" normalizeH="0" baseline="0" dirty="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Ext &amp; Sup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1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Hand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Claw hand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Wrist extn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9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Hip &amp; groin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cs typeface="Arial" pitchFamily="34" charset="0"/>
                        </a:rPr>
                        <a:t>Flex &amp; add.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err="1">
                          <a:ln>
                            <a:noFill/>
                          </a:ln>
                          <a:solidFill>
                            <a:schemeClr val="tx1"/>
                          </a:solidFill>
                          <a:effectLst/>
                          <a:latin typeface="Arial" pitchFamily="34" charset="0"/>
                          <a:cs typeface="Arial" pitchFamily="34" charset="0"/>
                        </a:rPr>
                        <a:t>Extn</a:t>
                      </a:r>
                      <a:r>
                        <a:rPr kumimoji="0" lang="en-US" sz="2400" b="0" i="0" u="none" strike="noStrike" cap="none" normalizeH="0" baseline="0" dirty="0">
                          <a:ln>
                            <a:noFill/>
                          </a:ln>
                          <a:solidFill>
                            <a:schemeClr val="tx1"/>
                          </a:solidFill>
                          <a:effectLst/>
                          <a:latin typeface="Arial" pitchFamily="34" charset="0"/>
                          <a:cs typeface="Arial" pitchFamily="34" charset="0"/>
                        </a:rPr>
                        <a:t> &amp; </a:t>
                      </a:r>
                      <a:r>
                        <a:rPr kumimoji="0" lang="en-US" sz="2400" b="0" i="0" u="none" strike="noStrike" cap="none" normalizeH="0" baseline="0" dirty="0" err="1">
                          <a:ln>
                            <a:noFill/>
                          </a:ln>
                          <a:solidFill>
                            <a:schemeClr val="tx1"/>
                          </a:solidFill>
                          <a:effectLst/>
                          <a:latin typeface="Arial" pitchFamily="34" charset="0"/>
                          <a:cs typeface="Arial" pitchFamily="34" charset="0"/>
                        </a:rPr>
                        <a:t>abdn</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Knee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Flexion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err="1">
                          <a:ln>
                            <a:noFill/>
                          </a:ln>
                          <a:solidFill>
                            <a:schemeClr val="tx1"/>
                          </a:solidFill>
                          <a:effectLst/>
                          <a:latin typeface="Arial" pitchFamily="34" charset="0"/>
                          <a:cs typeface="Arial" pitchFamily="34" charset="0"/>
                        </a:rPr>
                        <a:t>Extn</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69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Ankle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Arial" pitchFamily="34" charset="0"/>
                          <a:cs typeface="Arial" pitchFamily="34" charset="0"/>
                        </a:rPr>
                        <a:t>PF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cs typeface="Arial" pitchFamily="34" charset="0"/>
                        </a:rPr>
                        <a:t>DF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Splinting is an extension of positioning programme.</a:t>
            </a:r>
            <a:endParaRPr lang="en-IN" dirty="0"/>
          </a:p>
        </p:txBody>
      </p:sp>
      <p:sp>
        <p:nvSpPr>
          <p:cNvPr id="3" name="Content Placeholder 2"/>
          <p:cNvSpPr>
            <a:spLocks noGrp="1"/>
          </p:cNvSpPr>
          <p:nvPr>
            <p:ph idx="1"/>
          </p:nvPr>
        </p:nvSpPr>
        <p:spPr/>
        <p:txBody>
          <a:bodyPr/>
          <a:lstStyle/>
          <a:p>
            <a:pPr>
              <a:buNone/>
            </a:pPr>
            <a:r>
              <a:rPr lang="en-IN" sz="2400" b="1" dirty="0">
                <a:latin typeface="Arial" pitchFamily="34" charset="0"/>
                <a:cs typeface="Arial" pitchFamily="34" charset="0"/>
              </a:rPr>
              <a:t>Indications for splints are:</a:t>
            </a:r>
          </a:p>
          <a:p>
            <a:pPr>
              <a:buNone/>
            </a:pPr>
            <a:endParaRPr lang="en-US" sz="2400" dirty="0">
              <a:latin typeface="Arial" pitchFamily="34" charset="0"/>
              <a:cs typeface="Arial" pitchFamily="34" charset="0"/>
            </a:endParaRPr>
          </a:p>
          <a:p>
            <a:pPr lvl="0"/>
            <a:r>
              <a:rPr lang="en-IN" sz="2400" dirty="0">
                <a:latin typeface="Arial" pitchFamily="34" charset="0"/>
                <a:cs typeface="Arial" pitchFamily="34" charset="0"/>
              </a:rPr>
              <a:t>Prevention of contractures</a:t>
            </a:r>
            <a:endParaRPr lang="en-US" sz="2400" dirty="0">
              <a:latin typeface="Arial" pitchFamily="34" charset="0"/>
              <a:cs typeface="Arial" pitchFamily="34" charset="0"/>
            </a:endParaRPr>
          </a:p>
          <a:p>
            <a:pPr lvl="0"/>
            <a:r>
              <a:rPr lang="en-IN" sz="2400" dirty="0">
                <a:latin typeface="Arial" pitchFamily="34" charset="0"/>
                <a:cs typeface="Arial" pitchFamily="34" charset="0"/>
              </a:rPr>
              <a:t>Maintenance of ROM achieved during an exercise session or surgical release</a:t>
            </a:r>
            <a:endParaRPr lang="en-US" sz="2400" dirty="0">
              <a:latin typeface="Arial" pitchFamily="34" charset="0"/>
              <a:cs typeface="Arial" pitchFamily="34" charset="0"/>
            </a:endParaRPr>
          </a:p>
          <a:p>
            <a:pPr lvl="0"/>
            <a:r>
              <a:rPr lang="en-IN" sz="2400" dirty="0">
                <a:latin typeface="Arial" pitchFamily="34" charset="0"/>
                <a:cs typeface="Arial" pitchFamily="34" charset="0"/>
              </a:rPr>
              <a:t>Correction of contracture</a:t>
            </a:r>
            <a:endParaRPr lang="en-US" sz="2400" dirty="0">
              <a:latin typeface="Arial" pitchFamily="34" charset="0"/>
              <a:cs typeface="Arial" pitchFamily="34" charset="0"/>
            </a:endParaRPr>
          </a:p>
          <a:p>
            <a:r>
              <a:rPr lang="en-IN" sz="2400" dirty="0">
                <a:latin typeface="Arial" pitchFamily="34" charset="0"/>
                <a:cs typeface="Arial" pitchFamily="34" charset="0"/>
              </a:rPr>
              <a:t>Protection of joint or tendon</a:t>
            </a:r>
            <a:endParaRPr lang="en-US" sz="2400" dirty="0">
              <a:latin typeface="Arial" pitchFamily="34" charset="0"/>
              <a:cs typeface="Arial" pitchFamily="34" charset="0"/>
            </a:endParaRPr>
          </a:p>
          <a:p>
            <a:pPr>
              <a:buNone/>
            </a:pP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77500" lnSpcReduction="20000"/>
          </a:bodyPr>
          <a:lstStyle/>
          <a:p>
            <a:r>
              <a:rPr lang="en-IN" b="1" dirty="0"/>
              <a:t>Splint should be easy to apply, remove &amp; clean and should be of light weight. </a:t>
            </a:r>
          </a:p>
          <a:p>
            <a:pPr>
              <a:buNone/>
            </a:pPr>
            <a:endParaRPr lang="en-IN" b="1" dirty="0"/>
          </a:p>
          <a:p>
            <a:pPr>
              <a:buNone/>
            </a:pPr>
            <a:endParaRPr lang="en-US" dirty="0"/>
          </a:p>
          <a:p>
            <a:r>
              <a:rPr lang="en-IN" b="1" dirty="0"/>
              <a:t>Splints</a:t>
            </a:r>
            <a:endParaRPr lang="en-US" dirty="0"/>
          </a:p>
          <a:p>
            <a:pPr lvl="0">
              <a:buFont typeface="Wingdings" pitchFamily="2" charset="2"/>
              <a:buChar char="Ø"/>
            </a:pPr>
            <a:r>
              <a:rPr lang="en-IN" dirty="0"/>
              <a:t>Should conform to the body part, care must be taken to ensure that there are no pressure points that may cause a breakdown in normal or healing skin.</a:t>
            </a:r>
          </a:p>
          <a:p>
            <a:pPr lvl="0">
              <a:buNone/>
            </a:pPr>
            <a:endParaRPr lang="en-US" dirty="0"/>
          </a:p>
          <a:p>
            <a:pPr lvl="0">
              <a:buFont typeface="Wingdings" pitchFamily="2" charset="2"/>
              <a:buChar char="Ø"/>
            </a:pPr>
            <a:r>
              <a:rPr lang="en-IN" dirty="0"/>
              <a:t>Should be checked for proper fit &amp; revised if necessary.</a:t>
            </a:r>
          </a:p>
          <a:p>
            <a:pPr lvl="0">
              <a:buNone/>
            </a:pPr>
            <a:endParaRPr lang="en-US" dirty="0"/>
          </a:p>
          <a:p>
            <a:pPr>
              <a:buFont typeface="Wingdings" pitchFamily="2" charset="2"/>
              <a:buChar char="Ø"/>
            </a:pPr>
            <a:r>
              <a:rPr lang="en-IN" dirty="0"/>
              <a:t>Static splints are usually used in burn therapy programme</a:t>
            </a:r>
            <a:endParaRPr lang="en-US" dirty="0"/>
          </a:p>
          <a:p>
            <a:pPr>
              <a:buNone/>
            </a:pPr>
            <a:endParaRPr lang="en-I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lnSpc>
                <a:spcPct val="120000"/>
              </a:lnSpc>
              <a:buFontTx/>
              <a:buNone/>
            </a:pPr>
            <a:r>
              <a:rPr lang="en-US" dirty="0"/>
              <a:t>Hand &amp; Wrist</a:t>
            </a:r>
          </a:p>
          <a:p>
            <a:pPr>
              <a:lnSpc>
                <a:spcPct val="120000"/>
              </a:lnSpc>
            </a:pPr>
            <a:r>
              <a:rPr lang="en-US" dirty="0" err="1"/>
              <a:t>Palmar</a:t>
            </a:r>
            <a:r>
              <a:rPr lang="en-US" dirty="0"/>
              <a:t> surface burn or graft placement </a:t>
            </a:r>
          </a:p>
          <a:p>
            <a:pPr>
              <a:buNone/>
            </a:pPr>
            <a:endParaRPr lang="en-IN" dirty="0"/>
          </a:p>
        </p:txBody>
      </p:sp>
      <p:pic>
        <p:nvPicPr>
          <p:cNvPr id="4" name="Picture 5"/>
          <p:cNvPicPr>
            <a:picLocks noChangeAspect="1" noChangeArrowheads="1"/>
          </p:cNvPicPr>
          <p:nvPr/>
        </p:nvPicPr>
        <p:blipFill>
          <a:blip r:embed="rId2" cstate="print"/>
          <a:srcRect l="3847" t="5679" r="7265" b="5679"/>
          <a:stretch>
            <a:fillRect/>
          </a:stretch>
        </p:blipFill>
        <p:spPr bwMode="auto">
          <a:xfrm>
            <a:off x="1547664" y="2996952"/>
            <a:ext cx="6096000" cy="3212976"/>
          </a:xfrm>
          <a:prstGeom prst="rect">
            <a:avLst/>
          </a:prstGeom>
          <a:noFill/>
          <a:ln w="12700" cap="sq">
            <a:noFill/>
            <a:miter lim="800000"/>
            <a:headEnd type="none" w="sm" len="sm"/>
            <a:tailEnd type="none" w="sm" len="sm"/>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Intrinsic minor hand</a:t>
            </a:r>
          </a:p>
        </p:txBody>
      </p:sp>
      <p:sp>
        <p:nvSpPr>
          <p:cNvPr id="3" name="Content Placeholder 2"/>
          <p:cNvSpPr>
            <a:spLocks noGrp="1"/>
          </p:cNvSpPr>
          <p:nvPr>
            <p:ph idx="1"/>
          </p:nvPr>
        </p:nvSpPr>
        <p:spPr/>
        <p:txBody>
          <a:bodyPr/>
          <a:lstStyle/>
          <a:p>
            <a:pPr>
              <a:buNone/>
            </a:pPr>
            <a:r>
              <a:rPr lang="en-IN" dirty="0"/>
              <a:t> </a:t>
            </a:r>
          </a:p>
        </p:txBody>
      </p:sp>
      <p:pic>
        <p:nvPicPr>
          <p:cNvPr id="4" name="Picture 5" descr="4"/>
          <p:cNvPicPr>
            <a:picLocks noChangeAspect="1" noChangeArrowheads="1"/>
          </p:cNvPicPr>
          <p:nvPr/>
        </p:nvPicPr>
        <p:blipFill>
          <a:blip r:embed="rId2" cstate="print"/>
          <a:srcRect/>
          <a:stretch>
            <a:fillRect/>
          </a:stretch>
        </p:blipFill>
        <p:spPr>
          <a:xfrm>
            <a:off x="1524000" y="1752600"/>
            <a:ext cx="5791200" cy="4460875"/>
          </a:xfrm>
          <a:prstGeom prst="rect">
            <a:avLst/>
          </a:prstGeom>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Intrinsic plus  hand splint</a:t>
            </a:r>
          </a:p>
        </p:txBody>
      </p:sp>
      <p:sp>
        <p:nvSpPr>
          <p:cNvPr id="3" name="Content Placeholder 2"/>
          <p:cNvSpPr>
            <a:spLocks noGrp="1"/>
          </p:cNvSpPr>
          <p:nvPr>
            <p:ph idx="1"/>
          </p:nvPr>
        </p:nvSpPr>
        <p:spPr/>
        <p:txBody>
          <a:bodyPr/>
          <a:lstStyle/>
          <a:p>
            <a:pPr>
              <a:buNone/>
            </a:pPr>
            <a:r>
              <a:rPr lang="en-IN" dirty="0"/>
              <a:t> </a:t>
            </a:r>
          </a:p>
        </p:txBody>
      </p:sp>
      <p:pic>
        <p:nvPicPr>
          <p:cNvPr id="4" name="Picture 4" descr="56058401"/>
          <p:cNvPicPr>
            <a:picLocks noChangeAspect="1" noChangeArrowheads="1"/>
          </p:cNvPicPr>
          <p:nvPr/>
        </p:nvPicPr>
        <p:blipFill>
          <a:blip r:embed="rId2" cstate="print"/>
          <a:srcRect/>
          <a:stretch>
            <a:fillRect/>
          </a:stretch>
        </p:blipFill>
        <p:spPr bwMode="auto">
          <a:xfrm>
            <a:off x="1475656" y="1700808"/>
            <a:ext cx="6324600" cy="4176712"/>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algn="just">
              <a:lnSpc>
                <a:spcPct val="120000"/>
              </a:lnSpc>
              <a:buFontTx/>
              <a:buNone/>
            </a:pPr>
            <a:r>
              <a:rPr lang="en-US" sz="2800" dirty="0"/>
              <a:t>Elbow:</a:t>
            </a:r>
          </a:p>
          <a:p>
            <a:pPr algn="just">
              <a:lnSpc>
                <a:spcPct val="120000"/>
              </a:lnSpc>
            </a:pPr>
            <a:r>
              <a:rPr lang="en-US" sz="2800" dirty="0"/>
              <a:t>Splint should maintain elbow in flexion or extension depending on burnt area</a:t>
            </a:r>
          </a:p>
          <a:p>
            <a:pPr algn="just">
              <a:lnSpc>
                <a:spcPct val="120000"/>
              </a:lnSpc>
            </a:pPr>
            <a:r>
              <a:rPr lang="en-US" sz="2800" dirty="0"/>
              <a:t>Splint is removed to perform ROM </a:t>
            </a:r>
            <a:r>
              <a:rPr lang="en-US" sz="2800" dirty="0" err="1"/>
              <a:t>exs</a:t>
            </a:r>
            <a:endParaRPr lang="en-US" sz="2800" dirty="0"/>
          </a:p>
          <a:p>
            <a:pPr algn="just">
              <a:lnSpc>
                <a:spcPct val="120000"/>
              </a:lnSpc>
              <a:buFontTx/>
              <a:buNone/>
            </a:pPr>
            <a:r>
              <a:rPr lang="en-US" sz="2800" dirty="0" err="1"/>
              <a:t>Axilla</a:t>
            </a:r>
            <a:r>
              <a:rPr lang="en-US" sz="2800" dirty="0"/>
              <a:t>:</a:t>
            </a:r>
          </a:p>
          <a:p>
            <a:pPr algn="just">
              <a:lnSpc>
                <a:spcPct val="120000"/>
              </a:lnSpc>
            </a:pPr>
            <a:r>
              <a:rPr lang="en-US" sz="2800" dirty="0"/>
              <a:t>Airplane splint with shoulder in 70-80 deg abducted &amp; horizontally adducted 15-20 deg</a:t>
            </a:r>
          </a:p>
          <a:p>
            <a:pPr algn="just">
              <a:buNone/>
            </a:pPr>
            <a:endParaRPr lang="en-IN"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sp>
        <p:nvSpPr>
          <p:cNvPr id="4" name="Title 1"/>
          <p:cNvSpPr txBox="1">
            <a:spLocks/>
          </p:cNvSpPr>
          <p:nvPr/>
        </p:nvSpPr>
        <p:spPr>
          <a:xfrm>
            <a:off x="395536" y="332656"/>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1" i="1" u="sng" strike="noStrike" kern="1200" cap="none" spc="0" normalizeH="0" baseline="0" noProof="0">
                <a:ln>
                  <a:noFill/>
                </a:ln>
                <a:solidFill>
                  <a:schemeClr val="tx1"/>
                </a:solidFill>
                <a:effectLst/>
                <a:uLnTx/>
                <a:uFillTx/>
                <a:latin typeface="+mj-lt"/>
                <a:ea typeface="+mj-ea"/>
                <a:cs typeface="+mj-cs"/>
              </a:rPr>
              <a:t>Active and Passive Exercise:</a:t>
            </a:r>
            <a:br>
              <a:rPr kumimoji="0" lang="en-US" sz="4400" b="0" i="0" u="none" strike="noStrike" kern="1200" cap="none" spc="0" normalizeH="0" baseline="0" noProof="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395536" y="1457368"/>
            <a:ext cx="8229600" cy="5029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a:ln>
                  <a:noFill/>
                </a:ln>
                <a:solidFill>
                  <a:schemeClr val="tx1"/>
                </a:solidFill>
                <a:effectLst/>
                <a:uLnTx/>
                <a:uFillTx/>
                <a:latin typeface="+mn-lt"/>
                <a:ea typeface="+mn-ea"/>
                <a:cs typeface="+mn-cs"/>
              </a:rPr>
              <a:t>Active exercise of all limbs &amp; trunk including unburned should be performed.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a:ln>
                  <a:noFill/>
                </a:ln>
                <a:solidFill>
                  <a:schemeClr val="tx1"/>
                </a:solidFill>
                <a:effectLst/>
                <a:uLnTx/>
                <a:uFillTx/>
                <a:latin typeface="+mn-lt"/>
                <a:ea typeface="+mn-ea"/>
                <a:cs typeface="+mn-cs"/>
              </a:rPr>
              <a:t>After skin grafting, active &amp; passive exercise of area should be stopped for 3-5 days to allow the graft adheres.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a:ln>
                  <a:noFill/>
                </a:ln>
                <a:solidFill>
                  <a:schemeClr val="tx1"/>
                </a:solidFill>
                <a:effectLst/>
                <a:uLnTx/>
                <a:uFillTx/>
                <a:latin typeface="+mn-lt"/>
                <a:ea typeface="+mn-ea"/>
                <a:cs typeface="+mn-cs"/>
              </a:rPr>
              <a:t>Active assisted &amp; passive exercise should be initiated if patient cannot fully achieve active ROM.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lnSpcReduction="10000"/>
          </a:bodyPr>
          <a:lstStyle/>
          <a:p>
            <a:r>
              <a:rPr lang="en-IN" dirty="0"/>
              <a:t>If burn wounds are well healed, heating modalities ( e.g. paraffin, ultrasound ) may be used to increase the pliability of the tissue before exercise therapy.</a:t>
            </a:r>
          </a:p>
          <a:p>
            <a:endParaRPr lang="en-IN" dirty="0"/>
          </a:p>
          <a:p>
            <a:endParaRPr lang="en-US" dirty="0"/>
          </a:p>
          <a:p>
            <a:r>
              <a:rPr lang="en-IN" dirty="0"/>
              <a:t>ROM in unhealed area of burns can be extremely painful, so exercise under cover of pain medication will be helpful. </a:t>
            </a:r>
            <a:endParaRPr lang="en-US" dirty="0"/>
          </a:p>
          <a:p>
            <a:pPr>
              <a:buNone/>
            </a:pP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4" name="Content Placeholder 3"/>
          <p:cNvGraphicFramePr>
            <a:graphicFrameLocks noGrp="1"/>
          </p:cNvGraphicFramePr>
          <p:nvPr>
            <p:ph idx="1"/>
          </p:nvPr>
        </p:nvGraphicFramePr>
        <p:xfrm>
          <a:off x="395536" y="332656"/>
          <a:ext cx="822960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77500" lnSpcReduction="20000"/>
          </a:bodyPr>
          <a:lstStyle/>
          <a:p>
            <a:pPr lvl="0" algn="ctr">
              <a:buNone/>
            </a:pPr>
            <a:r>
              <a:rPr lang="en-IN" sz="3600" b="1" u="sng" dirty="0">
                <a:solidFill>
                  <a:srgbClr val="FF0000"/>
                </a:solidFill>
              </a:rPr>
              <a:t>Resistive &amp; conditioning exercises</a:t>
            </a:r>
            <a:endParaRPr lang="en-US" dirty="0"/>
          </a:p>
          <a:p>
            <a:r>
              <a:rPr lang="en-IN" dirty="0"/>
              <a:t>As patient continues to recover, strengthening exercises can be included in programme as in major burn case patient may loss body weight &amp; muscle mass.</a:t>
            </a:r>
          </a:p>
          <a:p>
            <a:endParaRPr lang="en-US" dirty="0"/>
          </a:p>
          <a:p>
            <a:r>
              <a:rPr lang="en-IN" dirty="0"/>
              <a:t>Monitoring of pulse, BP &amp; RR before, during &amp; after exercise will be helpful to determine status of cardiovascular &amp; pulmonary systems.</a:t>
            </a:r>
          </a:p>
          <a:p>
            <a:endParaRPr lang="en-IN" dirty="0"/>
          </a:p>
          <a:p>
            <a:endParaRPr lang="en-US" dirty="0"/>
          </a:p>
          <a:p>
            <a:r>
              <a:rPr lang="en-IN" dirty="0"/>
              <a:t>Walking, cycling, treadmill walking, stair climbing &amp; other forms of aerobic exercise should be encouraged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a:t>Augmented Exercise in the Treatment of </a:t>
            </a:r>
            <a:r>
              <a:rPr lang="en-IN" sz="2400" dirty="0" err="1"/>
              <a:t>Deconditioning</a:t>
            </a:r>
            <a:r>
              <a:rPr lang="en-IN" sz="2400" dirty="0"/>
              <a:t> From</a:t>
            </a:r>
            <a:br>
              <a:rPr lang="en-IN" sz="2400" dirty="0"/>
            </a:br>
            <a:r>
              <a:rPr lang="en-IN" sz="2400" dirty="0"/>
              <a:t>Major Burn Injury</a:t>
            </a:r>
          </a:p>
        </p:txBody>
      </p:sp>
      <p:sp>
        <p:nvSpPr>
          <p:cNvPr id="3" name="Content Placeholder 2"/>
          <p:cNvSpPr>
            <a:spLocks noGrp="1"/>
          </p:cNvSpPr>
          <p:nvPr>
            <p:ph idx="1"/>
          </p:nvPr>
        </p:nvSpPr>
        <p:spPr/>
        <p:txBody>
          <a:bodyPr>
            <a:normAutofit/>
          </a:bodyPr>
          <a:lstStyle/>
          <a:p>
            <a:pPr algn="r">
              <a:buNone/>
            </a:pPr>
            <a:r>
              <a:rPr lang="en-IN" sz="2400" dirty="0"/>
              <a:t>Arch Phys Med </a:t>
            </a:r>
            <a:r>
              <a:rPr lang="en-IN" sz="2400" dirty="0" err="1"/>
              <a:t>Rehabil</a:t>
            </a:r>
            <a:r>
              <a:rPr lang="en-IN" sz="2400" dirty="0"/>
              <a:t> 88,(2) 2007</a:t>
            </a:r>
          </a:p>
        </p:txBody>
      </p:sp>
      <p:graphicFrame>
        <p:nvGraphicFramePr>
          <p:cNvPr id="4" name="Table 3"/>
          <p:cNvGraphicFramePr>
            <a:graphicFrameLocks noGrp="1"/>
          </p:cNvGraphicFramePr>
          <p:nvPr/>
        </p:nvGraphicFramePr>
        <p:xfrm>
          <a:off x="1547664" y="2780928"/>
          <a:ext cx="6096000" cy="2296160"/>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20000"/>
                    </a:ext>
                  </a:extLst>
                </a:gridCol>
                <a:gridCol w="5159896">
                  <a:extLst>
                    <a:ext uri="{9D8B030D-6E8A-4147-A177-3AD203B41FA5}">
                      <a16:colId xmlns:a16="http://schemas.microsoft.com/office/drawing/2014/main" val="20001"/>
                    </a:ext>
                  </a:extLst>
                </a:gridCol>
              </a:tblGrid>
              <a:tr h="370840">
                <a:tc>
                  <a:txBody>
                    <a:bodyPr/>
                    <a:lstStyle/>
                    <a:p>
                      <a:pPr algn="l"/>
                      <a:r>
                        <a:rPr lang="en-IN" dirty="0"/>
                        <a:t>P</a:t>
                      </a:r>
                    </a:p>
                  </a:txBody>
                  <a:tcPr/>
                </a:tc>
                <a:tc>
                  <a:txBody>
                    <a:bodyPr/>
                    <a:lstStyle/>
                    <a:p>
                      <a:r>
                        <a:rPr lang="en-IN" dirty="0"/>
                        <a:t>A patient</a:t>
                      </a:r>
                      <a:r>
                        <a:rPr lang="en-IN" baseline="0" dirty="0"/>
                        <a:t> with burn injury</a:t>
                      </a:r>
                      <a:endParaRPr lang="en-IN" dirty="0"/>
                    </a:p>
                  </a:txBody>
                  <a:tcPr/>
                </a:tc>
                <a:extLst>
                  <a:ext uri="{0D108BD9-81ED-4DB2-BD59-A6C34878D82A}">
                    <a16:rowId xmlns:a16="http://schemas.microsoft.com/office/drawing/2014/main" val="10000"/>
                  </a:ext>
                </a:extLst>
              </a:tr>
              <a:tr h="370840">
                <a:tc>
                  <a:txBody>
                    <a:bodyPr/>
                    <a:lstStyle/>
                    <a:p>
                      <a:pPr algn="l"/>
                      <a:r>
                        <a:rPr lang="en-IN" dirty="0"/>
                        <a:t>I</a:t>
                      </a:r>
                    </a:p>
                  </a:txBody>
                  <a:tcPr/>
                </a:tc>
                <a:tc>
                  <a:txBody>
                    <a:bodyPr/>
                    <a:lstStyle/>
                    <a:p>
                      <a:r>
                        <a:rPr lang="en-IN" dirty="0"/>
                        <a:t>Intensified graded Aerobic</a:t>
                      </a:r>
                      <a:r>
                        <a:rPr lang="en-IN" baseline="0" dirty="0"/>
                        <a:t> treadmill exercise program to work to quota group with usual care</a:t>
                      </a:r>
                      <a:endParaRPr lang="en-IN" dirty="0"/>
                    </a:p>
                  </a:txBody>
                  <a:tcPr/>
                </a:tc>
                <a:extLst>
                  <a:ext uri="{0D108BD9-81ED-4DB2-BD59-A6C34878D82A}">
                    <a16:rowId xmlns:a16="http://schemas.microsoft.com/office/drawing/2014/main" val="10001"/>
                  </a:ext>
                </a:extLst>
              </a:tr>
              <a:tr h="370840">
                <a:tc>
                  <a:txBody>
                    <a:bodyPr/>
                    <a:lstStyle/>
                    <a:p>
                      <a:pPr algn="l"/>
                      <a:r>
                        <a:rPr lang="en-IN" dirty="0"/>
                        <a:t>C</a:t>
                      </a:r>
                    </a:p>
                  </a:txBody>
                  <a:tcPr/>
                </a:tc>
                <a:tc>
                  <a:txBody>
                    <a:bodyPr/>
                    <a:lstStyle/>
                    <a:p>
                      <a:r>
                        <a:rPr lang="en-IN" dirty="0"/>
                        <a:t>Aerobic treadmill exercise according to tolerance of patient to work</a:t>
                      </a:r>
                      <a:r>
                        <a:rPr lang="en-IN" baseline="0" dirty="0"/>
                        <a:t> to tolerance group with usual care, and usual care alone</a:t>
                      </a:r>
                      <a:endParaRPr lang="en-IN" dirty="0"/>
                    </a:p>
                  </a:txBody>
                  <a:tcPr/>
                </a:tc>
                <a:extLst>
                  <a:ext uri="{0D108BD9-81ED-4DB2-BD59-A6C34878D82A}">
                    <a16:rowId xmlns:a16="http://schemas.microsoft.com/office/drawing/2014/main" val="10002"/>
                  </a:ext>
                </a:extLst>
              </a:tr>
              <a:tr h="370840">
                <a:tc>
                  <a:txBody>
                    <a:bodyPr/>
                    <a:lstStyle/>
                    <a:p>
                      <a:pPr algn="l"/>
                      <a:r>
                        <a:rPr lang="en-IN" dirty="0"/>
                        <a:t>O</a:t>
                      </a:r>
                    </a:p>
                  </a:txBody>
                  <a:tcPr/>
                </a:tc>
                <a:tc>
                  <a:txBody>
                    <a:bodyPr/>
                    <a:lstStyle/>
                    <a:p>
                      <a:r>
                        <a:rPr lang="en-IN" dirty="0"/>
                        <a:t>Maximum</a:t>
                      </a:r>
                      <a:r>
                        <a:rPr lang="en-IN" baseline="0" dirty="0"/>
                        <a:t> aerobic capacity</a:t>
                      </a:r>
                      <a:endParaRPr lang="en-IN"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graphicFrame>
        <p:nvGraphicFramePr>
          <p:cNvPr id="4" name="Table 3"/>
          <p:cNvGraphicFramePr>
            <a:graphicFrameLocks noGrp="1"/>
          </p:cNvGraphicFramePr>
          <p:nvPr/>
        </p:nvGraphicFramePr>
        <p:xfrm>
          <a:off x="179512" y="764704"/>
          <a:ext cx="8686801" cy="4480560"/>
        </p:xfrm>
        <a:graphic>
          <a:graphicData uri="http://schemas.openxmlformats.org/drawingml/2006/table">
            <a:tbl>
              <a:tblPr firstRow="1" bandRow="1">
                <a:tableStyleId>{5940675A-B579-460E-94D1-54222C63F5DA}</a:tableStyleId>
              </a:tblPr>
              <a:tblGrid>
                <a:gridCol w="1293779">
                  <a:extLst>
                    <a:ext uri="{9D8B030D-6E8A-4147-A177-3AD203B41FA5}">
                      <a16:colId xmlns:a16="http://schemas.microsoft.com/office/drawing/2014/main" val="20000"/>
                    </a:ext>
                  </a:extLst>
                </a:gridCol>
                <a:gridCol w="1755843">
                  <a:extLst>
                    <a:ext uri="{9D8B030D-6E8A-4147-A177-3AD203B41FA5}">
                      <a16:colId xmlns:a16="http://schemas.microsoft.com/office/drawing/2014/main" val="20001"/>
                    </a:ext>
                  </a:extLst>
                </a:gridCol>
                <a:gridCol w="2131978">
                  <a:extLst>
                    <a:ext uri="{9D8B030D-6E8A-4147-A177-3AD203B41FA5}">
                      <a16:colId xmlns:a16="http://schemas.microsoft.com/office/drawing/2014/main" val="20002"/>
                    </a:ext>
                  </a:extLst>
                </a:gridCol>
                <a:gridCol w="3505201">
                  <a:extLst>
                    <a:ext uri="{9D8B030D-6E8A-4147-A177-3AD203B41FA5}">
                      <a16:colId xmlns:a16="http://schemas.microsoft.com/office/drawing/2014/main" val="20003"/>
                    </a:ext>
                  </a:extLst>
                </a:gridCol>
              </a:tblGrid>
              <a:tr h="370840">
                <a:tc>
                  <a:txBody>
                    <a:bodyPr/>
                    <a:lstStyle/>
                    <a:p>
                      <a:r>
                        <a:rPr lang="en-US" dirty="0"/>
                        <a:t>RCT</a:t>
                      </a:r>
                    </a:p>
                    <a:p>
                      <a:endParaRPr lang="en-US" dirty="0"/>
                    </a:p>
                    <a:p>
                      <a:r>
                        <a:rPr lang="en-US" dirty="0"/>
                        <a:t>High</a:t>
                      </a:r>
                      <a:r>
                        <a:rPr lang="en-US" baseline="0" dirty="0"/>
                        <a:t> </a:t>
                      </a:r>
                      <a:r>
                        <a:rPr lang="en-US" dirty="0"/>
                        <a:t>Level Evidence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Arch Phys Med </a:t>
                      </a:r>
                      <a:r>
                        <a:rPr lang="en-IN" sz="1800" dirty="0" err="1"/>
                        <a:t>Rehabil</a:t>
                      </a:r>
                      <a:r>
                        <a:rPr lang="en-IN" sz="1800" dirty="0"/>
                        <a:t> 88,(2) 2007</a:t>
                      </a:r>
                    </a:p>
                    <a:p>
                      <a:endParaRPr lang="en-US" dirty="0"/>
                    </a:p>
                  </a:txBody>
                  <a:tcPr/>
                </a:tc>
                <a:tc>
                  <a:txBody>
                    <a:bodyPr/>
                    <a:lstStyle/>
                    <a:p>
                      <a:r>
                        <a:rPr kumimoji="0" lang="en-IN" sz="1800" kern="1200" dirty="0"/>
                        <a:t>To investigate the efficacy of a 12-week exercise</a:t>
                      </a:r>
                    </a:p>
                    <a:p>
                      <a:r>
                        <a:rPr kumimoji="0" lang="en-IN" sz="1800" kern="1200" dirty="0"/>
                        <a:t>program in producing greater improvement in aerobic capacity</a:t>
                      </a:r>
                    </a:p>
                    <a:p>
                      <a:r>
                        <a:rPr kumimoji="0" lang="en-IN" sz="1800" kern="1200" dirty="0"/>
                        <a:t>in adult burn survivors, relative to usual care.</a:t>
                      </a:r>
                      <a:endParaRPr lang="en-US" dirty="0"/>
                    </a:p>
                  </a:txBody>
                  <a:tcPr/>
                </a:tc>
                <a:tc>
                  <a:txBody>
                    <a:bodyPr/>
                    <a:lstStyle/>
                    <a:p>
                      <a:r>
                        <a:rPr kumimoji="0" lang="en-IN" sz="1800" kern="1200" dirty="0"/>
                        <a:t>A 12-week, 36-session, aerobic treadmill exercise program where work to quota (WTQ) participants</a:t>
                      </a:r>
                    </a:p>
                    <a:p>
                      <a:r>
                        <a:rPr kumimoji="0" lang="en-IN" sz="1800" kern="1200" dirty="0" err="1"/>
                        <a:t>intensiﬁed</a:t>
                      </a:r>
                      <a:r>
                        <a:rPr kumimoji="0" lang="en-IN" sz="1800" kern="1200" dirty="0"/>
                        <a:t> their exercise according to preset quotas and work to</a:t>
                      </a:r>
                    </a:p>
                    <a:p>
                      <a:r>
                        <a:rPr kumimoji="0" lang="en-IN" sz="1800" kern="1200" dirty="0"/>
                        <a:t>tolerance (WTT) participants continued to their tolerance. </a:t>
                      </a:r>
                    </a:p>
                    <a:p>
                      <a:endParaRPr kumimoji="0" lang="en-IN" sz="1800" kern="1200" dirty="0"/>
                    </a:p>
                    <a:p>
                      <a:r>
                        <a:rPr kumimoji="0" lang="en-IN" sz="1800" kern="1200" dirty="0"/>
                        <a:t>Par-</a:t>
                      </a:r>
                      <a:r>
                        <a:rPr kumimoji="0" lang="en-IN" sz="1800" kern="1200" dirty="0" err="1"/>
                        <a:t>ticipants</a:t>
                      </a:r>
                      <a:r>
                        <a:rPr kumimoji="0" lang="en-IN" sz="1800" kern="1200" dirty="0"/>
                        <a:t> completed a maximal stress test at baseline and 12</a:t>
                      </a:r>
                    </a:p>
                    <a:p>
                      <a:r>
                        <a:rPr kumimoji="0" lang="en-IN" sz="1800" kern="1200" dirty="0"/>
                        <a:t>weeks to measure physical </a:t>
                      </a:r>
                      <a:r>
                        <a:rPr kumimoji="0" lang="en-IN" sz="1800" kern="1200" dirty="0" err="1"/>
                        <a:t>ﬁtness</a:t>
                      </a:r>
                      <a:r>
                        <a:rPr kumimoji="0" lang="en-IN" sz="1800" kern="1200" dirty="0"/>
                        <a:t>.</a:t>
                      </a:r>
                    </a:p>
                    <a:p>
                      <a:r>
                        <a:rPr kumimoji="0" lang="en-IN" sz="1800" kern="1200" dirty="0"/>
                        <a:t>The aerobic capacity of adult burn survivors can be improved with participation in a structured, 12-week exercise program after injury.</a:t>
                      </a:r>
                    </a:p>
                    <a:p>
                      <a:endParaRPr lang="en-US" dirty="0">
                        <a:solidFill>
                          <a:srgbClr val="FF0000"/>
                        </a:solidFill>
                      </a:endParaRPr>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sp>
        <p:nvSpPr>
          <p:cNvPr id="6" name="Title 1"/>
          <p:cNvSpPr txBox="1">
            <a:spLocks/>
          </p:cNvSpPr>
          <p:nvPr/>
        </p:nvSpPr>
        <p:spPr>
          <a:xfrm>
            <a:off x="457200" y="70408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1" i="0" u="sng" strike="noStrike" kern="1200" cap="none" spc="0" normalizeH="0" baseline="0" noProof="0">
                <a:ln>
                  <a:noFill/>
                </a:ln>
                <a:solidFill>
                  <a:schemeClr val="tx1"/>
                </a:solidFill>
                <a:effectLst/>
                <a:uLnTx/>
                <a:uFillTx/>
                <a:latin typeface="+mj-lt"/>
                <a:ea typeface="+mj-ea"/>
                <a:cs typeface="+mj-cs"/>
              </a:rPr>
              <a:t>Ambulation:</a:t>
            </a:r>
            <a:br>
              <a:rPr kumimoji="0" lang="en-US" sz="4400" b="0" i="0" u="none" strike="noStrike" kern="1200" cap="none" spc="0" normalizeH="0" baseline="0" noProof="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txBox="1">
            <a:spLocks/>
          </p:cNvSpPr>
          <p:nvPr/>
        </p:nvSpPr>
        <p:spPr>
          <a:xfrm>
            <a:off x="457200" y="1295400"/>
            <a:ext cx="8229600" cy="50292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a:ln>
                  <a:noFill/>
                </a:ln>
                <a:solidFill>
                  <a:schemeClr val="tx1"/>
                </a:solidFill>
                <a:effectLst/>
                <a:uLnTx/>
                <a:uFillTx/>
                <a:latin typeface="+mn-lt"/>
                <a:ea typeface="+mn-ea"/>
                <a:cs typeface="+mn-cs"/>
              </a:rPr>
              <a:t>Should be started at earliest appropriate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a:ln>
                  <a:noFill/>
                </a:ln>
                <a:solidFill>
                  <a:schemeClr val="tx1"/>
                </a:solidFill>
                <a:effectLst/>
                <a:uLnTx/>
                <a:uFillTx/>
                <a:latin typeface="+mn-lt"/>
                <a:ea typeface="+mn-ea"/>
                <a:cs typeface="+mn-cs"/>
              </a:rPr>
              <a:t>If lower limbs are skin grafted, ambulation should be discontinued until it is safe.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a:ln>
                  <a:noFill/>
                </a:ln>
                <a:solidFill>
                  <a:schemeClr val="tx1"/>
                </a:solidFill>
                <a:effectLst/>
                <a:uLnTx/>
                <a:uFillTx/>
                <a:latin typeface="+mn-lt"/>
                <a:ea typeface="+mn-ea"/>
                <a:cs typeface="+mn-cs"/>
              </a:rPr>
              <a:t>After skin graft, lower limb should be wrapped in elastic bandages during ambulation to support new graft &amp; promote venous return.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a:ln>
                  <a:noFill/>
                </a:ln>
                <a:solidFill>
                  <a:schemeClr val="tx1"/>
                </a:solidFill>
                <a:effectLst/>
                <a:uLnTx/>
                <a:uFillTx/>
                <a:latin typeface="+mn-lt"/>
                <a:ea typeface="+mn-ea"/>
                <a:cs typeface="+mn-cs"/>
              </a:rPr>
              <a:t>Assistive device should be used when necessary. </a:t>
            </a: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70000" lnSpcReduction="20000"/>
          </a:bodyPr>
          <a:lstStyle/>
          <a:p>
            <a:pPr lvl="0"/>
            <a:r>
              <a:rPr lang="en-IN" b="1" u="sng" dirty="0"/>
              <a:t>Scar management</a:t>
            </a:r>
          </a:p>
          <a:p>
            <a:pPr lvl="0">
              <a:buNone/>
            </a:pPr>
            <a:endParaRPr lang="en-US" dirty="0"/>
          </a:p>
          <a:p>
            <a:r>
              <a:rPr lang="en-IN" dirty="0"/>
              <a:t>If the scar is less than 6 months old, It will respond to pressure therapy by conforming to the pressure remaining flat on the surface and not developing into a hypertrophic scar.</a:t>
            </a:r>
          </a:p>
          <a:p>
            <a:pPr>
              <a:buNone/>
            </a:pPr>
            <a:endParaRPr lang="en-US" dirty="0"/>
          </a:p>
          <a:p>
            <a:r>
              <a:rPr lang="en-IN" dirty="0"/>
              <a:t>In general, If a wound heal in less than 10 to 14 days, which would be indicative of a superficial partial thickness burn, pressure may not be needed.</a:t>
            </a:r>
          </a:p>
          <a:p>
            <a:pPr>
              <a:buNone/>
            </a:pPr>
            <a:endParaRPr lang="en-US" dirty="0"/>
          </a:p>
          <a:p>
            <a:r>
              <a:rPr lang="en-IN" dirty="0"/>
              <a:t>If wound healing takes longer than 10- 14 days (as in a deep partial-thickness burn) or is skin grafted, pressure usually is indicated. </a:t>
            </a:r>
            <a:endParaRPr lang="en-US" dirty="0"/>
          </a:p>
          <a:p>
            <a:pPr>
              <a:buNone/>
            </a:pP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77500" lnSpcReduction="20000"/>
          </a:bodyPr>
          <a:lstStyle/>
          <a:p>
            <a:pPr>
              <a:buNone/>
            </a:pPr>
            <a:r>
              <a:rPr lang="en-IN" b="1" dirty="0"/>
              <a:t>Pressure Dressings:</a:t>
            </a:r>
          </a:p>
          <a:p>
            <a:pPr>
              <a:buNone/>
            </a:pPr>
            <a:endParaRPr lang="en-US" dirty="0"/>
          </a:p>
          <a:p>
            <a:r>
              <a:rPr lang="en-IN" dirty="0"/>
              <a:t>Elastic wraps can be used to provide vascular support of skin graft and donor sites as well as to control oedema and scarring.</a:t>
            </a:r>
          </a:p>
          <a:p>
            <a:pPr>
              <a:buNone/>
            </a:pPr>
            <a:endParaRPr lang="en-US" dirty="0"/>
          </a:p>
          <a:p>
            <a:r>
              <a:rPr lang="en-IN" dirty="0"/>
              <a:t>Elastic wraps are applied in figure of eight pattern on lower limb, spiral wrap in upper limb &amp; circular wrap on trunk.</a:t>
            </a:r>
          </a:p>
          <a:p>
            <a:pPr>
              <a:buNone/>
            </a:pPr>
            <a:endParaRPr lang="en-US" dirty="0"/>
          </a:p>
          <a:p>
            <a:r>
              <a:rPr lang="en-IN" dirty="0"/>
              <a:t>The tubular support bandage is especially useful for small children.</a:t>
            </a:r>
          </a:p>
          <a:p>
            <a:r>
              <a:rPr lang="en-IN" dirty="0"/>
              <a:t>Ultrasound over the scar</a:t>
            </a:r>
            <a:endParaRPr lang="en-US" dirty="0"/>
          </a:p>
          <a:p>
            <a:pPr>
              <a:buNone/>
            </a:pP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lstStyle/>
          <a:p>
            <a:pPr>
              <a:buNone/>
            </a:pPr>
            <a:r>
              <a:rPr lang="en-IN" dirty="0"/>
              <a:t> </a:t>
            </a:r>
          </a:p>
        </p:txBody>
      </p:sp>
      <p:pic>
        <p:nvPicPr>
          <p:cNvPr id="4" name="Picture 4" descr="compression_garment_crop"/>
          <p:cNvPicPr>
            <a:picLocks noChangeAspect="1" noChangeArrowheads="1"/>
          </p:cNvPicPr>
          <p:nvPr/>
        </p:nvPicPr>
        <p:blipFill>
          <a:blip r:embed="rId2" cstate="print"/>
          <a:srcRect/>
          <a:stretch>
            <a:fillRect/>
          </a:stretch>
        </p:blipFill>
        <p:spPr bwMode="auto">
          <a:xfrm>
            <a:off x="0" y="548680"/>
            <a:ext cx="6172200" cy="4038600"/>
          </a:xfrm>
          <a:prstGeom prst="rect">
            <a:avLst/>
          </a:prstGeom>
          <a:noFill/>
        </p:spPr>
      </p:pic>
      <p:pic>
        <p:nvPicPr>
          <p:cNvPr id="5" name="Picture 5" descr="home_burngramentpic"/>
          <p:cNvPicPr>
            <a:picLocks noChangeAspect="1" noChangeArrowheads="1"/>
          </p:cNvPicPr>
          <p:nvPr/>
        </p:nvPicPr>
        <p:blipFill>
          <a:blip r:embed="rId3" cstate="print"/>
          <a:srcRect/>
          <a:stretch>
            <a:fillRect/>
          </a:stretch>
        </p:blipFill>
        <p:spPr bwMode="auto">
          <a:xfrm>
            <a:off x="5867400" y="3962400"/>
            <a:ext cx="3276600" cy="28956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92500" lnSpcReduction="20000"/>
          </a:bodyPr>
          <a:lstStyle/>
          <a:p>
            <a:r>
              <a:rPr lang="en-IN" dirty="0"/>
              <a:t>Some pressure garments are ready made and come in several sizes to fit most patients others are custom made for the individual patient.</a:t>
            </a:r>
          </a:p>
          <a:p>
            <a:pPr>
              <a:buNone/>
            </a:pPr>
            <a:endParaRPr lang="en-US" dirty="0"/>
          </a:p>
          <a:p>
            <a:r>
              <a:rPr lang="en-IN" dirty="0"/>
              <a:t>Garments usually are worn 23 hours a day (removed for bathing) for as long as 12 to 18 months to assist with scar remodelling. </a:t>
            </a:r>
          </a:p>
          <a:p>
            <a:pPr>
              <a:buNone/>
            </a:pPr>
            <a:endParaRPr lang="en-US" dirty="0"/>
          </a:p>
          <a:p>
            <a:r>
              <a:rPr lang="en-IN" dirty="0"/>
              <a:t>Garments should be washed daily to prevent build-up of perspiration and moisturizing cream which may lead to scar maceration. </a:t>
            </a:r>
            <a:endParaRPr lang="en-US" dirty="0"/>
          </a:p>
          <a:p>
            <a:pPr>
              <a:buNone/>
            </a:pPr>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A comparison of three different physiotherapy modalities used in the physiotherapy of burns</a:t>
            </a:r>
            <a:br>
              <a:rPr lang="en-US" sz="2400" b="1" dirty="0"/>
            </a:br>
            <a:endParaRPr lang="en-IN" sz="2400" dirty="0"/>
          </a:p>
        </p:txBody>
      </p:sp>
      <p:graphicFrame>
        <p:nvGraphicFramePr>
          <p:cNvPr id="4" name="Content Placeholder 3"/>
          <p:cNvGraphicFramePr>
            <a:graphicFrameLocks noGrp="1"/>
          </p:cNvGraphicFramePr>
          <p:nvPr>
            <p:ph idx="1"/>
          </p:nvPr>
        </p:nvGraphicFramePr>
        <p:xfrm>
          <a:off x="467544" y="2420888"/>
          <a:ext cx="8229600" cy="1483360"/>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20000"/>
                    </a:ext>
                  </a:extLst>
                </a:gridCol>
                <a:gridCol w="6789440">
                  <a:extLst>
                    <a:ext uri="{9D8B030D-6E8A-4147-A177-3AD203B41FA5}">
                      <a16:colId xmlns:a16="http://schemas.microsoft.com/office/drawing/2014/main" val="20001"/>
                    </a:ext>
                  </a:extLst>
                </a:gridCol>
              </a:tblGrid>
              <a:tr h="370840">
                <a:tc>
                  <a:txBody>
                    <a:bodyPr/>
                    <a:lstStyle/>
                    <a:p>
                      <a:r>
                        <a:rPr lang="en-IN" dirty="0"/>
                        <a:t>P</a:t>
                      </a:r>
                    </a:p>
                  </a:txBody>
                  <a:tcPr/>
                </a:tc>
                <a:tc>
                  <a:txBody>
                    <a:bodyPr/>
                    <a:lstStyle/>
                    <a:p>
                      <a:r>
                        <a:rPr lang="en-IN" dirty="0"/>
                        <a:t>Patient with burn</a:t>
                      </a:r>
                    </a:p>
                  </a:txBody>
                  <a:tcPr/>
                </a:tc>
                <a:extLst>
                  <a:ext uri="{0D108BD9-81ED-4DB2-BD59-A6C34878D82A}">
                    <a16:rowId xmlns:a16="http://schemas.microsoft.com/office/drawing/2014/main" val="10000"/>
                  </a:ext>
                </a:extLst>
              </a:tr>
              <a:tr h="370840">
                <a:tc>
                  <a:txBody>
                    <a:bodyPr/>
                    <a:lstStyle/>
                    <a:p>
                      <a:r>
                        <a:rPr lang="en-IN" dirty="0"/>
                        <a:t>I</a:t>
                      </a:r>
                    </a:p>
                  </a:txBody>
                  <a:tcPr/>
                </a:tc>
                <a:tc>
                  <a:txBody>
                    <a:bodyPr/>
                    <a:lstStyle/>
                    <a:p>
                      <a:r>
                        <a:rPr kumimoji="0" lang="en-US" sz="1800" kern="1200" dirty="0"/>
                        <a:t>LASER Treatment (LT) </a:t>
                      </a:r>
                      <a:endParaRPr lang="en-IN" dirty="0"/>
                    </a:p>
                  </a:txBody>
                  <a:tcPr/>
                </a:tc>
                <a:extLst>
                  <a:ext uri="{0D108BD9-81ED-4DB2-BD59-A6C34878D82A}">
                    <a16:rowId xmlns:a16="http://schemas.microsoft.com/office/drawing/2014/main" val="10001"/>
                  </a:ext>
                </a:extLst>
              </a:tr>
              <a:tr h="370840">
                <a:tc>
                  <a:txBody>
                    <a:bodyPr/>
                    <a:lstStyle/>
                    <a:p>
                      <a:r>
                        <a:rPr lang="en-IN" dirty="0"/>
                        <a:t>C</a:t>
                      </a:r>
                    </a:p>
                  </a:txBody>
                  <a:tcPr/>
                </a:tc>
                <a:tc>
                  <a:txBody>
                    <a:bodyPr/>
                    <a:lstStyle/>
                    <a:p>
                      <a:r>
                        <a:rPr kumimoji="0" lang="en-US" sz="1800" kern="1200" dirty="0"/>
                        <a:t>Matrix Rhythm Therapy (MRT), Ultrasound Treatment (UT), </a:t>
                      </a:r>
                      <a:endParaRPr lang="en-IN" dirty="0"/>
                    </a:p>
                  </a:txBody>
                  <a:tcPr/>
                </a:tc>
                <a:extLst>
                  <a:ext uri="{0D108BD9-81ED-4DB2-BD59-A6C34878D82A}">
                    <a16:rowId xmlns:a16="http://schemas.microsoft.com/office/drawing/2014/main" val="10002"/>
                  </a:ext>
                </a:extLst>
              </a:tr>
              <a:tr h="370840">
                <a:tc>
                  <a:txBody>
                    <a:bodyPr/>
                    <a:lstStyle/>
                    <a:p>
                      <a:r>
                        <a:rPr lang="en-IN" dirty="0"/>
                        <a:t>O</a:t>
                      </a:r>
                    </a:p>
                  </a:txBody>
                  <a:tcPr/>
                </a:tc>
                <a:tc>
                  <a:txBody>
                    <a:bodyPr/>
                    <a:lstStyle/>
                    <a:p>
                      <a:r>
                        <a:rPr lang="en-IN" dirty="0"/>
                        <a:t>Pain and ROM</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5292080" y="1268760"/>
            <a:ext cx="3545522" cy="646331"/>
          </a:xfrm>
          <a:prstGeom prst="rect">
            <a:avLst/>
          </a:prstGeom>
          <a:noFill/>
        </p:spPr>
        <p:txBody>
          <a:bodyPr wrap="none" rtlCol="0">
            <a:spAutoFit/>
          </a:bodyPr>
          <a:lstStyle/>
          <a:p>
            <a:r>
              <a:rPr lang="en-US" u="sng" dirty="0">
                <a:hlinkClick r:id="rId2" tooltip="Journal of burn care &amp; research : official publication of the American Burn Association."/>
              </a:rPr>
              <a:t>J Burn Care Res.</a:t>
            </a:r>
            <a:r>
              <a:rPr lang="en-US" dirty="0"/>
              <a:t> 2013 Sep-Oct;34(5)</a:t>
            </a:r>
          </a:p>
          <a:p>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2400" b="1" dirty="0"/>
            </a:br>
            <a:endParaRPr lang="en-IN" sz="2400" dirty="0"/>
          </a:p>
        </p:txBody>
      </p:sp>
      <p:sp>
        <p:nvSpPr>
          <p:cNvPr id="3" name="Content Placeholder 2"/>
          <p:cNvSpPr>
            <a:spLocks noGrp="1"/>
          </p:cNvSpPr>
          <p:nvPr>
            <p:ph idx="1"/>
          </p:nvPr>
        </p:nvSpPr>
        <p:spPr/>
        <p:txBody>
          <a:bodyPr/>
          <a:lstStyle/>
          <a:p>
            <a:pPr>
              <a:buNone/>
            </a:pPr>
            <a:r>
              <a:rPr lang="en-IN" dirty="0"/>
              <a:t> </a:t>
            </a:r>
          </a:p>
        </p:txBody>
      </p:sp>
      <p:sp>
        <p:nvSpPr>
          <p:cNvPr id="4" name="Rectangle 3"/>
          <p:cNvSpPr/>
          <p:nvPr/>
        </p:nvSpPr>
        <p:spPr>
          <a:xfrm>
            <a:off x="2286000" y="2967335"/>
            <a:ext cx="4572000" cy="369332"/>
          </a:xfrm>
          <a:prstGeom prst="rect">
            <a:avLst/>
          </a:prstGeom>
        </p:spPr>
        <p:txBody>
          <a:bodyPr>
            <a:spAutoFit/>
          </a:bodyPr>
          <a:lstStyle/>
          <a:p>
            <a:pPr>
              <a:buNone/>
            </a:pPr>
            <a:endParaRPr lang="en-US" b="1" dirty="0"/>
          </a:p>
        </p:txBody>
      </p:sp>
      <p:graphicFrame>
        <p:nvGraphicFramePr>
          <p:cNvPr id="5" name="Table 4"/>
          <p:cNvGraphicFramePr>
            <a:graphicFrameLocks noGrp="1"/>
          </p:cNvGraphicFramePr>
          <p:nvPr/>
        </p:nvGraphicFramePr>
        <p:xfrm>
          <a:off x="251520" y="1484784"/>
          <a:ext cx="8686801" cy="5029200"/>
        </p:xfrm>
        <a:graphic>
          <a:graphicData uri="http://schemas.openxmlformats.org/drawingml/2006/table">
            <a:tbl>
              <a:tblPr firstRow="1" bandRow="1">
                <a:tableStyleId>{5940675A-B579-460E-94D1-54222C63F5DA}</a:tableStyleId>
              </a:tblPr>
              <a:tblGrid>
                <a:gridCol w="1293779">
                  <a:extLst>
                    <a:ext uri="{9D8B030D-6E8A-4147-A177-3AD203B41FA5}">
                      <a16:colId xmlns:a16="http://schemas.microsoft.com/office/drawing/2014/main" val="20000"/>
                    </a:ext>
                  </a:extLst>
                </a:gridCol>
                <a:gridCol w="1755843">
                  <a:extLst>
                    <a:ext uri="{9D8B030D-6E8A-4147-A177-3AD203B41FA5}">
                      <a16:colId xmlns:a16="http://schemas.microsoft.com/office/drawing/2014/main" val="20001"/>
                    </a:ext>
                  </a:extLst>
                </a:gridCol>
                <a:gridCol w="2131978">
                  <a:extLst>
                    <a:ext uri="{9D8B030D-6E8A-4147-A177-3AD203B41FA5}">
                      <a16:colId xmlns:a16="http://schemas.microsoft.com/office/drawing/2014/main" val="20002"/>
                    </a:ext>
                  </a:extLst>
                </a:gridCol>
                <a:gridCol w="3505201">
                  <a:extLst>
                    <a:ext uri="{9D8B030D-6E8A-4147-A177-3AD203B41FA5}">
                      <a16:colId xmlns:a16="http://schemas.microsoft.com/office/drawing/2014/main" val="20003"/>
                    </a:ext>
                  </a:extLst>
                </a:gridCol>
              </a:tblGrid>
              <a:tr h="370840">
                <a:tc>
                  <a:txBody>
                    <a:bodyPr/>
                    <a:lstStyle/>
                    <a:p>
                      <a:r>
                        <a:rPr lang="en-US" dirty="0"/>
                        <a:t>Case Series</a:t>
                      </a:r>
                    </a:p>
                    <a:p>
                      <a:endParaRPr lang="en-US" dirty="0"/>
                    </a:p>
                    <a:p>
                      <a:r>
                        <a:rPr lang="en-US" dirty="0"/>
                        <a:t>Low Level Evidence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u="sng" kern="1200" dirty="0" err="1">
                          <a:hlinkClick r:id="rId2"/>
                        </a:rPr>
                        <a:t>Sar</a:t>
                      </a:r>
                      <a:r>
                        <a:rPr kumimoji="0" lang="en-US" sz="1800" u="sng" kern="1200" dirty="0">
                          <a:hlinkClick r:id="rId2"/>
                        </a:rPr>
                        <a:t> Z</a:t>
                      </a:r>
                      <a:r>
                        <a:rPr kumimoji="0" lang="en-US" sz="1800" kern="1200" dirty="0"/>
                        <a:t>, </a:t>
                      </a:r>
                      <a:r>
                        <a:rPr kumimoji="0" lang="en-US" sz="1800" u="sng" kern="1200" dirty="0" err="1">
                          <a:hlinkClick r:id="rId3"/>
                        </a:rPr>
                        <a:t>Polat</a:t>
                      </a:r>
                      <a:r>
                        <a:rPr kumimoji="0" lang="en-US" sz="1800" u="sng" kern="1200" dirty="0">
                          <a:hlinkClick r:id="rId3"/>
                        </a:rPr>
                        <a:t> MG</a:t>
                      </a:r>
                      <a:r>
                        <a:rPr kumimoji="0" lang="en-US" sz="1800" kern="1200" dirty="0"/>
                        <a:t>, </a:t>
                      </a:r>
                      <a:r>
                        <a:rPr kumimoji="0" lang="en-US" sz="1800" u="sng" kern="1200" dirty="0" err="1">
                          <a:hlinkClick r:id="rId4"/>
                        </a:rPr>
                        <a:t>Özgül</a:t>
                      </a:r>
                      <a:r>
                        <a:rPr kumimoji="0" lang="en-US" sz="1800" u="sng" kern="1200" dirty="0">
                          <a:hlinkClick r:id="rId4"/>
                        </a:rPr>
                        <a:t> B</a:t>
                      </a:r>
                      <a:r>
                        <a:rPr kumimoji="0" lang="en-US" sz="1800" kern="1200" dirty="0"/>
                        <a:t>, </a:t>
                      </a:r>
                      <a:r>
                        <a:rPr kumimoji="0" lang="en-US" sz="1800" u="sng" kern="1200" dirty="0" err="1">
                          <a:hlinkClick r:id="rId5"/>
                        </a:rPr>
                        <a:t>Aydoğdu</a:t>
                      </a:r>
                      <a:r>
                        <a:rPr kumimoji="0" lang="en-US" sz="1800" u="sng" kern="1200" dirty="0">
                          <a:hlinkClick r:id="rId5"/>
                        </a:rPr>
                        <a:t> O</a:t>
                      </a:r>
                      <a:r>
                        <a:rPr kumimoji="0" lang="en-US" sz="1800" kern="1200" dirty="0"/>
                        <a:t>, </a:t>
                      </a:r>
                      <a:r>
                        <a:rPr kumimoji="0" lang="en-US" sz="1800" u="sng" kern="1200" dirty="0" err="1">
                          <a:hlinkClick r:id="rId6"/>
                        </a:rPr>
                        <a:t>Camcoğlu</a:t>
                      </a:r>
                      <a:r>
                        <a:rPr kumimoji="0" lang="en-US" sz="1800" u="sng" kern="1200" dirty="0">
                          <a:hlinkClick r:id="rId6"/>
                        </a:rPr>
                        <a:t> B</a:t>
                      </a:r>
                      <a:r>
                        <a:rPr kumimoji="0" lang="en-US" sz="1800" kern="1200" dirty="0"/>
                        <a:t>, </a:t>
                      </a:r>
                      <a:r>
                        <a:rPr kumimoji="0" lang="en-US" sz="1800" u="sng" kern="1200" dirty="0" err="1">
                          <a:hlinkClick r:id="rId7"/>
                        </a:rPr>
                        <a:t>Acar</a:t>
                      </a:r>
                      <a:r>
                        <a:rPr kumimoji="0" lang="en-US" sz="1800" u="sng" kern="1200" dirty="0">
                          <a:hlinkClick r:id="rId7"/>
                        </a:rPr>
                        <a:t> AH</a:t>
                      </a:r>
                      <a:r>
                        <a:rPr kumimoji="0" lang="en-US" sz="1800" kern="1200" dirty="0"/>
                        <a:t>, </a:t>
                      </a:r>
                      <a:r>
                        <a:rPr kumimoji="0" lang="en-US" sz="1800" u="sng" kern="1200" dirty="0" err="1">
                          <a:hlinkClick r:id="rId8"/>
                        </a:rPr>
                        <a:t>Yurdalan</a:t>
                      </a:r>
                      <a:r>
                        <a:rPr kumimoji="0" lang="en-US" sz="1800" u="sng" kern="1200" dirty="0">
                          <a:hlinkClick r:id="rId8"/>
                        </a:rPr>
                        <a:t> SU</a:t>
                      </a:r>
                      <a:r>
                        <a:rPr kumimoji="0" lang="en-US" sz="1800" kern="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kern="1200"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u="sng" kern="1200" dirty="0">
                          <a:hlinkClick r:id="rId9" tooltip="Journal of burn care &amp; research : official publication of the American Burn Association."/>
                        </a:rPr>
                        <a:t>J Burn Care Res.</a:t>
                      </a:r>
                      <a:r>
                        <a:rPr kumimoji="0" lang="en-US" sz="1800" kern="1200" dirty="0"/>
                        <a:t> 2013 Sep-Oct;34(5)</a:t>
                      </a:r>
                    </a:p>
                    <a:p>
                      <a:endParaRPr lang="en-US" dirty="0"/>
                    </a:p>
                  </a:txBody>
                  <a:tcPr/>
                </a:tc>
                <a:tc>
                  <a:txBody>
                    <a:bodyPr/>
                    <a:lstStyle/>
                    <a:p>
                      <a:r>
                        <a:rPr kumimoji="0" lang="en-US" sz="1800" kern="1200" dirty="0"/>
                        <a:t>The present study compared the effectiveness of matrix rhythm therapy (MRT), ultrasound treatment (UT), laser treatment (LT) used in the physiotherapy of burns.</a:t>
                      </a:r>
                      <a:endParaRPr lang="en-US" dirty="0"/>
                    </a:p>
                  </a:txBody>
                  <a:tcPr/>
                </a:tc>
                <a:tc>
                  <a:txBody>
                    <a:bodyPr/>
                    <a:lstStyle/>
                    <a:p>
                      <a:r>
                        <a:rPr kumimoji="0" lang="en-US" sz="1800" kern="1200" dirty="0"/>
                        <a:t>Pain was lower in the LT group than in the UT group, and passive ROM was higher in the UT group than the in LT group (P &lt; .05). </a:t>
                      </a:r>
                    </a:p>
                    <a:p>
                      <a:r>
                        <a:rPr kumimoji="0" lang="en-US" sz="1800" kern="1200" dirty="0"/>
                        <a:t>Active ROM was found to increase in all treatment groups, whereas passive ROM increased only in the MRT and UT groups; pressure sense increased only in the MRT group, and pain decreased only in the LT group (P &lt; .05). </a:t>
                      </a:r>
                    </a:p>
                    <a:p>
                      <a:endParaRPr kumimoji="0" lang="en-US" sz="1800" kern="1200" dirty="0"/>
                    </a:p>
                    <a:p>
                      <a:r>
                        <a:rPr kumimoji="0" lang="en-US" sz="1800" kern="1200" dirty="0"/>
                        <a:t>LT was more effective in reducing pain than UT. No significant difference was observed in terms of skin elasticity according to the results of three treatment modalities.</a:t>
                      </a:r>
                      <a:endParaRPr lang="en-US" dirty="0">
                        <a:solidFill>
                          <a:srgbClr val="FF0000"/>
                        </a:solidFill>
                      </a:endParaRPr>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Arial" pitchFamily="34" charset="0"/>
                <a:cs typeface="Arial" pitchFamily="34" charset="0"/>
              </a:rPr>
              <a:t>SUPERFICIAL BURN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273946"/>
              </p:ext>
            </p:extLst>
          </p:nvPr>
        </p:nvGraphicFramePr>
        <p:xfrm>
          <a:off x="971601" y="1772816"/>
          <a:ext cx="7128792" cy="1554480"/>
        </p:xfrm>
        <a:graphic>
          <a:graphicData uri="http://schemas.openxmlformats.org/drawingml/2006/table">
            <a:tbl>
              <a:tblPr firstRow="1" bandRow="1">
                <a:tableStyleId>{E8B1032C-EA38-4F05-BA0D-38AFFFC7BED3}</a:tableStyleId>
              </a:tblPr>
              <a:tblGrid>
                <a:gridCol w="237626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370840">
                <a:tc>
                  <a:txBody>
                    <a:bodyPr/>
                    <a:lstStyle/>
                    <a:p>
                      <a:pPr algn="ctr"/>
                      <a:r>
                        <a:rPr lang="en-IN" dirty="0"/>
                        <a:t>Colour</a:t>
                      </a:r>
                      <a:r>
                        <a:rPr lang="en-IN" baseline="0" dirty="0"/>
                        <a:t> or </a:t>
                      </a:r>
                      <a:r>
                        <a:rPr lang="en-IN" baseline="0" dirty="0" err="1"/>
                        <a:t>Vascularity</a:t>
                      </a:r>
                      <a:endParaRPr lang="en-IN" dirty="0"/>
                    </a:p>
                  </a:txBody>
                  <a:tcPr/>
                </a:tc>
                <a:tc>
                  <a:txBody>
                    <a:bodyPr/>
                    <a:lstStyle/>
                    <a:p>
                      <a:pPr algn="ctr"/>
                      <a:r>
                        <a:rPr lang="en-IN" dirty="0"/>
                        <a:t>Surface appearance or Pain</a:t>
                      </a:r>
                    </a:p>
                  </a:txBody>
                  <a:tcPr/>
                </a:tc>
                <a:tc>
                  <a:txBody>
                    <a:bodyPr/>
                    <a:lstStyle/>
                    <a:p>
                      <a:pPr algn="ctr"/>
                      <a:r>
                        <a:rPr lang="en-IN" dirty="0"/>
                        <a:t>Swelling/</a:t>
                      </a:r>
                      <a:r>
                        <a:rPr lang="en-IN" baseline="0" dirty="0"/>
                        <a:t> Healing/Scarring</a:t>
                      </a:r>
                      <a:endParaRPr lang="en-IN" dirty="0"/>
                    </a:p>
                  </a:txBody>
                  <a:tcPr/>
                </a:tc>
                <a:extLst>
                  <a:ext uri="{0D108BD9-81ED-4DB2-BD59-A6C34878D82A}">
                    <a16:rowId xmlns:a16="http://schemas.microsoft.com/office/drawing/2014/main" val="10000"/>
                  </a:ext>
                </a:extLst>
              </a:tr>
              <a:tr h="370840">
                <a:tc>
                  <a:txBody>
                    <a:bodyPr/>
                    <a:lstStyle/>
                    <a:p>
                      <a:pPr algn="ctr"/>
                      <a:r>
                        <a:rPr lang="en-IN" dirty="0"/>
                        <a:t>Erythematous</a:t>
                      </a:r>
                      <a:r>
                        <a:rPr lang="en-IN" baseline="0" dirty="0"/>
                        <a:t>, pink or red, irritated dermis</a:t>
                      </a:r>
                      <a:endParaRPr lang="en-IN" dirty="0"/>
                    </a:p>
                  </a:txBody>
                  <a:tcPr/>
                </a:tc>
                <a:tc>
                  <a:txBody>
                    <a:bodyPr/>
                    <a:lstStyle/>
                    <a:p>
                      <a:pPr algn="ctr"/>
                      <a:r>
                        <a:rPr lang="en-IN" dirty="0"/>
                        <a:t>No blister, dry surface, delayed pain, tenderness</a:t>
                      </a:r>
                    </a:p>
                  </a:txBody>
                  <a:tcPr/>
                </a:tc>
                <a:tc>
                  <a:txBody>
                    <a:bodyPr/>
                    <a:lstStyle/>
                    <a:p>
                      <a:pPr algn="ctr"/>
                      <a:r>
                        <a:rPr lang="en-IN" dirty="0"/>
                        <a:t>Minimal oedema, spontaneous healing, no</a:t>
                      </a:r>
                      <a:r>
                        <a:rPr lang="en-IN" baseline="0" dirty="0"/>
                        <a:t> scars</a:t>
                      </a:r>
                      <a:endParaRPr lang="en-IN" dirty="0"/>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971600" y="3573016"/>
            <a:ext cx="3384376" cy="2924175"/>
          </a:xfrm>
          <a:prstGeom prst="rect">
            <a:avLst/>
          </a:prstGeom>
          <a:noFill/>
          <a:ln w="9525">
            <a:noFill/>
            <a:miter lim="800000"/>
            <a:headEnd/>
            <a:tailEnd/>
          </a:ln>
          <a:effectLst/>
        </p:spPr>
      </p:pic>
      <p:pic>
        <p:nvPicPr>
          <p:cNvPr id="6" name="Picture 4" descr="1st d Burn1"/>
          <p:cNvPicPr>
            <a:picLocks noChangeAspect="1" noChangeArrowheads="1"/>
          </p:cNvPicPr>
          <p:nvPr/>
        </p:nvPicPr>
        <p:blipFill>
          <a:blip r:embed="rId3" cstate="print"/>
          <a:srcRect/>
          <a:stretch>
            <a:fillRect/>
          </a:stretch>
        </p:blipFill>
        <p:spPr>
          <a:xfrm>
            <a:off x="4644008" y="3573016"/>
            <a:ext cx="3816424" cy="280831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a:bodyPr>
          <a:lstStyle/>
          <a:p>
            <a:pPr algn="just">
              <a:buNone/>
            </a:pPr>
            <a:r>
              <a:rPr lang="en-IN" sz="2800" b="1" dirty="0"/>
              <a:t>Massage</a:t>
            </a:r>
          </a:p>
          <a:p>
            <a:pPr algn="just">
              <a:buNone/>
            </a:pPr>
            <a:endParaRPr lang="en-US" sz="2800" dirty="0"/>
          </a:p>
          <a:p>
            <a:pPr algn="just"/>
            <a:r>
              <a:rPr lang="en-IN" sz="2800" dirty="0"/>
              <a:t>Deep friction massage is helpful in loosening scar tissue by mobilizing </a:t>
            </a:r>
            <a:r>
              <a:rPr lang="en-IN" sz="2800" dirty="0" err="1"/>
              <a:t>cutaneous</a:t>
            </a:r>
            <a:r>
              <a:rPr lang="en-IN" sz="2800" dirty="0"/>
              <a:t> tissue from underlying tissue &amp; act to break up adhesions.</a:t>
            </a:r>
          </a:p>
          <a:p>
            <a:pPr algn="just">
              <a:buNone/>
            </a:pPr>
            <a:endParaRPr lang="en-US" sz="2800" dirty="0"/>
          </a:p>
          <a:p>
            <a:pPr algn="just"/>
            <a:r>
              <a:rPr lang="en-IN" sz="2800" dirty="0"/>
              <a:t>Massage with ROM exercise make scar soften &amp; elongated. </a:t>
            </a:r>
          </a:p>
          <a:p>
            <a:pPr algn="just">
              <a:buNone/>
            </a:pPr>
            <a:endParaRPr lang="en-IN" sz="2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Skin care includes</a:t>
            </a:r>
            <a:endParaRPr lang="en-IN" dirty="0"/>
          </a:p>
        </p:txBody>
      </p:sp>
      <p:sp>
        <p:nvSpPr>
          <p:cNvPr id="3" name="Content Placeholder 2"/>
          <p:cNvSpPr>
            <a:spLocks noGrp="1"/>
          </p:cNvSpPr>
          <p:nvPr>
            <p:ph idx="1"/>
          </p:nvPr>
        </p:nvSpPr>
        <p:spPr/>
        <p:txBody>
          <a:bodyPr/>
          <a:lstStyle/>
          <a:p>
            <a:pPr lvl="0"/>
            <a:r>
              <a:rPr lang="en-IN" dirty="0"/>
              <a:t>Mild moisturizing soap without perfumes or other irritants.</a:t>
            </a:r>
          </a:p>
          <a:p>
            <a:pPr lvl="0">
              <a:buNone/>
            </a:pPr>
            <a:endParaRPr lang="en-US" dirty="0"/>
          </a:p>
          <a:p>
            <a:pPr lvl="0"/>
            <a:r>
              <a:rPr lang="en-IN" dirty="0"/>
              <a:t>Moisturizing cream applied for 2-3 times/day.</a:t>
            </a:r>
          </a:p>
          <a:p>
            <a:pPr lvl="0">
              <a:buNone/>
            </a:pPr>
            <a:endParaRPr lang="en-US" dirty="0"/>
          </a:p>
          <a:p>
            <a:pPr lvl="0"/>
            <a:r>
              <a:rPr lang="en-IN" dirty="0"/>
              <a:t>Sunscreen lotion</a:t>
            </a:r>
            <a:endParaRPr lang="en-US" dirty="0"/>
          </a:p>
          <a:p>
            <a:pPr>
              <a:buNone/>
            </a:pPr>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p:txBody>
          <a:bodyPr>
            <a:normAutofit fontScale="92500" lnSpcReduction="10000"/>
          </a:bodyPr>
          <a:lstStyle/>
          <a:p>
            <a:pPr lvl="0">
              <a:buNone/>
            </a:pPr>
            <a:r>
              <a:rPr lang="en-IN" b="1" dirty="0"/>
              <a:t>Follow up care:</a:t>
            </a:r>
            <a:endParaRPr lang="en-US" dirty="0"/>
          </a:p>
          <a:p>
            <a:r>
              <a:rPr lang="en-IN" dirty="0"/>
              <a:t>Before discharge, home exercise programme, splinting, positioning &amp; skin care should be explained to patient.</a:t>
            </a:r>
          </a:p>
          <a:p>
            <a:pPr>
              <a:buNone/>
            </a:pPr>
            <a:endParaRPr lang="en-US" dirty="0"/>
          </a:p>
          <a:p>
            <a:pPr>
              <a:buNone/>
            </a:pPr>
            <a:r>
              <a:rPr lang="en-IN" b="1" dirty="0"/>
              <a:t>Home exercise include</a:t>
            </a:r>
            <a:endParaRPr lang="en-US" dirty="0"/>
          </a:p>
          <a:p>
            <a:pPr lvl="0"/>
            <a:r>
              <a:rPr lang="en-IN" dirty="0"/>
              <a:t>ROM exercise</a:t>
            </a:r>
            <a:endParaRPr lang="en-US" dirty="0"/>
          </a:p>
          <a:p>
            <a:pPr lvl="0"/>
            <a:r>
              <a:rPr lang="en-IN" dirty="0"/>
              <a:t>Massage</a:t>
            </a:r>
            <a:endParaRPr lang="en-US" dirty="0"/>
          </a:p>
          <a:p>
            <a:r>
              <a:rPr lang="en-IN" dirty="0"/>
              <a:t>ADL as much as possible </a:t>
            </a:r>
            <a:endParaRPr lang="en-US" dirty="0"/>
          </a:p>
          <a:p>
            <a:endParaRPr lang="en-US" dirty="0"/>
          </a:p>
          <a:p>
            <a:pPr>
              <a:buNone/>
            </a:pP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C00000"/>
                </a:solidFill>
                <a:latin typeface="Arial" pitchFamily="34" charset="0"/>
                <a:cs typeface="Arial" pitchFamily="34" charset="0"/>
              </a:rPr>
              <a:t>SUPERFICIAL PARTIAL THICKNESS BURN</a:t>
            </a:r>
          </a:p>
        </p:txBody>
      </p:sp>
      <p:sp>
        <p:nvSpPr>
          <p:cNvPr id="3" name="Content Placeholder 2"/>
          <p:cNvSpPr>
            <a:spLocks noGrp="1"/>
          </p:cNvSpPr>
          <p:nvPr>
            <p:ph idx="1"/>
          </p:nvPr>
        </p:nvSpPr>
        <p:spPr/>
        <p:txBody>
          <a:bodyPr/>
          <a:lstStyle/>
          <a:p>
            <a:pPr>
              <a:buNone/>
            </a:pPr>
            <a:r>
              <a:rPr lang="en-IN" dirty="0"/>
              <a:t> </a:t>
            </a:r>
          </a:p>
        </p:txBody>
      </p:sp>
      <p:graphicFrame>
        <p:nvGraphicFramePr>
          <p:cNvPr id="4" name="Content Placeholder 3"/>
          <p:cNvGraphicFramePr>
            <a:graphicFrameLocks/>
          </p:cNvGraphicFramePr>
          <p:nvPr/>
        </p:nvGraphicFramePr>
        <p:xfrm>
          <a:off x="971601" y="1772816"/>
          <a:ext cx="7128792" cy="2651760"/>
        </p:xfrm>
        <a:graphic>
          <a:graphicData uri="http://schemas.openxmlformats.org/drawingml/2006/table">
            <a:tbl>
              <a:tblPr firstRow="1" bandRow="1">
                <a:tableStyleId>{E8B1032C-EA38-4F05-BA0D-38AFFFC7BED3}</a:tableStyleId>
              </a:tblPr>
              <a:tblGrid>
                <a:gridCol w="237626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370840">
                <a:tc>
                  <a:txBody>
                    <a:bodyPr/>
                    <a:lstStyle/>
                    <a:p>
                      <a:pPr algn="ctr"/>
                      <a:r>
                        <a:rPr lang="en-IN" dirty="0"/>
                        <a:t>Colour</a:t>
                      </a:r>
                      <a:r>
                        <a:rPr lang="en-IN" baseline="0" dirty="0"/>
                        <a:t> or </a:t>
                      </a:r>
                      <a:r>
                        <a:rPr lang="en-IN" baseline="0" dirty="0" err="1"/>
                        <a:t>Vascularity</a:t>
                      </a:r>
                      <a:endParaRPr lang="en-IN" dirty="0"/>
                    </a:p>
                  </a:txBody>
                  <a:tcPr/>
                </a:tc>
                <a:tc>
                  <a:txBody>
                    <a:bodyPr/>
                    <a:lstStyle/>
                    <a:p>
                      <a:pPr algn="ctr"/>
                      <a:r>
                        <a:rPr lang="en-IN" dirty="0"/>
                        <a:t>Surface appearance or Pain</a:t>
                      </a:r>
                    </a:p>
                  </a:txBody>
                  <a:tcPr/>
                </a:tc>
                <a:tc>
                  <a:txBody>
                    <a:bodyPr/>
                    <a:lstStyle/>
                    <a:p>
                      <a:pPr algn="ctr"/>
                      <a:r>
                        <a:rPr lang="en-IN" dirty="0"/>
                        <a:t>Swelling/</a:t>
                      </a:r>
                      <a:r>
                        <a:rPr lang="en-IN" baseline="0" dirty="0"/>
                        <a:t> Healing/Scarring</a:t>
                      </a:r>
                      <a:endParaRPr lang="en-IN" dirty="0"/>
                    </a:p>
                  </a:txBody>
                  <a:tcPr/>
                </a:tc>
                <a:extLst>
                  <a:ext uri="{0D108BD9-81ED-4DB2-BD59-A6C34878D82A}">
                    <a16:rowId xmlns:a16="http://schemas.microsoft.com/office/drawing/2014/main" val="10000"/>
                  </a:ext>
                </a:extLst>
              </a:tr>
              <a:tr h="370840">
                <a:tc>
                  <a:txBody>
                    <a:bodyPr/>
                    <a:lstStyle/>
                    <a:p>
                      <a:pPr algn="ctr"/>
                      <a:r>
                        <a:rPr lang="en-IN" dirty="0"/>
                        <a:t>Bright</a:t>
                      </a:r>
                      <a:r>
                        <a:rPr lang="en-IN" baseline="0" dirty="0"/>
                        <a:t> pink or red, inflamed dermis, </a:t>
                      </a:r>
                      <a:r>
                        <a:rPr lang="en-IN" baseline="0" dirty="0" err="1"/>
                        <a:t>erythmatous</a:t>
                      </a:r>
                      <a:r>
                        <a:rPr lang="en-IN" baseline="0" dirty="0"/>
                        <a:t> with blanching and capillary refill</a:t>
                      </a:r>
                      <a:endParaRPr lang="en-IN" dirty="0"/>
                    </a:p>
                  </a:txBody>
                  <a:tcPr/>
                </a:tc>
                <a:tc>
                  <a:txBody>
                    <a:bodyPr/>
                    <a:lstStyle/>
                    <a:p>
                      <a:pPr algn="ctr"/>
                      <a:r>
                        <a:rPr lang="en-IN" dirty="0"/>
                        <a:t>Intact blisters,  moist surface, </a:t>
                      </a:r>
                    </a:p>
                    <a:p>
                      <a:pPr algn="ctr"/>
                      <a:r>
                        <a:rPr lang="en-IN" dirty="0"/>
                        <a:t>Painful ; </a:t>
                      </a:r>
                    </a:p>
                    <a:p>
                      <a:pPr algn="ctr"/>
                      <a:r>
                        <a:rPr lang="en-IN" dirty="0"/>
                        <a:t>Sensitive  to  changes in temperature , exposure to  air </a:t>
                      </a:r>
                    </a:p>
                    <a:p>
                      <a:pPr algn="ctr"/>
                      <a:r>
                        <a:rPr lang="en-IN" dirty="0"/>
                        <a:t>currents, light touch </a:t>
                      </a:r>
                    </a:p>
                  </a:txBody>
                  <a:tcPr/>
                </a:tc>
                <a:tc>
                  <a:txBody>
                    <a:bodyPr/>
                    <a:lstStyle/>
                    <a:p>
                      <a:pPr algn="ctr"/>
                      <a:r>
                        <a:rPr lang="en-IN" dirty="0"/>
                        <a:t>Moderate </a:t>
                      </a:r>
                      <a:r>
                        <a:rPr lang="en-IN" dirty="0" err="1"/>
                        <a:t>edema</a:t>
                      </a:r>
                      <a:r>
                        <a:rPr lang="en-IN" dirty="0"/>
                        <a:t>, Spontaneous </a:t>
                      </a:r>
                    </a:p>
                    <a:p>
                      <a:pPr algn="ctr"/>
                      <a:r>
                        <a:rPr lang="en-IN" dirty="0"/>
                        <a:t>healing; Minimal  scarring, </a:t>
                      </a:r>
                    </a:p>
                    <a:p>
                      <a:pPr algn="ctr"/>
                      <a:r>
                        <a:rPr lang="en-IN" dirty="0"/>
                        <a:t>Discoloration</a:t>
                      </a:r>
                    </a:p>
                  </a:txBody>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2" cstate="print"/>
          <a:srcRect/>
          <a:stretch>
            <a:fillRect/>
          </a:stretch>
        </p:blipFill>
        <p:spPr bwMode="auto">
          <a:xfrm>
            <a:off x="971601" y="4509120"/>
            <a:ext cx="3600399" cy="2160662"/>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a:xfrm>
            <a:off x="4788024" y="4581128"/>
            <a:ext cx="3600400" cy="20162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rPr>
              <a:t>DEEP PARTIAL THICKNESS BURN</a:t>
            </a:r>
          </a:p>
        </p:txBody>
      </p:sp>
      <p:sp>
        <p:nvSpPr>
          <p:cNvPr id="3" name="Content Placeholder 2"/>
          <p:cNvSpPr>
            <a:spLocks noGrp="1"/>
          </p:cNvSpPr>
          <p:nvPr>
            <p:ph idx="1"/>
          </p:nvPr>
        </p:nvSpPr>
        <p:spPr/>
        <p:txBody>
          <a:bodyPr/>
          <a:lstStyle/>
          <a:p>
            <a:pPr>
              <a:buNone/>
            </a:pPr>
            <a:r>
              <a:rPr lang="en-IN" dirty="0"/>
              <a:t> </a:t>
            </a:r>
          </a:p>
        </p:txBody>
      </p:sp>
      <p:graphicFrame>
        <p:nvGraphicFramePr>
          <p:cNvPr id="4" name="Content Placeholder 3"/>
          <p:cNvGraphicFramePr>
            <a:graphicFrameLocks/>
          </p:cNvGraphicFramePr>
          <p:nvPr/>
        </p:nvGraphicFramePr>
        <p:xfrm>
          <a:off x="971601" y="1772816"/>
          <a:ext cx="7128792" cy="2103120"/>
        </p:xfrm>
        <a:graphic>
          <a:graphicData uri="http://schemas.openxmlformats.org/drawingml/2006/table">
            <a:tbl>
              <a:tblPr firstRow="1" bandRow="1">
                <a:tableStyleId>{E8B1032C-EA38-4F05-BA0D-38AFFFC7BED3}</a:tableStyleId>
              </a:tblPr>
              <a:tblGrid>
                <a:gridCol w="237626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370840">
                <a:tc>
                  <a:txBody>
                    <a:bodyPr/>
                    <a:lstStyle/>
                    <a:p>
                      <a:pPr algn="ctr"/>
                      <a:r>
                        <a:rPr lang="en-IN" dirty="0"/>
                        <a:t>Colour</a:t>
                      </a:r>
                      <a:r>
                        <a:rPr lang="en-IN" baseline="0" dirty="0"/>
                        <a:t> or </a:t>
                      </a:r>
                      <a:r>
                        <a:rPr lang="en-IN" baseline="0" dirty="0" err="1"/>
                        <a:t>Vascularity</a:t>
                      </a:r>
                      <a:endParaRPr lang="en-IN" dirty="0"/>
                    </a:p>
                  </a:txBody>
                  <a:tcPr/>
                </a:tc>
                <a:tc>
                  <a:txBody>
                    <a:bodyPr/>
                    <a:lstStyle/>
                    <a:p>
                      <a:pPr algn="ctr"/>
                      <a:r>
                        <a:rPr lang="en-IN" dirty="0"/>
                        <a:t>Surface appearance or Pain</a:t>
                      </a:r>
                    </a:p>
                  </a:txBody>
                  <a:tcPr/>
                </a:tc>
                <a:tc>
                  <a:txBody>
                    <a:bodyPr/>
                    <a:lstStyle/>
                    <a:p>
                      <a:pPr algn="ctr"/>
                      <a:r>
                        <a:rPr lang="en-IN" dirty="0"/>
                        <a:t>Swelling/</a:t>
                      </a:r>
                      <a:r>
                        <a:rPr lang="en-IN" baseline="0" dirty="0"/>
                        <a:t> Healing/Scarring</a:t>
                      </a:r>
                      <a:endParaRPr lang="en-IN" dirty="0"/>
                    </a:p>
                  </a:txBody>
                  <a:tcPr/>
                </a:tc>
                <a:extLst>
                  <a:ext uri="{0D108BD9-81ED-4DB2-BD59-A6C34878D82A}">
                    <a16:rowId xmlns:a16="http://schemas.microsoft.com/office/drawing/2014/main" val="10000"/>
                  </a:ext>
                </a:extLst>
              </a:tr>
              <a:tr h="370840">
                <a:tc>
                  <a:txBody>
                    <a:bodyPr/>
                    <a:lstStyle/>
                    <a:p>
                      <a:pPr algn="ctr"/>
                      <a:r>
                        <a:rPr lang="en-IN" dirty="0"/>
                        <a:t>Mixed  red-white; </a:t>
                      </a:r>
                    </a:p>
                    <a:p>
                      <a:pPr algn="ctr"/>
                      <a:r>
                        <a:rPr lang="en-IN" dirty="0"/>
                        <a:t>Blanching with slow </a:t>
                      </a:r>
                    </a:p>
                    <a:p>
                      <a:pPr algn="ctr"/>
                      <a:r>
                        <a:rPr lang="en-IN" dirty="0"/>
                        <a:t>capillary refill </a:t>
                      </a:r>
                    </a:p>
                  </a:txBody>
                  <a:tcPr/>
                </a:tc>
                <a:tc>
                  <a:txBody>
                    <a:bodyPr/>
                    <a:lstStyle/>
                    <a:p>
                      <a:pPr algn="ctr"/>
                      <a:r>
                        <a:rPr lang="en-IN" dirty="0"/>
                        <a:t>Broken  blisters,  Wet surface;</a:t>
                      </a:r>
                    </a:p>
                    <a:p>
                      <a:pPr algn="ctr"/>
                      <a:r>
                        <a:rPr lang="en-IN" dirty="0"/>
                        <a:t>Sensitive to pressure  but</a:t>
                      </a:r>
                      <a:r>
                        <a:rPr lang="en-IN" baseline="0" dirty="0"/>
                        <a:t> </a:t>
                      </a:r>
                      <a:r>
                        <a:rPr lang="en-IN" dirty="0"/>
                        <a:t>insensitive to light touch or soft pin  prick </a:t>
                      </a:r>
                    </a:p>
                  </a:txBody>
                  <a:tcPr/>
                </a:tc>
                <a:tc>
                  <a:txBody>
                    <a:bodyPr/>
                    <a:lstStyle/>
                    <a:p>
                      <a:pPr algn="ctr"/>
                      <a:r>
                        <a:rPr lang="en-IN" dirty="0"/>
                        <a:t>Marked </a:t>
                      </a:r>
                      <a:r>
                        <a:rPr lang="en-IN" dirty="0" err="1"/>
                        <a:t>edema</a:t>
                      </a:r>
                      <a:r>
                        <a:rPr lang="en-IN" dirty="0"/>
                        <a:t>: slow healing: </a:t>
                      </a:r>
                    </a:p>
                    <a:p>
                      <a:pPr algn="ctr"/>
                      <a:r>
                        <a:rPr lang="en-IN" dirty="0"/>
                        <a:t>excessive  scarring</a:t>
                      </a:r>
                    </a:p>
                  </a:txBody>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971600" y="4149080"/>
            <a:ext cx="3960440" cy="2708920"/>
          </a:xfrm>
          <a:prstGeom prst="rect">
            <a:avLst/>
          </a:prstGeom>
          <a:noFill/>
          <a:ln w="9525">
            <a:noFill/>
            <a:miter lim="800000"/>
            <a:headEnd/>
            <a:tailEnd/>
          </a:ln>
          <a:effectLst/>
        </p:spPr>
      </p:pic>
      <p:pic>
        <p:nvPicPr>
          <p:cNvPr id="6" name="Picture 7" descr="1"/>
          <p:cNvPicPr>
            <a:picLocks noChangeAspect="1" noChangeArrowheads="1"/>
          </p:cNvPicPr>
          <p:nvPr/>
        </p:nvPicPr>
        <p:blipFill>
          <a:blip r:embed="rId3" cstate="print"/>
          <a:srcRect/>
          <a:stretch>
            <a:fillRect/>
          </a:stretch>
        </p:blipFill>
        <p:spPr>
          <a:xfrm>
            <a:off x="5105400" y="4149081"/>
            <a:ext cx="3859088" cy="270891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5493</TotalTime>
  <Words>3337</Words>
  <Application>Microsoft Office PowerPoint</Application>
  <PresentationFormat>On-screen Show (4:3)</PresentationFormat>
  <Paragraphs>606</Paragraphs>
  <Slides>72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8" baseType="lpstr">
      <vt:lpstr>Arial</vt:lpstr>
      <vt:lpstr>Arial Black</vt:lpstr>
      <vt:lpstr>Calibri</vt:lpstr>
      <vt:lpstr>Wingdings</vt:lpstr>
      <vt:lpstr>Office Theme</vt:lpstr>
      <vt:lpstr>Photo Editor Photo</vt:lpstr>
      <vt:lpstr>  </vt:lpstr>
      <vt:lpstr>Objectives</vt:lpstr>
      <vt:lpstr>Introduction</vt:lpstr>
      <vt:lpstr> </vt:lpstr>
      <vt:lpstr> </vt:lpstr>
      <vt:lpstr> </vt:lpstr>
      <vt:lpstr>SUPERFICIAL BURN</vt:lpstr>
      <vt:lpstr>SUPERFICIAL PARTIAL THICKNESS BURN</vt:lpstr>
      <vt:lpstr>DEEP PARTIAL THICKNESS BURN</vt:lpstr>
      <vt:lpstr>FULL THICKNESS BURN</vt:lpstr>
      <vt:lpstr>SUBDERMAL BURN</vt:lpstr>
      <vt:lpstr>Effects  on  Body’s Systems</vt:lpstr>
      <vt:lpstr>Cardiovascular response</vt:lpstr>
      <vt:lpstr>Respiratory response</vt:lpstr>
      <vt:lpstr> </vt:lpstr>
      <vt:lpstr> </vt:lpstr>
      <vt:lpstr>Immune system</vt:lpstr>
      <vt:lpstr>Clinical features of burn</vt:lpstr>
      <vt:lpstr> </vt:lpstr>
      <vt:lpstr>PowerPoint Presentation</vt:lpstr>
      <vt:lpstr> </vt:lpstr>
      <vt:lpstr> </vt:lpstr>
      <vt:lpstr>PowerPoint Presentation</vt:lpstr>
      <vt:lpstr>Investigations</vt:lpstr>
      <vt:lpstr>Assessment of BURN</vt:lpstr>
      <vt:lpstr> </vt:lpstr>
      <vt:lpstr>PowerPoint Presentation</vt:lpstr>
      <vt:lpstr>Body surface area</vt:lpstr>
      <vt:lpstr>Rule of nine for children</vt:lpstr>
      <vt:lpstr>Estimation of the depth</vt:lpstr>
      <vt:lpstr> </vt:lpstr>
      <vt:lpstr> </vt:lpstr>
      <vt:lpstr> </vt:lpstr>
      <vt:lpstr>Management of BURN</vt:lpstr>
      <vt:lpstr>GOALS</vt:lpstr>
      <vt:lpstr>First aid</vt:lpstr>
      <vt:lpstr>Emergency sedation</vt:lpstr>
      <vt:lpstr>Medical Management</vt:lpstr>
      <vt:lpstr> </vt:lpstr>
      <vt:lpstr> </vt:lpstr>
      <vt:lpstr>Wound Management</vt:lpstr>
      <vt:lpstr> </vt:lpstr>
      <vt:lpstr> </vt:lpstr>
      <vt:lpstr>Techniques for burn reconstruction</vt:lpstr>
      <vt:lpstr>PHYSIOTHERAPY MANAGEMENT OF BURNS</vt:lpstr>
      <vt:lpstr>PowerPoint Presentation</vt:lpstr>
      <vt:lpstr>Examination</vt:lpstr>
      <vt:lpstr>Intervention</vt:lpstr>
      <vt:lpstr>Positioning &amp; splinting:</vt:lpstr>
      <vt:lpstr> </vt:lpstr>
      <vt:lpstr> </vt:lpstr>
      <vt:lpstr>Splinting is an extension of positioning programme.</vt:lpstr>
      <vt:lpstr> </vt:lpstr>
      <vt:lpstr>PowerPoint Presentation</vt:lpstr>
      <vt:lpstr>Intrinsic minor hand</vt:lpstr>
      <vt:lpstr>Intrinsic plus  hand splint</vt:lpstr>
      <vt:lpstr>PowerPoint Presentation</vt:lpstr>
      <vt:lpstr> </vt:lpstr>
      <vt:lpstr>PowerPoint Presentation</vt:lpstr>
      <vt:lpstr> </vt:lpstr>
      <vt:lpstr>Augmented Exercise in the Treatment of Deconditioning From Major Burn Injury</vt:lpstr>
      <vt:lpstr> </vt:lpstr>
      <vt:lpstr> </vt:lpstr>
      <vt:lpstr> </vt:lpstr>
      <vt:lpstr> </vt:lpstr>
      <vt:lpstr> </vt:lpstr>
      <vt:lpstr> </vt:lpstr>
      <vt:lpstr>A comparison of three different physiotherapy modalities used in the physiotherapy of burns </vt:lpstr>
      <vt:lpstr> </vt:lpstr>
      <vt:lpstr> </vt:lpstr>
      <vt:lpstr>Skin care includes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TEJAS</dc:creator>
  <cp:lastModifiedBy>Poonam Devmurari</cp:lastModifiedBy>
  <cp:revision>185</cp:revision>
  <dcterms:created xsi:type="dcterms:W3CDTF">2015-01-06T16:19:41Z</dcterms:created>
  <dcterms:modified xsi:type="dcterms:W3CDTF">2020-08-19T04:26:45Z</dcterms:modified>
</cp:coreProperties>
</file>