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73380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Maple syrup urine disease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en-US" dirty="0" smtClean="0"/>
              <a:t>Dr</a:t>
            </a:r>
            <a:r>
              <a:rPr lang="en-US" dirty="0" smtClean="0"/>
              <a:t>. </a:t>
            </a:r>
            <a:r>
              <a:rPr lang="en-US" dirty="0" err="1" smtClean="0"/>
              <a:t>Jayesh</a:t>
            </a:r>
            <a:r>
              <a:rPr lang="en-US" dirty="0" smtClean="0"/>
              <a:t> Shah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       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21-year-old male patient presented with acute onset of </a:t>
            </a:r>
            <a:r>
              <a:rPr lang="en-US" dirty="0" err="1" smtClean="0"/>
              <a:t>diplopia</a:t>
            </a:r>
            <a:r>
              <a:rPr lang="en-US" dirty="0" smtClean="0"/>
              <a:t> and severe headaches. </a:t>
            </a:r>
          </a:p>
          <a:p>
            <a:r>
              <a:rPr lang="en-US" dirty="0" smtClean="0"/>
              <a:t>Neurological examination revealed mild bilateral </a:t>
            </a:r>
            <a:r>
              <a:rPr lang="en-US" dirty="0" err="1" smtClean="0"/>
              <a:t>papilloedema</a:t>
            </a:r>
            <a:r>
              <a:rPr lang="en-US" dirty="0" smtClean="0"/>
              <a:t>, </a:t>
            </a:r>
            <a:r>
              <a:rPr lang="en-US" dirty="0" err="1" smtClean="0"/>
              <a:t>dysarthria</a:t>
            </a:r>
            <a:r>
              <a:rPr lang="en-US" dirty="0" smtClean="0"/>
              <a:t>, ataxia. </a:t>
            </a:r>
          </a:p>
          <a:p>
            <a:r>
              <a:rPr lang="en-US" dirty="0" smtClean="0"/>
              <a:t>Patient was advised MRI brain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304800"/>
            <a:ext cx="2069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T2-weighted images</a:t>
            </a:r>
            <a:endParaRPr lang="en-US" dirty="0"/>
          </a:p>
        </p:txBody>
      </p:sp>
      <p:pic>
        <p:nvPicPr>
          <p:cNvPr id="1026" name="Picture 2" descr="http://www.eurorad.org/mediafiles/eurorad/0000011483/000009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5229225" cy="5715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324600" y="2438400"/>
            <a:ext cx="2133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Axial T2-weighted images: hyperintensity abnormalities of cerebral peduncles and </a:t>
            </a:r>
            <a:r>
              <a:rPr lang="en-US" dirty="0" err="1" smtClean="0"/>
              <a:t>tegmentum</a:t>
            </a:r>
            <a:r>
              <a:rPr lang="en-US" dirty="0" smtClean="0"/>
              <a:t> of midbrain.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304800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DWI</a:t>
            </a:r>
            <a:endParaRPr lang="en-US" dirty="0"/>
          </a:p>
        </p:txBody>
      </p:sp>
      <p:pic>
        <p:nvPicPr>
          <p:cNvPr id="16386" name="Picture 2" descr="http://www.eurorad.org/mediafiles/eurorad/0000011483/000010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5343525" cy="5715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400800" y="2362200"/>
            <a:ext cx="2133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DWI abnormalities: bilateral symmetrical restricted diffusion within caudate and </a:t>
            </a:r>
            <a:r>
              <a:rPr lang="en-US" dirty="0" err="1" smtClean="0"/>
              <a:t>lenticular</a:t>
            </a:r>
            <a:r>
              <a:rPr lang="en-US" dirty="0" smtClean="0"/>
              <a:t> nuclei, thalamus and posterior limb of the internal capsule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eurorad.org/mediafiles/eurorad/0000011483/000001_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" y="1143000"/>
            <a:ext cx="7116148" cy="54483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676400" y="304800"/>
            <a:ext cx="1792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MR spectroscopy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43800" y="1295400"/>
            <a:ext cx="1371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Peaks at 0.9 </a:t>
            </a:r>
            <a:r>
              <a:rPr lang="en-US" dirty="0" err="1" smtClean="0"/>
              <a:t>ppm</a:t>
            </a:r>
            <a:r>
              <a:rPr lang="en-US" dirty="0" smtClean="0"/>
              <a:t> on MRS with a TE of 30 ms represent branched chain α-</a:t>
            </a:r>
            <a:r>
              <a:rPr lang="en-US" dirty="0" err="1" smtClean="0"/>
              <a:t>keto</a:t>
            </a:r>
            <a:r>
              <a:rPr lang="en-US" dirty="0" smtClean="0"/>
              <a:t> acids peaks, which can be seen during acute metabolic </a:t>
            </a:r>
            <a:r>
              <a:rPr lang="en-US" dirty="0" err="1" smtClean="0"/>
              <a:t>decompensation</a:t>
            </a:r>
            <a:r>
              <a:rPr lang="en-US" dirty="0" smtClean="0"/>
              <a:t> in maple syrup urine disease.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Hypoxic-</a:t>
            </a:r>
            <a:r>
              <a:rPr lang="en-US" dirty="0" err="1" smtClean="0"/>
              <a:t>ischaemic</a:t>
            </a:r>
            <a:r>
              <a:rPr lang="en-US" dirty="0" smtClean="0"/>
              <a:t> encephalopathy</a:t>
            </a:r>
          </a:p>
          <a:p>
            <a:r>
              <a:rPr lang="en-US" dirty="0" err="1" smtClean="0"/>
              <a:t>Marchiafava-Bignami</a:t>
            </a:r>
            <a:endParaRPr lang="en-US" dirty="0" smtClean="0"/>
          </a:p>
          <a:p>
            <a:r>
              <a:rPr lang="en-US" dirty="0" err="1" smtClean="0"/>
              <a:t>Canavan</a:t>
            </a:r>
            <a:r>
              <a:rPr lang="en-US" dirty="0" smtClean="0"/>
              <a:t>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Imaging features are diagnostic in the early weeks of life.</a:t>
            </a:r>
          </a:p>
          <a:p>
            <a:r>
              <a:rPr lang="en-US" dirty="0" smtClean="0"/>
              <a:t>DWI is more sensitive than conventional MRI in detecting MSUD brain alterations and it can become a useful tool for early diagnosis and follow-up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4400" b="1" dirty="0" smtClean="0"/>
          </a:p>
          <a:p>
            <a:pPr algn="ctr">
              <a:buNone/>
            </a:pPr>
            <a:endParaRPr lang="en-IN" sz="4400" b="1" smtClean="0"/>
          </a:p>
          <a:p>
            <a:pPr algn="ctr">
              <a:buNone/>
            </a:pPr>
            <a:r>
              <a:rPr lang="en-IN" sz="4400" b="1" smtClean="0"/>
              <a:t>THANK </a:t>
            </a:r>
            <a:r>
              <a:rPr lang="en-IN" sz="4400" b="1" dirty="0" smtClean="0"/>
              <a:t>YOU</a:t>
            </a:r>
            <a:endParaRPr lang="en-IN" sz="4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Maple syrup urine disease  - Dr. Jayesh Shah             </vt:lpstr>
      <vt:lpstr>Clinical Presentation</vt:lpstr>
      <vt:lpstr>Slide 3</vt:lpstr>
      <vt:lpstr>Slide 4</vt:lpstr>
      <vt:lpstr>Slide 5</vt:lpstr>
      <vt:lpstr>Differential diagnosis </vt:lpstr>
      <vt:lpstr>Conclusion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Maple syrup urine disease </dc:title>
  <dc:creator/>
  <cp:lastModifiedBy>user</cp:lastModifiedBy>
  <cp:revision>4</cp:revision>
  <dcterms:created xsi:type="dcterms:W3CDTF">2006-08-16T00:00:00Z</dcterms:created>
  <dcterms:modified xsi:type="dcterms:W3CDTF">2020-08-17T06:20:36Z</dcterms:modified>
</cp:coreProperties>
</file>