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err="1" smtClean="0"/>
              <a:t>Multilocular</a:t>
            </a:r>
            <a:r>
              <a:rPr lang="en-IN" b="1" dirty="0" smtClean="0"/>
              <a:t> Cystic </a:t>
            </a:r>
            <a:r>
              <a:rPr lang="en-IN" b="1" dirty="0" err="1" smtClean="0"/>
              <a:t>Nephroma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276600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</a:t>
            </a:r>
            <a:r>
              <a:rPr lang="en-US" dirty="0" err="1" smtClean="0"/>
              <a:t>Mayur</a:t>
            </a:r>
            <a:r>
              <a:rPr lang="en-US" dirty="0" smtClean="0"/>
              <a:t> </a:t>
            </a:r>
            <a:r>
              <a:rPr lang="en-US" dirty="0" err="1" smtClean="0"/>
              <a:t>Khandhedia</a:t>
            </a:r>
            <a:r>
              <a:rPr lang="en-US" smtClean="0"/>
              <a:t>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all" dirty="0" smtClean="0"/>
              <a:t>CLINICAL 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54 year-old asymptomatic woman, was referred to ultrasound examination due to the presence of microscopic </a:t>
            </a:r>
            <a:r>
              <a:rPr lang="en-IN" dirty="0" err="1" smtClean="0"/>
              <a:t>hematuria</a:t>
            </a:r>
            <a:r>
              <a:rPr lang="en-IN" dirty="0" smtClean="0"/>
              <a:t> discovered in a routine appointment. There were no other relevant clinical aspects.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all" dirty="0" smtClean="0"/>
              <a:t>IMAGING FINDINGS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Ultrasound showed a large cystic mass with various septa in the left kidney, with predominant anechoic areas, measuring 66 mm in maximum diameter (fig.1a). There wasn't evident solid areas, or </a:t>
            </a:r>
            <a:r>
              <a:rPr lang="en-IN" dirty="0" err="1" smtClean="0"/>
              <a:t>vascularization</a:t>
            </a:r>
            <a:r>
              <a:rPr lang="en-IN" dirty="0" smtClean="0"/>
              <a:t> at Doppler interrogation 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14800"/>
            <a:ext cx="8305800" cy="2011363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Longitudinal ultrasound of the lesion in the left kidney, demonstrating a cystic </a:t>
            </a:r>
            <a:r>
              <a:rPr lang="en-IN" dirty="0" err="1" smtClean="0"/>
              <a:t>multiseptated</a:t>
            </a:r>
            <a:r>
              <a:rPr lang="en-IN" dirty="0" smtClean="0"/>
              <a:t> mass, with posterior acoustic enhancement, thin septa and no evident solid areas.</a:t>
            </a:r>
            <a:endParaRPr lang="en-IN" dirty="0"/>
          </a:p>
        </p:txBody>
      </p:sp>
      <p:pic>
        <p:nvPicPr>
          <p:cNvPr id="1026" name="Picture 2" descr="C:\Windows\system32\config\systemprofile\Desktop\Multilocular Cystic Nephrom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0"/>
            <a:ext cx="5610225" cy="3841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96963"/>
          </a:xfrm>
        </p:spPr>
        <p:txBody>
          <a:bodyPr/>
          <a:lstStyle/>
          <a:p>
            <a:r>
              <a:rPr lang="en-IN" dirty="0" err="1" smtClean="0"/>
              <a:t>Color</a:t>
            </a:r>
            <a:r>
              <a:rPr lang="en-IN" dirty="0" smtClean="0"/>
              <a:t> Doppler interrogation demonstrating no evident </a:t>
            </a:r>
            <a:r>
              <a:rPr lang="en-IN" dirty="0" err="1" smtClean="0"/>
              <a:t>vascularization</a:t>
            </a:r>
            <a:r>
              <a:rPr lang="en-IN" dirty="0" smtClean="0"/>
              <a:t> in the lesion.</a:t>
            </a:r>
            <a:endParaRPr lang="en-IN" dirty="0"/>
          </a:p>
        </p:txBody>
      </p:sp>
      <p:pic>
        <p:nvPicPr>
          <p:cNvPr id="2050" name="Picture 2" descr="C:\Windows\system32\config\systemprofile\Desktop\Multilocular Cystic Nephrom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685800"/>
            <a:ext cx="5953125" cy="407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Symptoms are nonspecific; they consist of abdominal pain and </a:t>
            </a:r>
            <a:r>
              <a:rPr lang="en-IN" dirty="0" err="1" smtClean="0"/>
              <a:t>hematuria</a:t>
            </a:r>
            <a:r>
              <a:rPr lang="en-IN" dirty="0" smtClean="0"/>
              <a:t>, sometimes with urinary tract infection depending on the obstruction of the calyx due to the cystic </a:t>
            </a:r>
            <a:r>
              <a:rPr lang="en-IN" smtClean="0"/>
              <a:t>volume . </a:t>
            </a:r>
            <a:r>
              <a:rPr lang="en-IN" dirty="0" smtClean="0"/>
              <a:t>The </a:t>
            </a:r>
            <a:r>
              <a:rPr lang="en-IN" dirty="0" err="1" smtClean="0"/>
              <a:t>hematuria</a:t>
            </a:r>
            <a:r>
              <a:rPr lang="en-IN" dirty="0" smtClean="0"/>
              <a:t> can result from the infection but also from cysts </a:t>
            </a:r>
            <a:r>
              <a:rPr lang="en-IN" dirty="0" err="1" smtClean="0"/>
              <a:t>herniation</a:t>
            </a:r>
            <a:r>
              <a:rPr lang="en-IN" dirty="0" smtClean="0"/>
              <a:t> into the renal pelvis 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Sonographically</a:t>
            </a:r>
            <a:r>
              <a:rPr lang="en-IN" dirty="0" smtClean="0"/>
              <a:t> MCN appears as multiple anechoic spaces separated by thin </a:t>
            </a:r>
            <a:r>
              <a:rPr lang="en-IN" dirty="0" err="1" smtClean="0"/>
              <a:t>ecogenic</a:t>
            </a:r>
            <a:r>
              <a:rPr lang="en-IN" dirty="0" smtClean="0"/>
              <a:t> septa, with no solid elements. The presence of multiple cysts can difficult the exam due to several acoustic interfaces. </a:t>
            </a:r>
            <a:r>
              <a:rPr lang="en-IN" dirty="0" err="1" smtClean="0"/>
              <a:t>Color</a:t>
            </a:r>
            <a:r>
              <a:rPr lang="en-IN" dirty="0" smtClean="0"/>
              <a:t>-Doppler imaging is suggested as a useful tool for the differential of malignant versus benign lesion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4000" b="1" dirty="0" smtClean="0"/>
          </a:p>
          <a:p>
            <a:pPr algn="ctr">
              <a:buNone/>
            </a:pPr>
            <a:endParaRPr lang="en-IN" sz="4000" b="1" smtClean="0"/>
          </a:p>
          <a:p>
            <a:pPr algn="ctr">
              <a:buNone/>
            </a:pPr>
            <a:r>
              <a:rPr lang="en-IN" sz="4000" b="1" smtClean="0"/>
              <a:t>Thank </a:t>
            </a:r>
            <a:r>
              <a:rPr lang="en-IN" sz="4000" b="1" dirty="0" smtClean="0"/>
              <a:t>You!</a:t>
            </a:r>
            <a:endParaRPr lang="en-IN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Multilocular Cystic Nephroma </vt:lpstr>
      <vt:lpstr>CLINICAL HISTORY</vt:lpstr>
      <vt:lpstr>IMAGING FINDINGS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Multilocular Cystic Nephroma </dc:title>
  <dc:creator>Dr Konark</dc:creator>
  <cp:lastModifiedBy>user</cp:lastModifiedBy>
  <cp:revision>4</cp:revision>
  <dcterms:created xsi:type="dcterms:W3CDTF">2006-08-16T00:00:00Z</dcterms:created>
  <dcterms:modified xsi:type="dcterms:W3CDTF">2020-08-17T06:21:13Z</dcterms:modified>
</cp:coreProperties>
</file>