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40A1D-77FB-4E6C-A8CF-B35BE6064A4E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A10A8-9AAF-45B3-9D58-B78FA9D92DA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Paget's disease of the breast.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Vishal</a:t>
            </a:r>
            <a:r>
              <a:rPr lang="en-US" dirty="0" smtClean="0"/>
              <a:t> </a:t>
            </a:r>
            <a:r>
              <a:rPr lang="en-US" dirty="0" err="1" smtClean="0"/>
              <a:t>Bharadava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53 year-old woman presented to our hospital with a 6-month history of eczematous skin </a:t>
            </a:r>
            <a:r>
              <a:rPr lang="en-IN" dirty="0" smtClean="0"/>
              <a:t>lesions in </a:t>
            </a:r>
            <a:r>
              <a:rPr lang="en-IN" dirty="0"/>
              <a:t>her left breast </a:t>
            </a:r>
            <a:r>
              <a:rPr lang="en-IN" dirty="0" smtClean="0"/>
              <a:t>nipple.</a:t>
            </a:r>
          </a:p>
          <a:p>
            <a:r>
              <a:rPr lang="en-US" dirty="0" smtClean="0"/>
              <a:t>No significant complaints in right breast.</a:t>
            </a:r>
          </a:p>
          <a:p>
            <a:r>
              <a:rPr lang="en-US" dirty="0" smtClean="0"/>
              <a:t>No significant past history or family history.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Imaging </a:t>
            </a:r>
            <a:r>
              <a:rPr lang="en-IN" b="1" dirty="0" smtClean="0"/>
              <a:t>Findings</a:t>
            </a:r>
            <a:br>
              <a:rPr lang="en-IN" b="1" dirty="0" smtClean="0"/>
            </a:br>
            <a:r>
              <a:rPr lang="en-IN" sz="2000" dirty="0"/>
              <a:t>Groups of pathological calcifications in the </a:t>
            </a:r>
            <a:r>
              <a:rPr lang="en-IN" sz="2000" dirty="0" err="1"/>
              <a:t>subareolar</a:t>
            </a:r>
            <a:r>
              <a:rPr lang="en-IN" sz="2000" dirty="0"/>
              <a:t> area and the lower outer quadrant of</a:t>
            </a:r>
            <a:br>
              <a:rPr lang="en-IN" sz="2000" dirty="0"/>
            </a:br>
            <a:r>
              <a:rPr lang="en-IN" sz="2000" dirty="0"/>
              <a:t>the left </a:t>
            </a:r>
            <a:r>
              <a:rPr lang="en-IN" sz="2000" dirty="0" err="1"/>
              <a:t>breast.No</a:t>
            </a:r>
            <a:r>
              <a:rPr lang="en-IN" sz="2000" dirty="0"/>
              <a:t> associated mass or thickening of the nipple and the areola.</a:t>
            </a:r>
            <a:r>
              <a:rPr lang="en-IN" sz="2000" b="1" dirty="0" smtClean="0"/>
              <a:t/>
            </a:r>
            <a:br>
              <a:rPr lang="en-IN" sz="2000" b="1" dirty="0" smtClean="0"/>
            </a:br>
            <a:endParaRPr lang="en-IN" sz="20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928802"/>
            <a:ext cx="542928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000" dirty="0" err="1"/>
              <a:t>Subareolar</a:t>
            </a:r>
            <a:r>
              <a:rPr lang="en-IN" sz="2000" dirty="0"/>
              <a:t> </a:t>
            </a:r>
            <a:r>
              <a:rPr lang="en-IN" sz="2000" dirty="0" err="1"/>
              <a:t>microcalcifications</a:t>
            </a:r>
            <a:r>
              <a:rPr lang="en-IN" sz="2000" dirty="0"/>
              <a:t>. Absence of architectural distortion or nipple retraction.</a:t>
            </a:r>
            <a:br>
              <a:rPr lang="en-IN" sz="2000" dirty="0"/>
            </a:br>
            <a:r>
              <a:rPr lang="en-IN" sz="2000" dirty="0"/>
              <a:t>Calcified blood vessels</a:t>
            </a:r>
            <a:r>
              <a:rPr lang="en-IN" dirty="0"/>
              <a:t>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571612"/>
            <a:ext cx="4000528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/>
              <a:t>About 1-4% of female breast carcinoma cases are associated with Paget's disease (PD) of the nipple,</a:t>
            </a:r>
          </a:p>
          <a:p>
            <a:r>
              <a:rPr lang="en-IN" dirty="0"/>
              <a:t>the areola, and the surrounding skin; nearly 100% of mammary PD cases are associated with an</a:t>
            </a:r>
          </a:p>
          <a:p>
            <a:r>
              <a:rPr lang="en-IN" dirty="0"/>
              <a:t>underlying carcinoma, either in situ (</a:t>
            </a:r>
            <a:r>
              <a:rPr lang="en-IN" dirty="0" err="1"/>
              <a:t>intraductal</a:t>
            </a:r>
            <a:r>
              <a:rPr lang="en-IN" dirty="0"/>
              <a:t>, 10%) or infiltrating cancer (90%). Occasional</a:t>
            </a:r>
          </a:p>
          <a:p>
            <a:r>
              <a:rPr lang="en-IN" dirty="0"/>
              <a:t>cases of PD have been reported in ectopic breast or supernumerary nipples. The average age range</a:t>
            </a:r>
          </a:p>
          <a:p>
            <a:r>
              <a:rPr lang="en-IN" dirty="0"/>
              <a:t>of diagnosis is 53-59 years. Mammary PD occurs almost exclusively in females. PD of the male</a:t>
            </a:r>
          </a:p>
          <a:p>
            <a:r>
              <a:rPr lang="en-IN" dirty="0"/>
              <a:t>breast is extremely rare and sometimes is associated with </a:t>
            </a:r>
            <a:r>
              <a:rPr lang="en-IN" dirty="0" err="1"/>
              <a:t>Kleinefelter's</a:t>
            </a:r>
            <a:r>
              <a:rPr lang="en-IN" dirty="0"/>
              <a:t> syndrome. Mammary</a:t>
            </a:r>
          </a:p>
          <a:p>
            <a:r>
              <a:rPr lang="en-IN" dirty="0"/>
              <a:t>Paget's disease is widely accepted as an underlying </a:t>
            </a:r>
            <a:r>
              <a:rPr lang="en-IN" dirty="0" err="1"/>
              <a:t>intraductal</a:t>
            </a:r>
            <a:r>
              <a:rPr lang="en-IN" dirty="0"/>
              <a:t> carcinoma of the breast with</a:t>
            </a:r>
          </a:p>
          <a:p>
            <a:r>
              <a:rPr lang="en-IN" dirty="0"/>
              <a:t>retrograde extension into the overlying epidermis through the lactiferous ducts and </a:t>
            </a:r>
            <a:r>
              <a:rPr lang="en-IN" dirty="0" err="1"/>
              <a:t>ductules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36" y="2714620"/>
            <a:ext cx="6115064" cy="34115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/>
              <a:t>THANK YOU</a:t>
            </a:r>
            <a:endParaRPr lang="en-IN" sz="4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198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Paget's disease of the breast.</vt:lpstr>
      <vt:lpstr>Clinical History</vt:lpstr>
      <vt:lpstr>Imaging Findings Groups of pathological calcifications in the subareolar area and the lower outer quadrant of the left breast.No associated mass or thickening of the nipple and the areola. </vt:lpstr>
      <vt:lpstr>Subareolar microcalcifications. Absence of architectural distortion or nipple retraction. Calcified blood vessels.</vt:lpstr>
      <vt:lpstr>Discussion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Paget's disease of the breast.</dc:title>
  <dc:creator>ANSHUL</dc:creator>
  <cp:lastModifiedBy>user</cp:lastModifiedBy>
  <cp:revision>4</cp:revision>
  <dcterms:created xsi:type="dcterms:W3CDTF">2014-04-18T17:02:18Z</dcterms:created>
  <dcterms:modified xsi:type="dcterms:W3CDTF">2020-08-17T06:22:35Z</dcterms:modified>
</cp:coreProperties>
</file>