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F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F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F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48383" y="4572000"/>
            <a:ext cx="7586980" cy="887094"/>
          </a:xfrm>
          <a:custGeom>
            <a:avLst/>
            <a:gdLst/>
            <a:ahLst/>
            <a:cxnLst/>
            <a:rect l="l" t="t" r="r" b="b"/>
            <a:pathLst>
              <a:path w="7586980" h="887095">
                <a:moveTo>
                  <a:pt x="0" y="886968"/>
                </a:moveTo>
                <a:lnTo>
                  <a:pt x="7586472" y="886968"/>
                </a:lnTo>
                <a:lnTo>
                  <a:pt x="7586472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572000"/>
            <a:ext cx="1447800" cy="887094"/>
          </a:xfrm>
          <a:custGeom>
            <a:avLst/>
            <a:gdLst/>
            <a:ahLst/>
            <a:cxnLst/>
            <a:rect l="l" t="t" r="r" b="b"/>
            <a:pathLst>
              <a:path w="1447800" h="887095">
                <a:moveTo>
                  <a:pt x="0" y="886968"/>
                </a:moveTo>
                <a:lnTo>
                  <a:pt x="1447800" y="886968"/>
                </a:lnTo>
                <a:lnTo>
                  <a:pt x="14478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663440"/>
            <a:ext cx="1454150" cy="713740"/>
          </a:xfrm>
          <a:custGeom>
            <a:avLst/>
            <a:gdLst/>
            <a:ahLst/>
            <a:cxnLst/>
            <a:rect l="l" t="t" r="r" b="b"/>
            <a:pathLst>
              <a:path w="1454150" h="713739">
                <a:moveTo>
                  <a:pt x="0" y="713232"/>
                </a:moveTo>
                <a:lnTo>
                  <a:pt x="1453896" y="713232"/>
                </a:lnTo>
                <a:lnTo>
                  <a:pt x="1453896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715F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45336" y="4654296"/>
            <a:ext cx="7599045" cy="713740"/>
          </a:xfrm>
          <a:custGeom>
            <a:avLst/>
            <a:gdLst/>
            <a:ahLst/>
            <a:cxnLst/>
            <a:rect l="l" t="t" r="r" b="b"/>
            <a:pathLst>
              <a:path w="7599045" h="713739">
                <a:moveTo>
                  <a:pt x="0" y="713231"/>
                </a:moveTo>
                <a:lnTo>
                  <a:pt x="7598663" y="713231"/>
                </a:lnTo>
                <a:lnTo>
                  <a:pt x="7598663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47800" y="0"/>
            <a:ext cx="100965" cy="6858000"/>
          </a:xfrm>
          <a:custGeom>
            <a:avLst/>
            <a:gdLst/>
            <a:ahLst/>
            <a:cxnLst/>
            <a:rect l="l" t="t" r="r" b="b"/>
            <a:pathLst>
              <a:path w="100965" h="6858000">
                <a:moveTo>
                  <a:pt x="0" y="6857998"/>
                </a:moveTo>
                <a:lnTo>
                  <a:pt x="100584" y="6857998"/>
                </a:lnTo>
                <a:lnTo>
                  <a:pt x="10058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15F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387" y="25400"/>
            <a:ext cx="7761224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F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3702" y="1578609"/>
            <a:ext cx="7816595" cy="4316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18" Type="http://schemas.openxmlformats.org/officeDocument/2006/relationships/image" Target="../media/image49.png"/><Relationship Id="rId3" Type="http://schemas.openxmlformats.org/officeDocument/2006/relationships/image" Target="../media/image62.png"/><Relationship Id="rId7" Type="http://schemas.openxmlformats.org/officeDocument/2006/relationships/image" Target="../media/image38.png"/><Relationship Id="rId12" Type="http://schemas.openxmlformats.org/officeDocument/2006/relationships/image" Target="../media/image69.png"/><Relationship Id="rId17" Type="http://schemas.openxmlformats.org/officeDocument/2006/relationships/image" Target="../media/image48.png"/><Relationship Id="rId2" Type="http://schemas.openxmlformats.org/officeDocument/2006/relationships/image" Target="../media/image61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0.png"/><Relationship Id="rId5" Type="http://schemas.openxmlformats.org/officeDocument/2006/relationships/image" Target="../media/image64.png"/><Relationship Id="rId15" Type="http://schemas.openxmlformats.org/officeDocument/2006/relationships/image" Target="../media/image72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71032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0" y="886968"/>
                </a:moveTo>
                <a:lnTo>
                  <a:pt x="9144000" y="886968"/>
                </a:lnTo>
                <a:lnTo>
                  <a:pt x="9144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715F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5000" y="1447800"/>
            <a:ext cx="39135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DEDEDF"/>
                </a:solidFill>
                <a:latin typeface="Arial"/>
                <a:cs typeface="Arial"/>
              </a:rPr>
              <a:t>ANAPHYLAXIS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1194" y="6174130"/>
            <a:ext cx="25177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Fatima</a:t>
            </a:r>
            <a:r>
              <a:rPr sz="26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Al-Awadh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2672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bg1">
                    <a:lumMod val="85000"/>
                  </a:schemeClr>
                </a:solidFill>
              </a:rPr>
              <a:t>Dr. </a:t>
            </a:r>
            <a:r>
              <a:rPr lang="en-IN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bg1">
                    <a:lumMod val="85000"/>
                  </a:schemeClr>
                </a:solidFill>
              </a:rPr>
              <a:t>Chinar</a:t>
            </a:r>
            <a:r>
              <a:rPr lang="en-IN" sz="2000" b="1" dirty="0" smtClean="0">
                <a:solidFill>
                  <a:schemeClr val="bg1">
                    <a:lumMod val="85000"/>
                  </a:schemeClr>
                </a:solidFill>
              </a:rPr>
              <a:t> Patel</a:t>
            </a:r>
          </a:p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Professor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,</a:t>
            </a:r>
          </a:p>
          <a:p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Dept.Of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Anaesthesia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,</a:t>
            </a:r>
          </a:p>
          <a:p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S.B.K.S.M.I.R.C.,Piparia</a:t>
            </a:r>
            <a:endParaRPr lang="en-US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9892" y="2781870"/>
            <a:ext cx="3206064" cy="360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131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Pathophysiology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1387" y="1458820"/>
            <a:ext cx="7301865" cy="10871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Second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exposure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715F55"/>
              </a:buClr>
              <a:buSzPct val="60344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Activation of mast cell </a:t>
            </a:r>
            <a:r>
              <a:rPr sz="2900" spc="-5" dirty="0">
                <a:latin typeface="Arial"/>
                <a:cs typeface="Arial"/>
              </a:rPr>
              <a:t>to </a:t>
            </a:r>
            <a:r>
              <a:rPr sz="2900" dirty="0">
                <a:latin typeface="Arial"/>
                <a:cs typeface="Arial"/>
              </a:rPr>
              <a:t>release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histamine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1427" y="2519299"/>
            <a:ext cx="330009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Arial"/>
                <a:cs typeface="Arial"/>
              </a:rPr>
              <a:t>and other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mediators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2327" y="3349752"/>
            <a:ext cx="2522220" cy="2442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4176" y="3336035"/>
            <a:ext cx="2537991" cy="2464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1702" y="3337681"/>
            <a:ext cx="2519045" cy="2440305"/>
          </a:xfrm>
          <a:custGeom>
            <a:avLst/>
            <a:gdLst/>
            <a:ahLst/>
            <a:cxnLst/>
            <a:rect l="l" t="t" r="r" b="b"/>
            <a:pathLst>
              <a:path w="2519045" h="2440304">
                <a:moveTo>
                  <a:pt x="9675" y="1375415"/>
                </a:moveTo>
                <a:lnTo>
                  <a:pt x="3922" y="1333455"/>
                </a:lnTo>
                <a:lnTo>
                  <a:pt x="703" y="1290518"/>
                </a:lnTo>
                <a:lnTo>
                  <a:pt x="0" y="1246749"/>
                </a:lnTo>
                <a:lnTo>
                  <a:pt x="1792" y="1202292"/>
                </a:lnTo>
                <a:lnTo>
                  <a:pt x="6062" y="1157292"/>
                </a:lnTo>
                <a:lnTo>
                  <a:pt x="12789" y="1111895"/>
                </a:lnTo>
                <a:lnTo>
                  <a:pt x="21954" y="1066244"/>
                </a:lnTo>
                <a:lnTo>
                  <a:pt x="33538" y="1020485"/>
                </a:lnTo>
                <a:lnTo>
                  <a:pt x="47521" y="974762"/>
                </a:lnTo>
                <a:lnTo>
                  <a:pt x="63884" y="929220"/>
                </a:lnTo>
                <a:lnTo>
                  <a:pt x="82608" y="884004"/>
                </a:lnTo>
                <a:lnTo>
                  <a:pt x="103674" y="839259"/>
                </a:lnTo>
                <a:lnTo>
                  <a:pt x="127061" y="795129"/>
                </a:lnTo>
                <a:lnTo>
                  <a:pt x="152752" y="751759"/>
                </a:lnTo>
                <a:lnTo>
                  <a:pt x="180725" y="709294"/>
                </a:lnTo>
                <a:lnTo>
                  <a:pt x="210963" y="667879"/>
                </a:lnTo>
                <a:lnTo>
                  <a:pt x="243445" y="627658"/>
                </a:lnTo>
                <a:lnTo>
                  <a:pt x="278153" y="588777"/>
                </a:lnTo>
                <a:lnTo>
                  <a:pt x="306404" y="559633"/>
                </a:lnTo>
                <a:lnTo>
                  <a:pt x="337277" y="529567"/>
                </a:lnTo>
                <a:lnTo>
                  <a:pt x="370586" y="498759"/>
                </a:lnTo>
                <a:lnTo>
                  <a:pt x="406141" y="467392"/>
                </a:lnTo>
                <a:lnTo>
                  <a:pt x="443754" y="435646"/>
                </a:lnTo>
                <a:lnTo>
                  <a:pt x="483238" y="403702"/>
                </a:lnTo>
                <a:lnTo>
                  <a:pt x="524404" y="371742"/>
                </a:lnTo>
                <a:lnTo>
                  <a:pt x="567064" y="339946"/>
                </a:lnTo>
                <a:lnTo>
                  <a:pt x="611029" y="308496"/>
                </a:lnTo>
                <a:lnTo>
                  <a:pt x="656113" y="277573"/>
                </a:lnTo>
                <a:lnTo>
                  <a:pt x="702125" y="247358"/>
                </a:lnTo>
                <a:lnTo>
                  <a:pt x="748879" y="218032"/>
                </a:lnTo>
                <a:lnTo>
                  <a:pt x="796185" y="189776"/>
                </a:lnTo>
                <a:lnTo>
                  <a:pt x="843856" y="162772"/>
                </a:lnTo>
                <a:lnTo>
                  <a:pt x="891704" y="137200"/>
                </a:lnTo>
                <a:lnTo>
                  <a:pt x="939541" y="113242"/>
                </a:lnTo>
                <a:lnTo>
                  <a:pt x="987177" y="91078"/>
                </a:lnTo>
                <a:lnTo>
                  <a:pt x="1034426" y="70891"/>
                </a:lnTo>
                <a:lnTo>
                  <a:pt x="1081099" y="52860"/>
                </a:lnTo>
                <a:lnTo>
                  <a:pt x="1127007" y="37168"/>
                </a:lnTo>
                <a:lnTo>
                  <a:pt x="1171963" y="23994"/>
                </a:lnTo>
                <a:lnTo>
                  <a:pt x="1215778" y="13522"/>
                </a:lnTo>
                <a:lnTo>
                  <a:pt x="1258264" y="5930"/>
                </a:lnTo>
                <a:lnTo>
                  <a:pt x="1299233" y="1402"/>
                </a:lnTo>
                <a:lnTo>
                  <a:pt x="1345503" y="0"/>
                </a:lnTo>
                <a:lnTo>
                  <a:pt x="1392445" y="2316"/>
                </a:lnTo>
                <a:lnTo>
                  <a:pt x="1439902" y="8123"/>
                </a:lnTo>
                <a:lnTo>
                  <a:pt x="1487719" y="17189"/>
                </a:lnTo>
                <a:lnTo>
                  <a:pt x="1535742" y="29288"/>
                </a:lnTo>
                <a:lnTo>
                  <a:pt x="1583816" y="44188"/>
                </a:lnTo>
                <a:lnTo>
                  <a:pt x="1631785" y="61661"/>
                </a:lnTo>
                <a:lnTo>
                  <a:pt x="1679494" y="81478"/>
                </a:lnTo>
                <a:lnTo>
                  <a:pt x="1726788" y="103409"/>
                </a:lnTo>
                <a:lnTo>
                  <a:pt x="1773513" y="127225"/>
                </a:lnTo>
                <a:lnTo>
                  <a:pt x="1819512" y="152697"/>
                </a:lnTo>
                <a:lnTo>
                  <a:pt x="1864631" y="179596"/>
                </a:lnTo>
                <a:lnTo>
                  <a:pt x="1908715" y="207692"/>
                </a:lnTo>
                <a:lnTo>
                  <a:pt x="1951608" y="236756"/>
                </a:lnTo>
                <a:lnTo>
                  <a:pt x="1993157" y="266560"/>
                </a:lnTo>
                <a:lnTo>
                  <a:pt x="2033204" y="296873"/>
                </a:lnTo>
                <a:lnTo>
                  <a:pt x="2071596" y="327466"/>
                </a:lnTo>
                <a:lnTo>
                  <a:pt x="2108177" y="358111"/>
                </a:lnTo>
                <a:lnTo>
                  <a:pt x="2142792" y="388578"/>
                </a:lnTo>
                <a:lnTo>
                  <a:pt x="2175287" y="418638"/>
                </a:lnTo>
                <a:lnTo>
                  <a:pt x="2205505" y="448061"/>
                </a:lnTo>
                <a:lnTo>
                  <a:pt x="2240436" y="485446"/>
                </a:lnTo>
                <a:lnTo>
                  <a:pt x="2273487" y="525641"/>
                </a:lnTo>
                <a:lnTo>
                  <a:pt x="2304621" y="568288"/>
                </a:lnTo>
                <a:lnTo>
                  <a:pt x="2333801" y="613023"/>
                </a:lnTo>
                <a:lnTo>
                  <a:pt x="2360989" y="659488"/>
                </a:lnTo>
                <a:lnTo>
                  <a:pt x="2386149" y="707321"/>
                </a:lnTo>
                <a:lnTo>
                  <a:pt x="2409243" y="756161"/>
                </a:lnTo>
                <a:lnTo>
                  <a:pt x="2430235" y="805648"/>
                </a:lnTo>
                <a:lnTo>
                  <a:pt x="2449088" y="855421"/>
                </a:lnTo>
                <a:lnTo>
                  <a:pt x="2465763" y="905119"/>
                </a:lnTo>
                <a:lnTo>
                  <a:pt x="2480225" y="954381"/>
                </a:lnTo>
                <a:lnTo>
                  <a:pt x="2492436" y="1002847"/>
                </a:lnTo>
                <a:lnTo>
                  <a:pt x="2502360" y="1050155"/>
                </a:lnTo>
                <a:lnTo>
                  <a:pt x="2509958" y="1095946"/>
                </a:lnTo>
                <a:lnTo>
                  <a:pt x="2515195" y="1139857"/>
                </a:lnTo>
                <a:lnTo>
                  <a:pt x="2518032" y="1181530"/>
                </a:lnTo>
                <a:lnTo>
                  <a:pt x="2518433" y="1220602"/>
                </a:lnTo>
                <a:lnTo>
                  <a:pt x="2514841" y="1269904"/>
                </a:lnTo>
                <a:lnTo>
                  <a:pt x="2506562" y="1319193"/>
                </a:lnTo>
                <a:lnTo>
                  <a:pt x="2494092" y="1368252"/>
                </a:lnTo>
                <a:lnTo>
                  <a:pt x="2477926" y="1416864"/>
                </a:lnTo>
                <a:lnTo>
                  <a:pt x="2458556" y="1464814"/>
                </a:lnTo>
                <a:lnTo>
                  <a:pt x="2436479" y="1511884"/>
                </a:lnTo>
                <a:lnTo>
                  <a:pt x="2412189" y="1557859"/>
                </a:lnTo>
                <a:lnTo>
                  <a:pt x="2386181" y="1602522"/>
                </a:lnTo>
                <a:lnTo>
                  <a:pt x="2358948" y="1645656"/>
                </a:lnTo>
                <a:lnTo>
                  <a:pt x="2330986" y="1687045"/>
                </a:lnTo>
                <a:lnTo>
                  <a:pt x="2302789" y="1726473"/>
                </a:lnTo>
                <a:lnTo>
                  <a:pt x="2274852" y="1763723"/>
                </a:lnTo>
                <a:lnTo>
                  <a:pt x="2247669" y="1798579"/>
                </a:lnTo>
                <a:lnTo>
                  <a:pt x="2215117" y="1835590"/>
                </a:lnTo>
                <a:lnTo>
                  <a:pt x="2180607" y="1867842"/>
                </a:lnTo>
                <a:lnTo>
                  <a:pt x="2144405" y="1896245"/>
                </a:lnTo>
                <a:lnTo>
                  <a:pt x="2106774" y="1921707"/>
                </a:lnTo>
                <a:lnTo>
                  <a:pt x="2067981" y="1945138"/>
                </a:lnTo>
                <a:lnTo>
                  <a:pt x="2028290" y="1967447"/>
                </a:lnTo>
                <a:lnTo>
                  <a:pt x="1987967" y="1989544"/>
                </a:lnTo>
                <a:lnTo>
                  <a:pt x="1947276" y="2012336"/>
                </a:lnTo>
                <a:lnTo>
                  <a:pt x="1906482" y="2036733"/>
                </a:lnTo>
                <a:lnTo>
                  <a:pt x="1865851" y="2063645"/>
                </a:lnTo>
                <a:lnTo>
                  <a:pt x="1825648" y="2093981"/>
                </a:lnTo>
                <a:lnTo>
                  <a:pt x="1794009" y="2120972"/>
                </a:lnTo>
                <a:lnTo>
                  <a:pt x="1761745" y="2150611"/>
                </a:lnTo>
                <a:lnTo>
                  <a:pt x="1728783" y="2182147"/>
                </a:lnTo>
                <a:lnTo>
                  <a:pt x="1695049" y="2214830"/>
                </a:lnTo>
                <a:lnTo>
                  <a:pt x="1660471" y="2247911"/>
                </a:lnTo>
                <a:lnTo>
                  <a:pt x="1624977" y="2280641"/>
                </a:lnTo>
                <a:lnTo>
                  <a:pt x="1588491" y="2312268"/>
                </a:lnTo>
                <a:lnTo>
                  <a:pt x="1550943" y="2342045"/>
                </a:lnTo>
                <a:lnTo>
                  <a:pt x="1512258" y="2369220"/>
                </a:lnTo>
                <a:lnTo>
                  <a:pt x="1472364" y="2393045"/>
                </a:lnTo>
                <a:lnTo>
                  <a:pt x="1431187" y="2412769"/>
                </a:lnTo>
                <a:lnTo>
                  <a:pt x="1388655" y="2427642"/>
                </a:lnTo>
                <a:lnTo>
                  <a:pt x="1344695" y="2436916"/>
                </a:lnTo>
                <a:lnTo>
                  <a:pt x="1299233" y="2439840"/>
                </a:lnTo>
                <a:lnTo>
                  <a:pt x="1259965" y="2437616"/>
                </a:lnTo>
                <a:lnTo>
                  <a:pt x="1218468" y="2431922"/>
                </a:lnTo>
                <a:lnTo>
                  <a:pt x="1175042" y="2422977"/>
                </a:lnTo>
                <a:lnTo>
                  <a:pt x="1129985" y="2411002"/>
                </a:lnTo>
                <a:lnTo>
                  <a:pt x="1083593" y="2396217"/>
                </a:lnTo>
                <a:lnTo>
                  <a:pt x="1036167" y="2378843"/>
                </a:lnTo>
                <a:lnTo>
                  <a:pt x="988003" y="2359101"/>
                </a:lnTo>
                <a:lnTo>
                  <a:pt x="939399" y="2337210"/>
                </a:lnTo>
                <a:lnTo>
                  <a:pt x="890655" y="2313391"/>
                </a:lnTo>
                <a:lnTo>
                  <a:pt x="842068" y="2287864"/>
                </a:lnTo>
                <a:lnTo>
                  <a:pt x="793935" y="2260850"/>
                </a:lnTo>
                <a:lnTo>
                  <a:pt x="746556" y="2232570"/>
                </a:lnTo>
                <a:lnTo>
                  <a:pt x="700228" y="2203244"/>
                </a:lnTo>
                <a:lnTo>
                  <a:pt x="655250" y="2173091"/>
                </a:lnTo>
                <a:lnTo>
                  <a:pt x="611918" y="2142334"/>
                </a:lnTo>
                <a:lnTo>
                  <a:pt x="570533" y="2111191"/>
                </a:lnTo>
                <a:lnTo>
                  <a:pt x="531391" y="2079884"/>
                </a:lnTo>
                <a:lnTo>
                  <a:pt x="495164" y="2049400"/>
                </a:lnTo>
                <a:lnTo>
                  <a:pt x="458297" y="2017180"/>
                </a:lnTo>
                <a:lnTo>
                  <a:pt x="421070" y="1983357"/>
                </a:lnTo>
                <a:lnTo>
                  <a:pt x="383762" y="1948066"/>
                </a:lnTo>
                <a:lnTo>
                  <a:pt x="346654" y="1911443"/>
                </a:lnTo>
                <a:lnTo>
                  <a:pt x="310025" y="1873622"/>
                </a:lnTo>
                <a:lnTo>
                  <a:pt x="274155" y="1834738"/>
                </a:lnTo>
                <a:lnTo>
                  <a:pt x="239324" y="1794925"/>
                </a:lnTo>
                <a:lnTo>
                  <a:pt x="205811" y="1754319"/>
                </a:lnTo>
                <a:lnTo>
                  <a:pt x="173896" y="1713055"/>
                </a:lnTo>
                <a:lnTo>
                  <a:pt x="143858" y="1671267"/>
                </a:lnTo>
                <a:lnTo>
                  <a:pt x="115979" y="1629090"/>
                </a:lnTo>
                <a:lnTo>
                  <a:pt x="90536" y="1586660"/>
                </a:lnTo>
                <a:lnTo>
                  <a:pt x="67811" y="1544110"/>
                </a:lnTo>
                <a:lnTo>
                  <a:pt x="48083" y="1501575"/>
                </a:lnTo>
                <a:lnTo>
                  <a:pt x="31631" y="1459191"/>
                </a:lnTo>
                <a:lnTo>
                  <a:pt x="18735" y="1417093"/>
                </a:lnTo>
                <a:lnTo>
                  <a:pt x="9675" y="1375415"/>
                </a:lnTo>
                <a:close/>
              </a:path>
            </a:pathLst>
          </a:custGeom>
          <a:ln w="1905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2804" y="4111752"/>
            <a:ext cx="1005840" cy="861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4039" y="4112640"/>
            <a:ext cx="1002665" cy="859155"/>
          </a:xfrm>
          <a:custGeom>
            <a:avLst/>
            <a:gdLst/>
            <a:ahLst/>
            <a:cxnLst/>
            <a:rect l="l" t="t" r="r" b="b"/>
            <a:pathLst>
              <a:path w="1002664" h="859154">
                <a:moveTo>
                  <a:pt x="3590" y="495299"/>
                </a:moveTo>
                <a:lnTo>
                  <a:pt x="23758" y="434017"/>
                </a:lnTo>
                <a:lnTo>
                  <a:pt x="38931" y="397856"/>
                </a:lnTo>
                <a:lnTo>
                  <a:pt x="57370" y="359134"/>
                </a:lnTo>
                <a:lnTo>
                  <a:pt x="78982" y="318688"/>
                </a:lnTo>
                <a:lnTo>
                  <a:pt x="103669" y="277359"/>
                </a:lnTo>
                <a:lnTo>
                  <a:pt x="131339" y="235985"/>
                </a:lnTo>
                <a:lnTo>
                  <a:pt x="161895" y="195405"/>
                </a:lnTo>
                <a:lnTo>
                  <a:pt x="195244" y="156457"/>
                </a:lnTo>
                <a:lnTo>
                  <a:pt x="231290" y="119981"/>
                </a:lnTo>
                <a:lnTo>
                  <a:pt x="269937" y="86815"/>
                </a:lnTo>
                <a:lnTo>
                  <a:pt x="311093" y="57798"/>
                </a:lnTo>
                <a:lnTo>
                  <a:pt x="354660" y="33770"/>
                </a:lnTo>
                <a:lnTo>
                  <a:pt x="400546" y="15568"/>
                </a:lnTo>
                <a:lnTo>
                  <a:pt x="448654" y="4031"/>
                </a:lnTo>
                <a:lnTo>
                  <a:pt x="498890" y="0"/>
                </a:lnTo>
                <a:lnTo>
                  <a:pt x="548871" y="4144"/>
                </a:lnTo>
                <a:lnTo>
                  <a:pt x="596239" y="15990"/>
                </a:lnTo>
                <a:lnTo>
                  <a:pt x="641012" y="34651"/>
                </a:lnTo>
                <a:lnTo>
                  <a:pt x="683205" y="59245"/>
                </a:lnTo>
                <a:lnTo>
                  <a:pt x="722834" y="88887"/>
                </a:lnTo>
                <a:lnTo>
                  <a:pt x="759916" y="122693"/>
                </a:lnTo>
                <a:lnTo>
                  <a:pt x="794467" y="159780"/>
                </a:lnTo>
                <a:lnTo>
                  <a:pt x="826502" y="199262"/>
                </a:lnTo>
                <a:lnTo>
                  <a:pt x="856039" y="240257"/>
                </a:lnTo>
                <a:lnTo>
                  <a:pt x="883093" y="281880"/>
                </a:lnTo>
                <a:lnTo>
                  <a:pt x="907681" y="323247"/>
                </a:lnTo>
                <a:lnTo>
                  <a:pt x="929819" y="363473"/>
                </a:lnTo>
                <a:lnTo>
                  <a:pt x="949522" y="401676"/>
                </a:lnTo>
                <a:lnTo>
                  <a:pt x="966808" y="436971"/>
                </a:lnTo>
                <a:lnTo>
                  <a:pt x="994190" y="495299"/>
                </a:lnTo>
                <a:lnTo>
                  <a:pt x="1002314" y="528980"/>
                </a:lnTo>
                <a:lnTo>
                  <a:pt x="995412" y="559942"/>
                </a:lnTo>
                <a:lnTo>
                  <a:pt x="946738" y="615107"/>
                </a:lnTo>
                <a:lnTo>
                  <a:pt x="910067" y="640007"/>
                </a:lnTo>
                <a:lnTo>
                  <a:pt x="868575" y="663582"/>
                </a:lnTo>
                <a:lnTo>
                  <a:pt x="824813" y="686183"/>
                </a:lnTo>
                <a:lnTo>
                  <a:pt x="781332" y="708158"/>
                </a:lnTo>
                <a:lnTo>
                  <a:pt x="740684" y="729855"/>
                </a:lnTo>
                <a:lnTo>
                  <a:pt x="705418" y="751623"/>
                </a:lnTo>
                <a:lnTo>
                  <a:pt x="678087" y="773810"/>
                </a:lnTo>
                <a:lnTo>
                  <a:pt x="646666" y="799208"/>
                </a:lnTo>
                <a:lnTo>
                  <a:pt x="608510" y="820280"/>
                </a:lnTo>
                <a:lnTo>
                  <a:pt x="565226" y="836897"/>
                </a:lnTo>
                <a:lnTo>
                  <a:pt x="518424" y="848929"/>
                </a:lnTo>
                <a:lnTo>
                  <a:pt x="469713" y="856247"/>
                </a:lnTo>
                <a:lnTo>
                  <a:pt x="420700" y="858722"/>
                </a:lnTo>
                <a:lnTo>
                  <a:pt x="372995" y="856223"/>
                </a:lnTo>
                <a:lnTo>
                  <a:pt x="328207" y="848621"/>
                </a:lnTo>
                <a:lnTo>
                  <a:pt x="287943" y="835786"/>
                </a:lnTo>
                <a:lnTo>
                  <a:pt x="251723" y="818716"/>
                </a:lnTo>
                <a:lnTo>
                  <a:pt x="211846" y="795889"/>
                </a:lnTo>
                <a:lnTo>
                  <a:pt x="170332" y="768050"/>
                </a:lnTo>
                <a:lnTo>
                  <a:pt x="129201" y="735942"/>
                </a:lnTo>
                <a:lnTo>
                  <a:pt x="90474" y="700309"/>
                </a:lnTo>
                <a:lnTo>
                  <a:pt x="56170" y="661895"/>
                </a:lnTo>
                <a:lnTo>
                  <a:pt x="28310" y="621443"/>
                </a:lnTo>
                <a:lnTo>
                  <a:pt x="8913" y="579698"/>
                </a:lnTo>
                <a:lnTo>
                  <a:pt x="0" y="537402"/>
                </a:lnTo>
                <a:lnTo>
                  <a:pt x="3590" y="495299"/>
                </a:lnTo>
                <a:close/>
              </a:path>
            </a:pathLst>
          </a:custGeom>
          <a:ln w="19050">
            <a:solidFill>
              <a:srgbClr val="FD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0194" y="43418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508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6066" y="4374896"/>
            <a:ext cx="292735" cy="9525"/>
          </a:xfrm>
          <a:custGeom>
            <a:avLst/>
            <a:gdLst/>
            <a:ahLst/>
            <a:cxnLst/>
            <a:rect l="l" t="t" r="r" b="b"/>
            <a:pathLst>
              <a:path w="292735" h="9525">
                <a:moveTo>
                  <a:pt x="0" y="0"/>
                </a:moveTo>
                <a:lnTo>
                  <a:pt x="292227" y="9270"/>
                </a:lnTo>
              </a:path>
            </a:pathLst>
          </a:custGeom>
          <a:ln w="7619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38294" y="4367276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6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7592" y="4453382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5" h="5714">
                <a:moveTo>
                  <a:pt x="0" y="0"/>
                </a:moveTo>
                <a:lnTo>
                  <a:pt x="330327" y="5588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17592" y="4324603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5" h="5714">
                <a:moveTo>
                  <a:pt x="0" y="0"/>
                </a:moveTo>
                <a:lnTo>
                  <a:pt x="330327" y="5461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8491" y="4397375"/>
            <a:ext cx="405765" cy="5080"/>
          </a:xfrm>
          <a:custGeom>
            <a:avLst/>
            <a:gdLst/>
            <a:ahLst/>
            <a:cxnLst/>
            <a:rect l="l" t="t" r="r" b="b"/>
            <a:pathLst>
              <a:path w="405764" h="5079">
                <a:moveTo>
                  <a:pt x="0" y="4572"/>
                </a:moveTo>
                <a:lnTo>
                  <a:pt x="405257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3748" y="4397375"/>
            <a:ext cx="179705" cy="182880"/>
          </a:xfrm>
          <a:custGeom>
            <a:avLst/>
            <a:gdLst/>
            <a:ahLst/>
            <a:cxnLst/>
            <a:rect l="l" t="t" r="r" b="b"/>
            <a:pathLst>
              <a:path w="179704" h="182879">
                <a:moveTo>
                  <a:pt x="0" y="0"/>
                </a:moveTo>
                <a:lnTo>
                  <a:pt x="179324" y="182625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2057" y="4580001"/>
            <a:ext cx="1270" cy="164465"/>
          </a:xfrm>
          <a:custGeom>
            <a:avLst/>
            <a:gdLst/>
            <a:ahLst/>
            <a:cxnLst/>
            <a:rect l="l" t="t" r="r" b="b"/>
            <a:pathLst>
              <a:path w="1270" h="164464">
                <a:moveTo>
                  <a:pt x="508" y="-19050"/>
                </a:moveTo>
                <a:lnTo>
                  <a:pt x="508" y="183261"/>
                </a:lnTo>
              </a:path>
            </a:pathLst>
          </a:custGeom>
          <a:ln w="3911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3072" y="4559046"/>
            <a:ext cx="163195" cy="20955"/>
          </a:xfrm>
          <a:custGeom>
            <a:avLst/>
            <a:gdLst/>
            <a:ahLst/>
            <a:cxnLst/>
            <a:rect l="l" t="t" r="r" b="b"/>
            <a:pathLst>
              <a:path w="163195" h="20954">
                <a:moveTo>
                  <a:pt x="0" y="20954"/>
                </a:moveTo>
                <a:lnTo>
                  <a:pt x="16294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03748" y="4138421"/>
            <a:ext cx="122555" cy="259079"/>
          </a:xfrm>
          <a:custGeom>
            <a:avLst/>
            <a:gdLst/>
            <a:ahLst/>
            <a:cxnLst/>
            <a:rect l="l" t="t" r="r" b="b"/>
            <a:pathLst>
              <a:path w="122554" h="259079">
                <a:moveTo>
                  <a:pt x="0" y="258952"/>
                </a:moveTo>
                <a:lnTo>
                  <a:pt x="122174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5922" y="4138421"/>
            <a:ext cx="184150" cy="11430"/>
          </a:xfrm>
          <a:custGeom>
            <a:avLst/>
            <a:gdLst/>
            <a:ahLst/>
            <a:cxnLst/>
            <a:rect l="l" t="t" r="r" b="b"/>
            <a:pathLst>
              <a:path w="184150" h="11429">
                <a:moveTo>
                  <a:pt x="0" y="0"/>
                </a:moveTo>
                <a:lnTo>
                  <a:pt x="183768" y="11175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73726" y="3962527"/>
            <a:ext cx="52705" cy="175895"/>
          </a:xfrm>
          <a:custGeom>
            <a:avLst/>
            <a:gdLst/>
            <a:ahLst/>
            <a:cxnLst/>
            <a:rect l="l" t="t" r="r" b="b"/>
            <a:pathLst>
              <a:path w="52704" h="175895">
                <a:moveTo>
                  <a:pt x="52197" y="175895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0776" y="5174615"/>
            <a:ext cx="28575" cy="51435"/>
          </a:xfrm>
          <a:custGeom>
            <a:avLst/>
            <a:gdLst/>
            <a:ahLst/>
            <a:cxnLst/>
            <a:rect l="l" t="t" r="r" b="b"/>
            <a:pathLst>
              <a:path w="28575" h="51435">
                <a:moveTo>
                  <a:pt x="28194" y="0"/>
                </a:moveTo>
                <a:lnTo>
                  <a:pt x="0" y="51181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74871" y="5084571"/>
            <a:ext cx="251460" cy="149860"/>
          </a:xfrm>
          <a:custGeom>
            <a:avLst/>
            <a:gdLst/>
            <a:ahLst/>
            <a:cxnLst/>
            <a:rect l="l" t="t" r="r" b="b"/>
            <a:pathLst>
              <a:path w="251460" h="149860">
                <a:moveTo>
                  <a:pt x="0" y="0"/>
                </a:moveTo>
                <a:lnTo>
                  <a:pt x="251332" y="149351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92803" y="5219065"/>
            <a:ext cx="41910" cy="75565"/>
          </a:xfrm>
          <a:custGeom>
            <a:avLst/>
            <a:gdLst/>
            <a:ahLst/>
            <a:cxnLst/>
            <a:rect l="l" t="t" r="r" b="b"/>
            <a:pathLst>
              <a:path w="41910" h="75564">
                <a:moveTo>
                  <a:pt x="41656" y="0"/>
                </a:moveTo>
                <a:lnTo>
                  <a:pt x="0" y="75565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4641" y="5284596"/>
            <a:ext cx="287020" cy="164465"/>
          </a:xfrm>
          <a:custGeom>
            <a:avLst/>
            <a:gdLst/>
            <a:ahLst/>
            <a:cxnLst/>
            <a:rect l="l" t="t" r="r" b="b"/>
            <a:pathLst>
              <a:path w="287020" h="164464">
                <a:moveTo>
                  <a:pt x="0" y="0"/>
                </a:moveTo>
                <a:lnTo>
                  <a:pt x="286512" y="164337"/>
                </a:lnTo>
              </a:path>
            </a:pathLst>
          </a:custGeom>
          <a:ln w="7619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36871" y="5171694"/>
            <a:ext cx="287020" cy="164465"/>
          </a:xfrm>
          <a:custGeom>
            <a:avLst/>
            <a:gdLst/>
            <a:ahLst/>
            <a:cxnLst/>
            <a:rect l="l" t="t" r="r" b="b"/>
            <a:pathLst>
              <a:path w="287020" h="164464">
                <a:moveTo>
                  <a:pt x="0" y="0"/>
                </a:moveTo>
                <a:lnTo>
                  <a:pt x="286638" y="164464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70272" y="5278501"/>
            <a:ext cx="357505" cy="192405"/>
          </a:xfrm>
          <a:custGeom>
            <a:avLst/>
            <a:gdLst/>
            <a:ahLst/>
            <a:cxnLst/>
            <a:rect l="l" t="t" r="r" b="b"/>
            <a:pathLst>
              <a:path w="357504" h="192404">
                <a:moveTo>
                  <a:pt x="0" y="0"/>
                </a:moveTo>
                <a:lnTo>
                  <a:pt x="356997" y="191897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27270" y="5470397"/>
            <a:ext cx="69215" cy="247015"/>
          </a:xfrm>
          <a:custGeom>
            <a:avLst/>
            <a:gdLst/>
            <a:ahLst/>
            <a:cxnLst/>
            <a:rect l="l" t="t" r="r" b="b"/>
            <a:pathLst>
              <a:path w="69214" h="247014">
                <a:moveTo>
                  <a:pt x="0" y="0"/>
                </a:moveTo>
                <a:lnTo>
                  <a:pt x="68706" y="246532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15840" y="5716930"/>
            <a:ext cx="80645" cy="143510"/>
          </a:xfrm>
          <a:custGeom>
            <a:avLst/>
            <a:gdLst/>
            <a:ahLst/>
            <a:cxnLst/>
            <a:rect l="l" t="t" r="r" b="b"/>
            <a:pathLst>
              <a:path w="80645" h="143510">
                <a:moveTo>
                  <a:pt x="80137" y="0"/>
                </a:moveTo>
                <a:lnTo>
                  <a:pt x="0" y="143256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95977" y="5716930"/>
            <a:ext cx="153035" cy="60960"/>
          </a:xfrm>
          <a:custGeom>
            <a:avLst/>
            <a:gdLst/>
            <a:ahLst/>
            <a:cxnLst/>
            <a:rect l="l" t="t" r="r" b="b"/>
            <a:pathLst>
              <a:path w="153035" h="60960">
                <a:moveTo>
                  <a:pt x="0" y="0"/>
                </a:moveTo>
                <a:lnTo>
                  <a:pt x="152908" y="60401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27270" y="5302758"/>
            <a:ext cx="232410" cy="167640"/>
          </a:xfrm>
          <a:custGeom>
            <a:avLst/>
            <a:gdLst/>
            <a:ahLst/>
            <a:cxnLst/>
            <a:rect l="l" t="t" r="r" b="b"/>
            <a:pathLst>
              <a:path w="232410" h="167639">
                <a:moveTo>
                  <a:pt x="0" y="167639"/>
                </a:moveTo>
                <a:lnTo>
                  <a:pt x="232155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59426" y="5302758"/>
            <a:ext cx="155575" cy="99060"/>
          </a:xfrm>
          <a:custGeom>
            <a:avLst/>
            <a:gdLst/>
            <a:ahLst/>
            <a:cxnLst/>
            <a:rect l="l" t="t" r="r" b="b"/>
            <a:pathLst>
              <a:path w="155575" h="99060">
                <a:moveTo>
                  <a:pt x="0" y="0"/>
                </a:moveTo>
                <a:lnTo>
                  <a:pt x="155575" y="98551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59426" y="5123434"/>
            <a:ext cx="39370" cy="179705"/>
          </a:xfrm>
          <a:custGeom>
            <a:avLst/>
            <a:gdLst/>
            <a:ahLst/>
            <a:cxnLst/>
            <a:rect l="l" t="t" r="r" b="b"/>
            <a:pathLst>
              <a:path w="39370" h="179704">
                <a:moveTo>
                  <a:pt x="0" y="179324"/>
                </a:moveTo>
                <a:lnTo>
                  <a:pt x="3937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90821" y="3604895"/>
            <a:ext cx="30480" cy="50165"/>
          </a:xfrm>
          <a:custGeom>
            <a:avLst/>
            <a:gdLst/>
            <a:ahLst/>
            <a:cxnLst/>
            <a:rect l="l" t="t" r="r" b="b"/>
            <a:pathLst>
              <a:path w="30479" h="50164">
                <a:moveTo>
                  <a:pt x="0" y="0"/>
                </a:moveTo>
                <a:lnTo>
                  <a:pt x="30099" y="50037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70222" y="3662934"/>
            <a:ext cx="255904" cy="142240"/>
          </a:xfrm>
          <a:custGeom>
            <a:avLst/>
            <a:gdLst/>
            <a:ahLst/>
            <a:cxnLst/>
            <a:rect l="l" t="t" r="r" b="b"/>
            <a:pathLst>
              <a:path w="255904" h="142239">
                <a:moveTo>
                  <a:pt x="0" y="142240"/>
                </a:moveTo>
                <a:lnTo>
                  <a:pt x="255524" y="0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16984" y="3648455"/>
            <a:ext cx="44450" cy="74295"/>
          </a:xfrm>
          <a:custGeom>
            <a:avLst/>
            <a:gdLst/>
            <a:ahLst/>
            <a:cxnLst/>
            <a:rect l="l" t="t" r="r" b="b"/>
            <a:pathLst>
              <a:path w="44450" h="74295">
                <a:moveTo>
                  <a:pt x="0" y="0"/>
                </a:moveTo>
                <a:lnTo>
                  <a:pt x="44323" y="73914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43527" y="3567938"/>
            <a:ext cx="286385" cy="165100"/>
          </a:xfrm>
          <a:custGeom>
            <a:avLst/>
            <a:gdLst/>
            <a:ahLst/>
            <a:cxnLst/>
            <a:rect l="l" t="t" r="r" b="b"/>
            <a:pathLst>
              <a:path w="286385" h="165100">
                <a:moveTo>
                  <a:pt x="0" y="165100"/>
                </a:moveTo>
                <a:lnTo>
                  <a:pt x="286131" y="0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7233" y="3457447"/>
            <a:ext cx="286385" cy="165100"/>
          </a:xfrm>
          <a:custGeom>
            <a:avLst/>
            <a:gdLst/>
            <a:ahLst/>
            <a:cxnLst/>
            <a:rect l="l" t="t" r="r" b="b"/>
            <a:pathLst>
              <a:path w="286385" h="165100">
                <a:moveTo>
                  <a:pt x="0" y="165100"/>
                </a:moveTo>
                <a:lnTo>
                  <a:pt x="286257" y="0"/>
                </a:lnTo>
              </a:path>
            </a:pathLst>
          </a:custGeom>
          <a:ln w="7619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86326" y="3435096"/>
            <a:ext cx="345440" cy="212725"/>
          </a:xfrm>
          <a:custGeom>
            <a:avLst/>
            <a:gdLst/>
            <a:ahLst/>
            <a:cxnLst/>
            <a:rect l="l" t="t" r="r" b="b"/>
            <a:pathLst>
              <a:path w="345439" h="212725">
                <a:moveTo>
                  <a:pt x="0" y="212216"/>
                </a:moveTo>
                <a:lnTo>
                  <a:pt x="345313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31639" y="3435222"/>
            <a:ext cx="248285" cy="64769"/>
          </a:xfrm>
          <a:custGeom>
            <a:avLst/>
            <a:gdLst/>
            <a:ahLst/>
            <a:cxnLst/>
            <a:rect l="l" t="t" r="r" b="b"/>
            <a:pathLst>
              <a:path w="248285" h="64770">
                <a:moveTo>
                  <a:pt x="0" y="0"/>
                </a:moveTo>
                <a:lnTo>
                  <a:pt x="247776" y="64388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79415" y="3499611"/>
            <a:ext cx="83820" cy="141605"/>
          </a:xfrm>
          <a:custGeom>
            <a:avLst/>
            <a:gdLst/>
            <a:ahLst/>
            <a:cxnLst/>
            <a:rect l="l" t="t" r="r" b="b"/>
            <a:pathLst>
              <a:path w="83820" h="141604">
                <a:moveTo>
                  <a:pt x="0" y="0"/>
                </a:moveTo>
                <a:lnTo>
                  <a:pt x="83566" y="14135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79415" y="3397884"/>
            <a:ext cx="129539" cy="102235"/>
          </a:xfrm>
          <a:custGeom>
            <a:avLst/>
            <a:gdLst/>
            <a:ahLst/>
            <a:cxnLst/>
            <a:rect l="l" t="t" r="r" b="b"/>
            <a:pathLst>
              <a:path w="129539" h="102235">
                <a:moveTo>
                  <a:pt x="0" y="101726"/>
                </a:moveTo>
                <a:lnTo>
                  <a:pt x="129032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03445" y="3150235"/>
            <a:ext cx="28575" cy="285115"/>
          </a:xfrm>
          <a:custGeom>
            <a:avLst/>
            <a:gdLst/>
            <a:ahLst/>
            <a:cxnLst/>
            <a:rect l="l" t="t" r="r" b="b"/>
            <a:pathLst>
              <a:path w="28575" h="285114">
                <a:moveTo>
                  <a:pt x="28193" y="284861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03445" y="3065272"/>
            <a:ext cx="163830" cy="85090"/>
          </a:xfrm>
          <a:custGeom>
            <a:avLst/>
            <a:gdLst/>
            <a:ahLst/>
            <a:cxnLst/>
            <a:rect l="l" t="t" r="r" b="b"/>
            <a:pathLst>
              <a:path w="163829" h="85089">
                <a:moveTo>
                  <a:pt x="0" y="84962"/>
                </a:moveTo>
                <a:lnTo>
                  <a:pt x="163321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8190" y="3026029"/>
            <a:ext cx="135255" cy="124460"/>
          </a:xfrm>
          <a:custGeom>
            <a:avLst/>
            <a:gdLst/>
            <a:ahLst/>
            <a:cxnLst/>
            <a:rect l="l" t="t" r="r" b="b"/>
            <a:pathLst>
              <a:path w="135254" h="124460">
                <a:moveTo>
                  <a:pt x="135255" y="124206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00500" y="2639567"/>
            <a:ext cx="2455164" cy="2848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86171" y="4046220"/>
            <a:ext cx="79248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6728" y="2668845"/>
            <a:ext cx="2359025" cy="2733675"/>
          </a:xfrm>
          <a:custGeom>
            <a:avLst/>
            <a:gdLst/>
            <a:ahLst/>
            <a:cxnLst/>
            <a:rect l="l" t="t" r="r" b="b"/>
            <a:pathLst>
              <a:path w="2359025" h="2733675">
                <a:moveTo>
                  <a:pt x="0" y="41715"/>
                </a:moveTo>
                <a:lnTo>
                  <a:pt x="48518" y="24233"/>
                </a:lnTo>
                <a:lnTo>
                  <a:pt x="96598" y="11623"/>
                </a:lnTo>
                <a:lnTo>
                  <a:pt x="144209" y="3630"/>
                </a:lnTo>
                <a:lnTo>
                  <a:pt x="191321" y="0"/>
                </a:lnTo>
                <a:lnTo>
                  <a:pt x="237901" y="478"/>
                </a:lnTo>
                <a:lnTo>
                  <a:pt x="283920" y="4811"/>
                </a:lnTo>
                <a:lnTo>
                  <a:pt x="329346" y="12743"/>
                </a:lnTo>
                <a:lnTo>
                  <a:pt x="374149" y="24021"/>
                </a:lnTo>
                <a:lnTo>
                  <a:pt x="418297" y="38389"/>
                </a:lnTo>
                <a:lnTo>
                  <a:pt x="461760" y="55595"/>
                </a:lnTo>
                <a:lnTo>
                  <a:pt x="504507" y="75383"/>
                </a:lnTo>
                <a:lnTo>
                  <a:pt x="546507" y="97498"/>
                </a:lnTo>
                <a:lnTo>
                  <a:pt x="587729" y="121688"/>
                </a:lnTo>
                <a:lnTo>
                  <a:pt x="628141" y="147696"/>
                </a:lnTo>
                <a:lnTo>
                  <a:pt x="667715" y="175270"/>
                </a:lnTo>
                <a:lnTo>
                  <a:pt x="706417" y="204153"/>
                </a:lnTo>
                <a:lnTo>
                  <a:pt x="744218" y="234093"/>
                </a:lnTo>
                <a:lnTo>
                  <a:pt x="781087" y="264835"/>
                </a:lnTo>
                <a:lnTo>
                  <a:pt x="816992" y="296124"/>
                </a:lnTo>
                <a:lnTo>
                  <a:pt x="851903" y="327705"/>
                </a:lnTo>
                <a:lnTo>
                  <a:pt x="885789" y="359326"/>
                </a:lnTo>
                <a:lnTo>
                  <a:pt x="918619" y="390731"/>
                </a:lnTo>
                <a:lnTo>
                  <a:pt x="950362" y="421665"/>
                </a:lnTo>
                <a:lnTo>
                  <a:pt x="980987" y="451875"/>
                </a:lnTo>
                <a:lnTo>
                  <a:pt x="1010463" y="481106"/>
                </a:lnTo>
                <a:lnTo>
                  <a:pt x="1038760" y="509104"/>
                </a:lnTo>
                <a:lnTo>
                  <a:pt x="1065846" y="535614"/>
                </a:lnTo>
                <a:lnTo>
                  <a:pt x="1091692" y="560383"/>
                </a:lnTo>
                <a:lnTo>
                  <a:pt x="1128885" y="598647"/>
                </a:lnTo>
                <a:lnTo>
                  <a:pt x="1162218" y="639177"/>
                </a:lnTo>
                <a:lnTo>
                  <a:pt x="1191987" y="681702"/>
                </a:lnTo>
                <a:lnTo>
                  <a:pt x="1218488" y="725952"/>
                </a:lnTo>
                <a:lnTo>
                  <a:pt x="1242017" y="771659"/>
                </a:lnTo>
                <a:lnTo>
                  <a:pt x="1262869" y="818550"/>
                </a:lnTo>
                <a:lnTo>
                  <a:pt x="1281340" y="866358"/>
                </a:lnTo>
                <a:lnTo>
                  <a:pt x="1297726" y="914811"/>
                </a:lnTo>
                <a:lnTo>
                  <a:pt x="1312322" y="963639"/>
                </a:lnTo>
                <a:lnTo>
                  <a:pt x="1325426" y="1012574"/>
                </a:lnTo>
                <a:lnTo>
                  <a:pt x="1337331" y="1061345"/>
                </a:lnTo>
                <a:lnTo>
                  <a:pt x="1348335" y="1109681"/>
                </a:lnTo>
                <a:lnTo>
                  <a:pt x="1358733" y="1157314"/>
                </a:lnTo>
                <a:lnTo>
                  <a:pt x="1368820" y="1203972"/>
                </a:lnTo>
                <a:lnTo>
                  <a:pt x="1378894" y="1249387"/>
                </a:lnTo>
                <a:lnTo>
                  <a:pt x="1389248" y="1293288"/>
                </a:lnTo>
                <a:lnTo>
                  <a:pt x="1400180" y="1335405"/>
                </a:lnTo>
                <a:lnTo>
                  <a:pt x="1411986" y="1375469"/>
                </a:lnTo>
                <a:lnTo>
                  <a:pt x="1425227" y="1423987"/>
                </a:lnTo>
                <a:lnTo>
                  <a:pt x="1433873" y="1469693"/>
                </a:lnTo>
                <a:lnTo>
                  <a:pt x="1438903" y="1513038"/>
                </a:lnTo>
                <a:lnTo>
                  <a:pt x="1441296" y="1554470"/>
                </a:lnTo>
                <a:lnTo>
                  <a:pt x="1442032" y="1594440"/>
                </a:lnTo>
                <a:lnTo>
                  <a:pt x="1442090" y="1633397"/>
                </a:lnTo>
                <a:lnTo>
                  <a:pt x="1442450" y="1671791"/>
                </a:lnTo>
                <a:lnTo>
                  <a:pt x="1444090" y="1710073"/>
                </a:lnTo>
                <a:lnTo>
                  <a:pt x="1447991" y="1748692"/>
                </a:lnTo>
                <a:lnTo>
                  <a:pt x="1455132" y="1788098"/>
                </a:lnTo>
                <a:lnTo>
                  <a:pt x="1466492" y="1828741"/>
                </a:lnTo>
                <a:lnTo>
                  <a:pt x="1483051" y="1871071"/>
                </a:lnTo>
                <a:lnTo>
                  <a:pt x="1505789" y="1915537"/>
                </a:lnTo>
                <a:lnTo>
                  <a:pt x="1535684" y="1962590"/>
                </a:lnTo>
                <a:lnTo>
                  <a:pt x="1559377" y="1994742"/>
                </a:lnTo>
                <a:lnTo>
                  <a:pt x="1587160" y="2029267"/>
                </a:lnTo>
                <a:lnTo>
                  <a:pt x="1618615" y="2065850"/>
                </a:lnTo>
                <a:lnTo>
                  <a:pt x="1653325" y="2104177"/>
                </a:lnTo>
                <a:lnTo>
                  <a:pt x="1690872" y="2143933"/>
                </a:lnTo>
                <a:lnTo>
                  <a:pt x="1730838" y="2184802"/>
                </a:lnTo>
                <a:lnTo>
                  <a:pt x="1772805" y="2226472"/>
                </a:lnTo>
                <a:lnTo>
                  <a:pt x="1816357" y="2268626"/>
                </a:lnTo>
                <a:lnTo>
                  <a:pt x="1861075" y="2310950"/>
                </a:lnTo>
                <a:lnTo>
                  <a:pt x="1906541" y="2353130"/>
                </a:lnTo>
                <a:lnTo>
                  <a:pt x="1952339" y="2394850"/>
                </a:lnTo>
                <a:lnTo>
                  <a:pt x="1998050" y="2435797"/>
                </a:lnTo>
                <a:lnTo>
                  <a:pt x="2043257" y="2475655"/>
                </a:lnTo>
                <a:lnTo>
                  <a:pt x="2087541" y="2514110"/>
                </a:lnTo>
                <a:lnTo>
                  <a:pt x="2130487" y="2550848"/>
                </a:lnTo>
                <a:lnTo>
                  <a:pt x="2171675" y="2585553"/>
                </a:lnTo>
                <a:lnTo>
                  <a:pt x="2210689" y="2617911"/>
                </a:lnTo>
                <a:lnTo>
                  <a:pt x="2247110" y="2647607"/>
                </a:lnTo>
                <a:lnTo>
                  <a:pt x="2280520" y="2674326"/>
                </a:lnTo>
                <a:lnTo>
                  <a:pt x="2336642" y="2717577"/>
                </a:lnTo>
                <a:lnTo>
                  <a:pt x="2358517" y="2733480"/>
                </a:lnTo>
              </a:path>
            </a:pathLst>
          </a:custGeom>
          <a:ln w="381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56605" y="2658056"/>
            <a:ext cx="247630" cy="2475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74994" y="2802201"/>
            <a:ext cx="247576" cy="247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33439" y="3078027"/>
            <a:ext cx="247574" cy="247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49773" y="3424882"/>
            <a:ext cx="247576" cy="247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06239" y="3882699"/>
            <a:ext cx="247592" cy="2475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22262" y="4562548"/>
            <a:ext cx="247574" cy="2476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39944" y="4860617"/>
            <a:ext cx="247574" cy="2475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34021" y="5141340"/>
            <a:ext cx="247576" cy="2475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280405" y="2646375"/>
            <a:ext cx="138049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Arial"/>
                <a:cs typeface="Arial"/>
              </a:rPr>
              <a:t>Aller</a:t>
            </a:r>
            <a:r>
              <a:rPr sz="2900" spc="5" dirty="0">
                <a:latin typeface="Arial"/>
                <a:cs typeface="Arial"/>
              </a:rPr>
              <a:t>g</a:t>
            </a:r>
            <a:r>
              <a:rPr sz="2900" dirty="0">
                <a:latin typeface="Arial"/>
                <a:cs typeface="Arial"/>
              </a:rPr>
              <a:t>en</a:t>
            </a:r>
            <a:endParaRPr sz="2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40739" y="5617261"/>
            <a:ext cx="1647189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Arial"/>
                <a:cs typeface="Arial"/>
              </a:rPr>
              <a:t>Mediators</a:t>
            </a:r>
            <a:endParaRPr sz="2900">
              <a:latin typeface="Arial"/>
              <a:cs typeface="Arial"/>
            </a:endParaRPr>
          </a:p>
        </p:txBody>
      </p: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6580123" y="4946650"/>
          <a:ext cx="2480945" cy="1812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565"/>
                <a:gridCol w="1770380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900" dirty="0">
                          <a:latin typeface="Arial"/>
                          <a:cs typeface="Arial"/>
                        </a:rPr>
                        <a:t>Mast</a:t>
                      </a:r>
                      <a:r>
                        <a:rPr sz="2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cell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900" spc="-25" dirty="0">
                          <a:latin typeface="Arial"/>
                          <a:cs typeface="Arial"/>
                        </a:rPr>
                        <a:t>Fc</a:t>
                      </a:r>
                      <a:r>
                        <a:rPr sz="2900" spc="-25" dirty="0">
                          <a:latin typeface="DejaVu Sans"/>
                          <a:cs typeface="DejaVu Sans"/>
                        </a:rPr>
                        <a:t>ɛ</a:t>
                      </a:r>
                      <a:r>
                        <a:rPr sz="2900" spc="-25" dirty="0">
                          <a:latin typeface="Tahoma"/>
                          <a:cs typeface="Tahoma"/>
                        </a:rPr>
                        <a:t>RI</a:t>
                      </a:r>
                      <a:endParaRPr sz="29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900" dirty="0">
                          <a:latin typeface="Arial"/>
                          <a:cs typeface="Arial"/>
                        </a:rPr>
                        <a:t>IgE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1" name="object 61"/>
          <p:cNvSpPr/>
          <p:nvPr/>
        </p:nvSpPr>
        <p:spPr>
          <a:xfrm>
            <a:off x="6883527" y="581661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50825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29400" y="5849620"/>
            <a:ext cx="292735" cy="9525"/>
          </a:xfrm>
          <a:custGeom>
            <a:avLst/>
            <a:gdLst/>
            <a:ahLst/>
            <a:cxnLst/>
            <a:rect l="l" t="t" r="r" b="b"/>
            <a:pathLst>
              <a:path w="292734" h="9525">
                <a:moveTo>
                  <a:pt x="0" y="0"/>
                </a:moveTo>
                <a:lnTo>
                  <a:pt x="292226" y="9321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21627" y="5842025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94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00926" y="5928220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4" h="5714">
                <a:moveTo>
                  <a:pt x="0" y="0"/>
                </a:moveTo>
                <a:lnTo>
                  <a:pt x="330326" y="5486"/>
                </a:lnTo>
              </a:path>
            </a:pathLst>
          </a:custGeom>
          <a:ln w="7619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00926" y="5799340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4" h="5714">
                <a:moveTo>
                  <a:pt x="0" y="0"/>
                </a:moveTo>
                <a:lnTo>
                  <a:pt x="330326" y="5486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58813" y="6465951"/>
            <a:ext cx="221615" cy="2540"/>
          </a:xfrm>
          <a:custGeom>
            <a:avLst/>
            <a:gdLst/>
            <a:ahLst/>
            <a:cxnLst/>
            <a:rect l="l" t="t" r="r" b="b"/>
            <a:pathLst>
              <a:path w="221615" h="2539">
                <a:moveTo>
                  <a:pt x="-19050" y="1238"/>
                </a:moveTo>
                <a:lnTo>
                  <a:pt x="240284" y="1238"/>
                </a:lnTo>
              </a:path>
            </a:pathLst>
          </a:custGeom>
          <a:ln w="4057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60996" y="6209576"/>
            <a:ext cx="224789" cy="4646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41592" y="5012435"/>
            <a:ext cx="591311" cy="5181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43463" y="5014976"/>
            <a:ext cx="588010" cy="514984"/>
          </a:xfrm>
          <a:custGeom>
            <a:avLst/>
            <a:gdLst/>
            <a:ahLst/>
            <a:cxnLst/>
            <a:rect l="l" t="t" r="r" b="b"/>
            <a:pathLst>
              <a:path w="588009" h="514985">
                <a:moveTo>
                  <a:pt x="1430" y="290068"/>
                </a:moveTo>
                <a:lnTo>
                  <a:pt x="0" y="248789"/>
                </a:lnTo>
                <a:lnTo>
                  <a:pt x="10273" y="205486"/>
                </a:lnTo>
                <a:lnTo>
                  <a:pt x="31809" y="162944"/>
                </a:lnTo>
                <a:lnTo>
                  <a:pt x="64168" y="123951"/>
                </a:lnTo>
                <a:lnTo>
                  <a:pt x="101093" y="93004"/>
                </a:lnTo>
                <a:lnTo>
                  <a:pt x="148277" y="60899"/>
                </a:lnTo>
                <a:lnTo>
                  <a:pt x="200862" y="31871"/>
                </a:lnTo>
                <a:lnTo>
                  <a:pt x="253990" y="10160"/>
                </a:lnTo>
                <a:lnTo>
                  <a:pt x="302801" y="0"/>
                </a:lnTo>
                <a:lnTo>
                  <a:pt x="349094" y="3789"/>
                </a:lnTo>
                <a:lnTo>
                  <a:pt x="396113" y="18704"/>
                </a:lnTo>
                <a:lnTo>
                  <a:pt x="441168" y="41148"/>
                </a:lnTo>
                <a:lnTo>
                  <a:pt x="481573" y="67523"/>
                </a:lnTo>
                <a:lnTo>
                  <a:pt x="514637" y="94234"/>
                </a:lnTo>
                <a:lnTo>
                  <a:pt x="546266" y="131502"/>
                </a:lnTo>
                <a:lnTo>
                  <a:pt x="569454" y="175021"/>
                </a:lnTo>
                <a:lnTo>
                  <a:pt x="583521" y="218946"/>
                </a:lnTo>
                <a:lnTo>
                  <a:pt x="587789" y="257429"/>
                </a:lnTo>
                <a:lnTo>
                  <a:pt x="581211" y="291197"/>
                </a:lnTo>
                <a:lnTo>
                  <a:pt x="545623" y="353780"/>
                </a:lnTo>
                <a:lnTo>
                  <a:pt x="502517" y="398666"/>
                </a:lnTo>
                <a:lnTo>
                  <a:pt x="451891" y="425856"/>
                </a:lnTo>
                <a:lnTo>
                  <a:pt x="425864" y="441833"/>
                </a:lnTo>
                <a:lnTo>
                  <a:pt x="399313" y="463869"/>
                </a:lnTo>
                <a:lnTo>
                  <a:pt x="370429" y="487918"/>
                </a:lnTo>
                <a:lnTo>
                  <a:pt x="338496" y="507180"/>
                </a:lnTo>
                <a:lnTo>
                  <a:pt x="302801" y="514858"/>
                </a:lnTo>
                <a:lnTo>
                  <a:pt x="260564" y="508045"/>
                </a:lnTo>
                <a:lnTo>
                  <a:pt x="213028" y="490743"/>
                </a:lnTo>
                <a:lnTo>
                  <a:pt x="165516" y="466512"/>
                </a:lnTo>
                <a:lnTo>
                  <a:pt x="123350" y="438912"/>
                </a:lnTo>
                <a:lnTo>
                  <a:pt x="84530" y="407225"/>
                </a:lnTo>
                <a:lnTo>
                  <a:pt x="47293" y="370109"/>
                </a:lnTo>
                <a:lnTo>
                  <a:pt x="17605" y="330184"/>
                </a:lnTo>
                <a:lnTo>
                  <a:pt x="1430" y="290068"/>
                </a:lnTo>
                <a:close/>
              </a:path>
            </a:pathLst>
          </a:custGeom>
          <a:ln w="1904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18376" y="5173979"/>
            <a:ext cx="237744" cy="1844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21169" y="5175377"/>
            <a:ext cx="231775" cy="181610"/>
          </a:xfrm>
          <a:custGeom>
            <a:avLst/>
            <a:gdLst/>
            <a:ahLst/>
            <a:cxnLst/>
            <a:rect l="l" t="t" r="r" b="b"/>
            <a:pathLst>
              <a:path w="231775" h="181610">
                <a:moveTo>
                  <a:pt x="0" y="104648"/>
                </a:moveTo>
                <a:lnTo>
                  <a:pt x="12578" y="75866"/>
                </a:lnTo>
                <a:lnTo>
                  <a:pt x="37004" y="41275"/>
                </a:lnTo>
                <a:lnTo>
                  <a:pt x="71883" y="12207"/>
                </a:lnTo>
                <a:lnTo>
                  <a:pt x="115824" y="0"/>
                </a:lnTo>
                <a:lnTo>
                  <a:pt x="158869" y="12511"/>
                </a:lnTo>
                <a:lnTo>
                  <a:pt x="192341" y="42084"/>
                </a:lnTo>
                <a:lnTo>
                  <a:pt x="216479" y="76777"/>
                </a:lnTo>
                <a:lnTo>
                  <a:pt x="231521" y="104648"/>
                </a:lnTo>
                <a:lnTo>
                  <a:pt x="228633" y="122836"/>
                </a:lnTo>
                <a:lnTo>
                  <a:pt x="207089" y="137668"/>
                </a:lnTo>
                <a:lnTo>
                  <a:pt x="179282" y="150689"/>
                </a:lnTo>
                <a:lnTo>
                  <a:pt x="157606" y="163449"/>
                </a:lnTo>
                <a:lnTo>
                  <a:pt x="138912" y="174208"/>
                </a:lnTo>
                <a:lnTo>
                  <a:pt x="114633" y="180181"/>
                </a:lnTo>
                <a:lnTo>
                  <a:pt x="89044" y="181058"/>
                </a:lnTo>
                <a:lnTo>
                  <a:pt x="66421" y="176530"/>
                </a:lnTo>
                <a:lnTo>
                  <a:pt x="43791" y="165298"/>
                </a:lnTo>
                <a:lnTo>
                  <a:pt x="20256" y="147923"/>
                </a:lnTo>
                <a:lnTo>
                  <a:pt x="3198" y="126880"/>
                </a:lnTo>
                <a:lnTo>
                  <a:pt x="0" y="104648"/>
                </a:lnTo>
                <a:close/>
              </a:path>
            </a:pathLst>
          </a:custGeom>
          <a:ln w="19050">
            <a:solidFill>
              <a:srgbClr val="FD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131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Pathophysiology</a:t>
            </a:r>
          </a:p>
        </p:txBody>
      </p:sp>
      <p:sp>
        <p:nvSpPr>
          <p:cNvPr id="3" name="object 3"/>
          <p:cNvSpPr/>
          <p:nvPr/>
        </p:nvSpPr>
        <p:spPr>
          <a:xfrm>
            <a:off x="6362700" y="4276725"/>
            <a:ext cx="66675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2950" y="2676525"/>
            <a:ext cx="1876425" cy="552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4276725"/>
            <a:ext cx="66675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2676525"/>
            <a:ext cx="1876425" cy="552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4650" y="1562100"/>
            <a:ext cx="3352800" cy="1228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5625" y="1743075"/>
            <a:ext cx="3371850" cy="1238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60265" y="2128519"/>
            <a:ext cx="12509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Mediators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04900" y="3171825"/>
            <a:ext cx="3352800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5875" y="3343275"/>
            <a:ext cx="3429000" cy="1238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4761" y="3589782"/>
            <a:ext cx="2907665" cy="6502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03960" marR="5080" indent="-1191895">
              <a:lnSpc>
                <a:spcPts val="2280"/>
              </a:lnSpc>
              <a:spcBef>
                <a:spcPts val="470"/>
              </a:spcBef>
            </a:pPr>
            <a:r>
              <a:rPr sz="2200" spc="-20" dirty="0">
                <a:latin typeface="Arial"/>
                <a:cs typeface="Arial"/>
              </a:rPr>
              <a:t>Vascoactive </a:t>
            </a:r>
            <a:r>
              <a:rPr sz="2200" spc="-5" dirty="0">
                <a:latin typeface="Arial"/>
                <a:cs typeface="Arial"/>
              </a:rPr>
              <a:t>aminase &amp;  lipid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04900" y="4772025"/>
            <a:ext cx="3352800" cy="12287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7300" y="4953000"/>
            <a:ext cx="3505200" cy="1238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74469" y="5050993"/>
            <a:ext cx="3004185" cy="9385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3175" algn="ctr">
              <a:lnSpc>
                <a:spcPct val="86100"/>
              </a:lnSpc>
              <a:spcBef>
                <a:spcPts val="465"/>
              </a:spcBef>
            </a:pPr>
            <a:r>
              <a:rPr sz="2200" spc="-5" dirty="0">
                <a:latin typeface="Arial"/>
                <a:cs typeface="Arial"/>
              </a:rPr>
              <a:t>Immediate  hypersensitivity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reaction  (minutes)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14875" y="3171825"/>
            <a:ext cx="3362325" cy="1219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5375" y="3343275"/>
            <a:ext cx="3362325" cy="1238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68110" y="3734257"/>
            <a:ext cx="12509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C</a:t>
            </a:r>
            <a:r>
              <a:rPr sz="2200" spc="-20" dirty="0">
                <a:latin typeface="Arial"/>
                <a:cs typeface="Arial"/>
              </a:rPr>
              <a:t>y</a:t>
            </a:r>
            <a:r>
              <a:rPr sz="2200" spc="-5" dirty="0">
                <a:latin typeface="Arial"/>
                <a:cs typeface="Arial"/>
              </a:rPr>
              <a:t>tokines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14875" y="4772025"/>
            <a:ext cx="3362325" cy="1228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5375" y="4953000"/>
            <a:ext cx="3362325" cy="12382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45151" y="5195696"/>
            <a:ext cx="2896870" cy="6502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858519" marR="5080" indent="-846455">
              <a:lnSpc>
                <a:spcPts val="2280"/>
              </a:lnSpc>
              <a:spcBef>
                <a:spcPts val="470"/>
              </a:spcBef>
            </a:pPr>
            <a:r>
              <a:rPr sz="2200" spc="-5" dirty="0">
                <a:latin typeface="Arial"/>
                <a:cs typeface="Arial"/>
              </a:rPr>
              <a:t>Late phase reaction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(6-  </a:t>
            </a:r>
            <a:r>
              <a:rPr sz="2200" spc="-5" dirty="0">
                <a:latin typeface="Arial"/>
                <a:cs typeface="Arial"/>
              </a:rPr>
              <a:t>24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hours)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Signs </a:t>
            </a:r>
            <a:r>
              <a:rPr/>
              <a:t>&amp;</a:t>
            </a:r>
            <a:r>
              <a:rPr spc="-70"/>
              <a:t> </a:t>
            </a:r>
            <a:r>
              <a:rPr smtClean="0"/>
              <a:t>Symptoms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663702" y="1578609"/>
            <a:ext cx="7816595" cy="2231380"/>
          </a:xfrm>
        </p:spPr>
        <p:txBody>
          <a:bodyPr/>
          <a:lstStyle/>
          <a:p>
            <a:r>
              <a:rPr lang="en-US" dirty="0" smtClean="0"/>
              <a:t>SKIN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Itching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Flushing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</a:t>
            </a:r>
            <a:r>
              <a:rPr lang="en-US" dirty="0" err="1" smtClean="0"/>
              <a:t>Urticaria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swelling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2966466" y="3235528"/>
            <a:ext cx="88773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ching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2782" y="3235528"/>
            <a:ext cx="10350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mtClean="0">
                <a:solidFill>
                  <a:srgbClr val="FFFFFF"/>
                </a:solidFill>
                <a:latin typeface="Arial"/>
                <a:cs typeface="Arial"/>
              </a:rPr>
              <a:t>fushing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6114" y="5565140"/>
            <a:ext cx="202692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hives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(urticaria)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6017" y="5565140"/>
            <a:ext cx="10680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swel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4492" y="1694433"/>
            <a:ext cx="1114425" cy="13805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4400" dirty="0" smtClean="0">
              <a:solidFill>
                <a:srgbClr val="FD373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Signs &amp;</a:t>
            </a:r>
            <a:r>
              <a:rPr spc="-70" dirty="0"/>
              <a:t> </a:t>
            </a:r>
            <a:r>
              <a:rPr dirty="0"/>
              <a:t>Symptoms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663702" y="1578609"/>
            <a:ext cx="7816595" cy="2231380"/>
          </a:xfrm>
        </p:spPr>
        <p:txBody>
          <a:bodyPr/>
          <a:lstStyle/>
          <a:p>
            <a:r>
              <a:rPr lang="en-US" dirty="0" smtClean="0"/>
              <a:t> EYES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Itching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Watering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Redness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</a:t>
            </a:r>
            <a:r>
              <a:rPr lang="en-US" dirty="0" err="1" smtClean="0"/>
              <a:t>Periorbital</a:t>
            </a:r>
            <a:r>
              <a:rPr lang="en-US" dirty="0" smtClean="0"/>
              <a:t> edema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3078607" y="3288919"/>
            <a:ext cx="6623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Itching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6865" y="3288919"/>
            <a:ext cx="6864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earing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2030" y="5618175"/>
            <a:ext cx="7956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redness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7553" y="5506313"/>
            <a:ext cx="188595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95"/>
              </a:lnSpc>
              <a:spcBef>
                <a:spcPts val="100"/>
              </a:spcBef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swelling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17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smtClean="0">
                <a:solidFill>
                  <a:srgbClr val="FFFFFF"/>
                </a:solidFill>
                <a:latin typeface="Arial"/>
                <a:cs typeface="Arial"/>
              </a:rPr>
              <a:t>theeyes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Signs &amp;</a:t>
            </a:r>
            <a:r>
              <a:rPr spc="-70" dirty="0"/>
              <a:t> </a:t>
            </a:r>
            <a:r>
              <a:rPr dirty="0"/>
              <a:t>Symptoms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663702" y="1578609"/>
            <a:ext cx="7816595" cy="2677656"/>
          </a:xfrm>
        </p:spPr>
        <p:txBody>
          <a:bodyPr/>
          <a:lstStyle/>
          <a:p>
            <a:r>
              <a:rPr lang="en-US" dirty="0" smtClean="0"/>
              <a:t> NOSE AND MOUTH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Sneezing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Runny nose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Nasal congestion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Swelling of tongue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Metallic taste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1883155" y="3452876"/>
            <a:ext cx="8724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6134" y="3558032"/>
            <a:ext cx="1029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runny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9535" y="3558032"/>
            <a:ext cx="1548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congestion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05657" y="5600801"/>
            <a:ext cx="1312545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swelling of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R="45720" algn="ctr">
              <a:lnSpc>
                <a:spcPts val="1789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tongue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2650" y="5705957"/>
            <a:ext cx="1209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metallic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taste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Signs &amp;</a:t>
            </a:r>
            <a:r>
              <a:rPr spc="-70" dirty="0"/>
              <a:t> </a:t>
            </a:r>
            <a:r>
              <a:rPr dirty="0"/>
              <a:t>Symptoms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663702" y="1578609"/>
            <a:ext cx="7816595" cy="446276"/>
          </a:xfrm>
        </p:spPr>
        <p:txBody>
          <a:bodyPr/>
          <a:lstStyle/>
          <a:p>
            <a:r>
              <a:rPr lang="en-US" dirty="0" smtClean="0"/>
              <a:t>Lungs and throat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81025" y="2314575"/>
            <a:ext cx="1790700" cy="133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5350" y="3362325"/>
            <a:ext cx="161925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3899" y="3465957"/>
            <a:ext cx="11747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Difficulty</a:t>
            </a:r>
            <a:r>
              <a:rPr sz="1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breathing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6050" y="2314575"/>
            <a:ext cx="1781175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0375" y="3362325"/>
            <a:ext cx="161925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16884" y="3465957"/>
            <a:ext cx="5943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91075" y="2314575"/>
            <a:ext cx="1781175" cy="133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0" y="3362325"/>
            <a:ext cx="161925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36234" y="3465957"/>
            <a:ext cx="9594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chest</a:t>
            </a:r>
            <a:r>
              <a:rPr sz="1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tightness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86575" y="2314575"/>
            <a:ext cx="1790700" cy="133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0900" y="3333750"/>
            <a:ext cx="1619250" cy="504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50073" y="3393389"/>
            <a:ext cx="113601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3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wheezing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endParaRPr sz="1100">
              <a:latin typeface="Arial"/>
              <a:cs typeface="Arial"/>
            </a:endParaRPr>
          </a:p>
          <a:p>
            <a:pPr marL="1905" algn="ctr"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sounds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1025" y="3914775"/>
            <a:ext cx="1790700" cy="1323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5350" y="4933950"/>
            <a:ext cx="1619250" cy="504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70838" y="4987797"/>
            <a:ext cx="1082040" cy="3384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13995" marR="5080" indent="-201930">
              <a:lnSpc>
                <a:spcPts val="1140"/>
              </a:lnSpc>
              <a:spcBef>
                <a:spcPts val="2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1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mucus  production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86050" y="3914775"/>
            <a:ext cx="1781175" cy="1323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00375" y="4933950"/>
            <a:ext cx="1619250" cy="504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73044" y="4987797"/>
            <a:ext cx="1080770" cy="3384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38455" marR="5080" indent="-326390">
              <a:lnSpc>
                <a:spcPts val="1140"/>
              </a:lnSpc>
              <a:spcBef>
                <a:spcPts val="2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throat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swelling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itching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91075" y="3914775"/>
            <a:ext cx="1781175" cy="1323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5400" y="4953000"/>
            <a:ext cx="1619250" cy="4857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19471" y="5060060"/>
            <a:ext cx="9937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voice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86575" y="3914775"/>
            <a:ext cx="1790700" cy="13239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00900" y="4933950"/>
            <a:ext cx="1619250" cy="5048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89697" y="4987797"/>
            <a:ext cx="1057275" cy="3384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87020" marR="5080" indent="-274320">
              <a:lnSpc>
                <a:spcPts val="1140"/>
              </a:lnSpc>
              <a:spcBef>
                <a:spcPts val="2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or a sensation</a:t>
            </a:r>
            <a:r>
              <a:rPr sz="1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  choking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Signs &amp;</a:t>
            </a:r>
            <a:r>
              <a:rPr spc="-70" dirty="0"/>
              <a:t> </a:t>
            </a:r>
            <a:r>
              <a:rPr dirty="0"/>
              <a:t>Symptoms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663702" y="1578609"/>
            <a:ext cx="7816595" cy="446276"/>
          </a:xfrm>
        </p:spPr>
        <p:txBody>
          <a:bodyPr/>
          <a:lstStyle/>
          <a:p>
            <a:r>
              <a:rPr lang="en-US" dirty="0" smtClean="0"/>
              <a:t>Heart and circulation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81025" y="2257425"/>
            <a:ext cx="2390775" cy="177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9175" y="3657600"/>
            <a:ext cx="2143125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5666" y="3786632"/>
            <a:ext cx="895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Dizziness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9475" y="2257425"/>
            <a:ext cx="2381250" cy="1771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8100" y="3657600"/>
            <a:ext cx="2143125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90084" y="3786632"/>
            <a:ext cx="927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8400" y="2257425"/>
            <a:ext cx="2390775" cy="177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6550" y="3657600"/>
            <a:ext cx="21336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18323" y="3786632"/>
            <a:ext cx="680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fainting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00250" y="4400550"/>
            <a:ext cx="2390775" cy="1771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8400" y="5762625"/>
            <a:ext cx="2133600" cy="657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62173" y="5829096"/>
            <a:ext cx="1694180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rapid,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slow,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89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irregular heart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29175" y="4400550"/>
            <a:ext cx="2390775" cy="1771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67325" y="5810250"/>
            <a:ext cx="2143125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78017" y="5934557"/>
            <a:ext cx="1727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low blood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750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Signs &amp;</a:t>
            </a:r>
            <a:r>
              <a:rPr spc="-70" dirty="0"/>
              <a:t> </a:t>
            </a:r>
            <a:r>
              <a:rPr dirty="0"/>
              <a:t>Symptoms</a:t>
            </a:r>
          </a:p>
        </p:txBody>
      </p:sp>
      <p:sp>
        <p:nvSpPr>
          <p:cNvPr id="3" name="object 3"/>
          <p:cNvSpPr/>
          <p:nvPr/>
        </p:nvSpPr>
        <p:spPr>
          <a:xfrm>
            <a:off x="1771650" y="2238375"/>
            <a:ext cx="2581275" cy="191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7900" y="3676650"/>
            <a:ext cx="2305050" cy="7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37485" y="3784219"/>
            <a:ext cx="1338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Nausea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48225" y="2238375"/>
            <a:ext cx="2581275" cy="1914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4950" y="3676650"/>
            <a:ext cx="2314575" cy="733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56909" y="3784219"/>
            <a:ext cx="1443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vomiting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71650" y="4562475"/>
            <a:ext cx="2581275" cy="1924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7900" y="6010273"/>
            <a:ext cx="2305050" cy="72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71013" y="6113475"/>
            <a:ext cx="1274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cramps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48225" y="4562475"/>
            <a:ext cx="2581275" cy="1924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14950" y="6010273"/>
            <a:ext cx="2314575" cy="723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67578" y="6113475"/>
            <a:ext cx="1423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diarrhea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1542033"/>
            <a:ext cx="42500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54545"/>
                </a:solidFill>
                <a:latin typeface="Arial"/>
                <a:cs typeface="Arial"/>
              </a:rPr>
              <a:t>Digestive</a:t>
            </a:r>
            <a:r>
              <a:rPr sz="4400" spc="-95" dirty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454545"/>
                </a:solidFill>
                <a:latin typeface="Arial"/>
                <a:cs typeface="Arial"/>
              </a:rPr>
              <a:t>system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Signs &amp;</a:t>
            </a:r>
            <a:r>
              <a:rPr spc="-70" dirty="0"/>
              <a:t> </a:t>
            </a:r>
            <a:r>
              <a:rPr dirty="0"/>
              <a:t>symptoms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578609"/>
            <a:ext cx="7816595" cy="446276"/>
          </a:xfrm>
        </p:spPr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1781175" y="2162175"/>
            <a:ext cx="2581275" cy="191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7900" y="3686175"/>
            <a:ext cx="2314575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5079" y="3822319"/>
            <a:ext cx="7340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Anxiety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48225" y="2162175"/>
            <a:ext cx="2581275" cy="1914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4475" y="3686175"/>
            <a:ext cx="2305050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05321" y="3822319"/>
            <a:ext cx="9518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confusion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14700" y="4486275"/>
            <a:ext cx="2581275" cy="1924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0950" y="5972175"/>
            <a:ext cx="2333625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5420" y="6040018"/>
            <a:ext cx="1899285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680085" marR="5080" indent="-668020">
              <a:lnSpc>
                <a:spcPts val="1750"/>
              </a:lnSpc>
              <a:spcBef>
                <a:spcPts val="40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sense of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impending  doom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2482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5853"/>
            <a:ext cx="7736840" cy="540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0"/>
              </a:spcBef>
              <a:buClr>
                <a:srgbClr val="715F55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diagnosis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anaphylaxis is based upon </a:t>
            </a:r>
            <a:r>
              <a:rPr sz="2400" dirty="0">
                <a:latin typeface="Arial"/>
                <a:cs typeface="Arial"/>
              </a:rPr>
              <a:t>symptoms  that </a:t>
            </a:r>
            <a:r>
              <a:rPr sz="2400" spc="-5" dirty="0">
                <a:latin typeface="Arial"/>
                <a:cs typeface="Arial"/>
              </a:rPr>
              <a:t>occur </a:t>
            </a:r>
            <a:r>
              <a:rPr sz="2400" spc="-5" dirty="0">
                <a:solidFill>
                  <a:srgbClr val="FD3737"/>
                </a:solidFill>
                <a:latin typeface="Arial"/>
                <a:cs typeface="Arial"/>
              </a:rPr>
              <a:t>suddenly </a:t>
            </a: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being </a:t>
            </a:r>
            <a:r>
              <a:rPr sz="2400" spc="-5" dirty="0">
                <a:solidFill>
                  <a:srgbClr val="FD3737"/>
                </a:solidFill>
                <a:latin typeface="Arial"/>
                <a:cs typeface="Arial"/>
              </a:rPr>
              <a:t>exposed </a:t>
            </a:r>
            <a:r>
              <a:rPr sz="2400" dirty="0">
                <a:latin typeface="Arial"/>
                <a:cs typeface="Arial"/>
              </a:rPr>
              <a:t>to a </a:t>
            </a:r>
            <a:r>
              <a:rPr sz="2400" spc="-5" dirty="0">
                <a:latin typeface="Arial"/>
                <a:cs typeface="Arial"/>
              </a:rPr>
              <a:t>potential  </a:t>
            </a:r>
            <a:r>
              <a:rPr sz="2400" spc="-20" dirty="0">
                <a:latin typeface="Arial"/>
                <a:cs typeface="Arial"/>
              </a:rPr>
              <a:t>trigger.</a:t>
            </a:r>
            <a:endParaRPr sz="2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715F55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Differential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diagnosis</a:t>
            </a:r>
            <a:endParaRPr sz="2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715F55"/>
              </a:buClr>
              <a:buSzPct val="60416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severe </a:t>
            </a:r>
            <a:r>
              <a:rPr sz="2400" dirty="0">
                <a:latin typeface="Arial"/>
                <a:cs typeface="Arial"/>
              </a:rPr>
              <a:t>asthma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attack</a:t>
            </a:r>
            <a:endParaRPr sz="2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715F55"/>
              </a:buClr>
              <a:buSzPct val="60416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heart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attack</a:t>
            </a:r>
            <a:endParaRPr sz="2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715F55"/>
              </a:buClr>
              <a:buSzPct val="60416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panic </a:t>
            </a:r>
            <a:r>
              <a:rPr sz="2400" dirty="0">
                <a:latin typeface="Arial"/>
                <a:cs typeface="Arial"/>
              </a:rPr>
              <a:t>attack</a:t>
            </a:r>
            <a:endParaRPr sz="2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715F55"/>
              </a:buClr>
              <a:buSzPct val="60416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food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poisoning</a:t>
            </a:r>
            <a:endParaRPr sz="2400">
              <a:latin typeface="Arial"/>
              <a:cs typeface="Arial"/>
            </a:endParaRPr>
          </a:p>
          <a:p>
            <a:pPr marL="332740" marR="227329" indent="-320040">
              <a:lnSpc>
                <a:spcPct val="100000"/>
              </a:lnSpc>
              <a:spcBef>
                <a:spcPts val="710"/>
              </a:spcBef>
              <a:buClr>
                <a:srgbClr val="715F55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An increased amount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FD3737"/>
                </a:solidFill>
                <a:latin typeface="Arial"/>
                <a:cs typeface="Arial"/>
              </a:rPr>
              <a:t>tryptase </a:t>
            </a:r>
            <a:r>
              <a:rPr sz="2400" spc="-5" dirty="0">
                <a:solidFill>
                  <a:srgbClr val="FD3737"/>
                </a:solidFill>
                <a:latin typeface="Arial"/>
                <a:cs typeface="Arial"/>
              </a:rPr>
              <a:t>protein </a:t>
            </a:r>
            <a:r>
              <a:rPr sz="2400" spc="-5" dirty="0">
                <a:latin typeface="Arial"/>
                <a:cs typeface="Arial"/>
              </a:rPr>
              <a:t>can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spc="-5" dirty="0">
                <a:latin typeface="Arial"/>
                <a:cs typeface="Arial"/>
              </a:rPr>
              <a:t>measured in a blood sample collected during </a:t>
            </a:r>
            <a:r>
              <a:rPr sz="2400" dirty="0">
                <a:latin typeface="Arial"/>
                <a:cs typeface="Arial"/>
              </a:rPr>
              <a:t>the first  </a:t>
            </a:r>
            <a:r>
              <a:rPr sz="2400" spc="-5" dirty="0">
                <a:latin typeface="Arial"/>
                <a:cs typeface="Arial"/>
              </a:rPr>
              <a:t>three hours </a:t>
            </a: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anaphylaxis </a:t>
            </a:r>
            <a:r>
              <a:rPr sz="2400" dirty="0">
                <a:latin typeface="Arial"/>
                <a:cs typeface="Arial"/>
              </a:rPr>
              <a:t>symptoms </a:t>
            </a:r>
            <a:r>
              <a:rPr sz="2400" spc="-5" dirty="0">
                <a:latin typeface="Arial"/>
                <a:cs typeface="Arial"/>
              </a:rPr>
              <a:t>have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begun.</a:t>
            </a:r>
            <a:endParaRPr sz="2400">
              <a:latin typeface="Arial"/>
              <a:cs typeface="Arial"/>
            </a:endParaRPr>
          </a:p>
          <a:p>
            <a:pPr marL="332740" marR="448309" indent="-320040">
              <a:lnSpc>
                <a:spcPct val="100000"/>
              </a:lnSpc>
              <a:spcBef>
                <a:spcPts val="695"/>
              </a:spcBef>
              <a:buClr>
                <a:srgbClr val="715F55"/>
              </a:buClr>
              <a:buSzPct val="60416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sz="2400" dirty="0">
                <a:latin typeface="Arial"/>
                <a:cs typeface="Arial"/>
              </a:rPr>
              <a:t>tryptase </a:t>
            </a:r>
            <a:r>
              <a:rPr sz="2400" spc="-5" dirty="0">
                <a:latin typeface="Arial"/>
                <a:cs typeface="Arial"/>
              </a:rPr>
              <a:t>levels are seldom elevated in food-induced  anaphylaxis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Types </a:t>
            </a:r>
            <a:r>
              <a:rPr dirty="0"/>
              <a:t>of hyper sensitivity  reactions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2762250"/>
            <a:ext cx="142875" cy="3638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975" y="2886075"/>
            <a:ext cx="1971675" cy="170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131" y="4495038"/>
            <a:ext cx="1250950" cy="15176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55"/>
              </a:spcBef>
            </a:pPr>
            <a:r>
              <a:rPr sz="2200" spc="-5" dirty="0">
                <a:latin typeface="Arial"/>
                <a:cs typeface="Arial"/>
              </a:rPr>
              <a:t>Mast cell  release  histamine  and other  medi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tors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625" y="1666875"/>
            <a:ext cx="215265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6075" y="1928622"/>
            <a:ext cx="176593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275590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Immediate  hyper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1725" y="2762250"/>
            <a:ext cx="142875" cy="3638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6500" y="2886075"/>
            <a:ext cx="1971675" cy="1704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97023" y="4495038"/>
            <a:ext cx="1745614" cy="15176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-1270" algn="ctr">
              <a:lnSpc>
                <a:spcPct val="86300"/>
              </a:lnSpc>
              <a:spcBef>
                <a:spcPts val="455"/>
              </a:spcBef>
            </a:pPr>
            <a:r>
              <a:rPr sz="2200" spc="-5" dirty="0">
                <a:latin typeface="Arial"/>
                <a:cs typeface="Arial"/>
              </a:rPr>
              <a:t>Antibodies  directed  against cell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  tissue  antigens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71725" y="1666875"/>
            <a:ext cx="2095500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74010" y="1928622"/>
            <a:ext cx="109982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034" marR="5080" indent="-13970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Antibo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  me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iated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67250" y="2762250"/>
            <a:ext cx="142875" cy="3638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025" y="2886075"/>
            <a:ext cx="1971675" cy="1704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07660" y="4495038"/>
            <a:ext cx="1715135" cy="15176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2540" algn="ctr">
              <a:lnSpc>
                <a:spcPct val="86300"/>
              </a:lnSpc>
              <a:spcBef>
                <a:spcPts val="455"/>
              </a:spcBef>
            </a:pPr>
            <a:r>
              <a:rPr sz="2200" spc="-5" dirty="0">
                <a:latin typeface="Arial"/>
                <a:cs typeface="Arial"/>
              </a:rPr>
              <a:t>Antibody-  antigen  complex  deposit in  blood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vessels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57725" y="1666875"/>
            <a:ext cx="2181225" cy="1219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46065" y="1959355"/>
            <a:ext cx="1749425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24180" marR="5080" indent="-411480">
              <a:lnSpc>
                <a:spcPts val="1870"/>
              </a:lnSpc>
              <a:spcBef>
                <a:spcPts val="40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immune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complex  diseases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62775" y="2762250"/>
            <a:ext cx="142875" cy="36385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67550" y="2886075"/>
            <a:ext cx="1971675" cy="1704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73543" y="4495038"/>
            <a:ext cx="1575435" cy="93789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75565" algn="ctr">
              <a:lnSpc>
                <a:spcPct val="86100"/>
              </a:lnSpc>
              <a:spcBef>
                <a:spcPts val="459"/>
              </a:spcBef>
            </a:pPr>
            <a:r>
              <a:rPr sz="2200" spc="-5" dirty="0">
                <a:latin typeface="Arial"/>
                <a:cs typeface="Arial"/>
              </a:rPr>
              <a:t>Reactions  of T  ly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ph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cytes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62775" y="1666875"/>
            <a:ext cx="2095500" cy="1219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27189" y="1959355"/>
            <a:ext cx="1579245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38455" marR="5080" indent="-326390">
              <a:lnSpc>
                <a:spcPts val="1870"/>
              </a:lnSpc>
              <a:spcBef>
                <a:spcPts val="40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cell-mediated  diseases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2043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350" dirty="0"/>
              <a:t> </a:t>
            </a:r>
            <a:r>
              <a:rPr dirty="0"/>
              <a:t>Aid</a:t>
            </a:r>
          </a:p>
        </p:txBody>
      </p:sp>
      <p:sp>
        <p:nvSpPr>
          <p:cNvPr id="3" name="object 3"/>
          <p:cNvSpPr/>
          <p:nvPr/>
        </p:nvSpPr>
        <p:spPr>
          <a:xfrm>
            <a:off x="797128" y="1853780"/>
            <a:ext cx="3783965" cy="1183005"/>
          </a:xfrm>
          <a:custGeom>
            <a:avLst/>
            <a:gdLst/>
            <a:ahLst/>
            <a:cxnLst/>
            <a:rect l="l" t="t" r="r" b="b"/>
            <a:pathLst>
              <a:path w="3783965" h="1183005">
                <a:moveTo>
                  <a:pt x="0" y="1182408"/>
                </a:moveTo>
                <a:lnTo>
                  <a:pt x="3783711" y="1182408"/>
                </a:lnTo>
                <a:lnTo>
                  <a:pt x="3783711" y="0"/>
                </a:lnTo>
                <a:lnTo>
                  <a:pt x="0" y="0"/>
                </a:lnTo>
                <a:lnTo>
                  <a:pt x="0" y="1182408"/>
                </a:lnTo>
                <a:close/>
              </a:path>
            </a:pathLst>
          </a:custGeom>
          <a:ln w="12700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85722" y="1883410"/>
            <a:ext cx="2193290" cy="10642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520"/>
              </a:spcBef>
            </a:pPr>
            <a:r>
              <a:rPr sz="2500" spc="-5" dirty="0">
                <a:latin typeface="Arial"/>
                <a:cs typeface="Arial"/>
              </a:rPr>
              <a:t>Place patient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in  </a:t>
            </a:r>
            <a:r>
              <a:rPr sz="2500" spc="-10" dirty="0">
                <a:latin typeface="Arial"/>
                <a:cs typeface="Arial"/>
              </a:rPr>
              <a:t>Trendelenburg  </a:t>
            </a:r>
            <a:r>
              <a:rPr sz="2500" spc="-5" dirty="0">
                <a:latin typeface="Arial"/>
                <a:cs typeface="Arial"/>
              </a:rPr>
              <a:t>position.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" y="1638300"/>
            <a:ext cx="9525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5794" y="1853780"/>
            <a:ext cx="3783965" cy="1183005"/>
          </a:xfrm>
          <a:custGeom>
            <a:avLst/>
            <a:gdLst/>
            <a:ahLst/>
            <a:cxnLst/>
            <a:rect l="l" t="t" r="r" b="b"/>
            <a:pathLst>
              <a:path w="3783965" h="1183005">
                <a:moveTo>
                  <a:pt x="0" y="1182408"/>
                </a:moveTo>
                <a:lnTo>
                  <a:pt x="3783711" y="1182408"/>
                </a:lnTo>
                <a:lnTo>
                  <a:pt x="3783711" y="0"/>
                </a:lnTo>
                <a:lnTo>
                  <a:pt x="0" y="0"/>
                </a:lnTo>
                <a:lnTo>
                  <a:pt x="0" y="1182408"/>
                </a:lnTo>
                <a:close/>
              </a:path>
            </a:pathLst>
          </a:custGeom>
          <a:ln w="12700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44971" y="2047748"/>
            <a:ext cx="2292985" cy="7353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520"/>
              </a:spcBef>
            </a:pPr>
            <a:r>
              <a:rPr sz="2500" spc="-5" dirty="0">
                <a:latin typeface="Arial"/>
                <a:cs typeface="Arial"/>
              </a:rPr>
              <a:t>Establish and  maintain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airway.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3925" y="1638300"/>
            <a:ext cx="9525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7128" y="3342347"/>
            <a:ext cx="3783965" cy="1183005"/>
          </a:xfrm>
          <a:custGeom>
            <a:avLst/>
            <a:gdLst/>
            <a:ahLst/>
            <a:cxnLst/>
            <a:rect l="l" t="t" r="r" b="b"/>
            <a:pathLst>
              <a:path w="3783965" h="1183004">
                <a:moveTo>
                  <a:pt x="0" y="1182408"/>
                </a:moveTo>
                <a:lnTo>
                  <a:pt x="3783711" y="1182408"/>
                </a:lnTo>
                <a:lnTo>
                  <a:pt x="3783711" y="0"/>
                </a:lnTo>
                <a:lnTo>
                  <a:pt x="0" y="0"/>
                </a:lnTo>
                <a:lnTo>
                  <a:pt x="0" y="1182408"/>
                </a:lnTo>
                <a:close/>
              </a:path>
            </a:pathLst>
          </a:custGeom>
          <a:ln w="12700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85722" y="3372103"/>
            <a:ext cx="2407920" cy="10648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ct val="86400"/>
              </a:lnSpc>
              <a:spcBef>
                <a:spcPts val="500"/>
              </a:spcBef>
            </a:pPr>
            <a:r>
              <a:rPr sz="2500" spc="-5" dirty="0">
                <a:latin typeface="Arial"/>
                <a:cs typeface="Arial"/>
              </a:rPr>
              <a:t>Give </a:t>
            </a:r>
            <a:r>
              <a:rPr sz="2500" spc="-10" dirty="0">
                <a:latin typeface="Arial"/>
                <a:cs typeface="Arial"/>
              </a:rPr>
              <a:t>oxygen </a:t>
            </a:r>
            <a:r>
              <a:rPr sz="2500" spc="-5" dirty="0">
                <a:latin typeface="Arial"/>
                <a:cs typeface="Arial"/>
              </a:rPr>
              <a:t>via  nasal cannula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as  </a:t>
            </a:r>
            <a:r>
              <a:rPr sz="2500" spc="-5" dirty="0">
                <a:latin typeface="Arial"/>
                <a:cs typeface="Arial"/>
              </a:rPr>
              <a:t>needed.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500" y="3133725"/>
            <a:ext cx="952500" cy="136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5794" y="3342347"/>
            <a:ext cx="3783965" cy="1183005"/>
          </a:xfrm>
          <a:custGeom>
            <a:avLst/>
            <a:gdLst/>
            <a:ahLst/>
            <a:cxnLst/>
            <a:rect l="l" t="t" r="r" b="b"/>
            <a:pathLst>
              <a:path w="3783965" h="1183004">
                <a:moveTo>
                  <a:pt x="0" y="1182408"/>
                </a:moveTo>
                <a:lnTo>
                  <a:pt x="3783711" y="1182408"/>
                </a:lnTo>
                <a:lnTo>
                  <a:pt x="3783711" y="0"/>
                </a:lnTo>
                <a:lnTo>
                  <a:pt x="0" y="0"/>
                </a:lnTo>
                <a:lnTo>
                  <a:pt x="0" y="1182408"/>
                </a:lnTo>
                <a:close/>
              </a:path>
            </a:pathLst>
          </a:custGeom>
          <a:ln w="12699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44971" y="3372103"/>
            <a:ext cx="2635250" cy="10648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lnSpc>
                <a:spcPct val="86400"/>
              </a:lnSpc>
              <a:spcBef>
                <a:spcPts val="500"/>
              </a:spcBef>
            </a:pPr>
            <a:r>
              <a:rPr sz="2500" spc="-5" dirty="0">
                <a:latin typeface="Arial"/>
                <a:cs typeface="Arial"/>
              </a:rPr>
              <a:t>Place a </a:t>
            </a:r>
            <a:r>
              <a:rPr sz="2500" dirty="0">
                <a:latin typeface="Arial"/>
                <a:cs typeface="Arial"/>
              </a:rPr>
              <a:t>tourniquet  </a:t>
            </a:r>
            <a:r>
              <a:rPr sz="2500" spc="-5" dirty="0">
                <a:latin typeface="Arial"/>
                <a:cs typeface="Arial"/>
              </a:rPr>
              <a:t>above the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reaction  site.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33925" y="3133725"/>
            <a:ext cx="952500" cy="136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7128" y="4830800"/>
            <a:ext cx="3783965" cy="1183005"/>
          </a:xfrm>
          <a:custGeom>
            <a:avLst/>
            <a:gdLst/>
            <a:ahLst/>
            <a:cxnLst/>
            <a:rect l="l" t="t" r="r" b="b"/>
            <a:pathLst>
              <a:path w="3783965" h="1183004">
                <a:moveTo>
                  <a:pt x="0" y="1182408"/>
                </a:moveTo>
                <a:lnTo>
                  <a:pt x="3783711" y="1182408"/>
                </a:lnTo>
                <a:lnTo>
                  <a:pt x="3783711" y="0"/>
                </a:lnTo>
                <a:lnTo>
                  <a:pt x="0" y="0"/>
                </a:lnTo>
                <a:lnTo>
                  <a:pt x="0" y="1182408"/>
                </a:lnTo>
                <a:close/>
              </a:path>
            </a:pathLst>
          </a:custGeom>
          <a:ln w="12700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85722" y="4861052"/>
            <a:ext cx="2600325" cy="106426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525"/>
              </a:spcBef>
            </a:pPr>
            <a:r>
              <a:rPr sz="2500" spc="-5" dirty="0">
                <a:latin typeface="Arial"/>
                <a:cs typeface="Arial"/>
              </a:rPr>
              <a:t>Epinephrine at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the  site of </a:t>
            </a:r>
            <a:r>
              <a:rPr sz="2500" dirty="0">
                <a:latin typeface="Arial"/>
                <a:cs typeface="Arial"/>
              </a:rPr>
              <a:t>antigen  </a:t>
            </a:r>
            <a:r>
              <a:rPr sz="2500" spc="-5" dirty="0">
                <a:latin typeface="Arial"/>
                <a:cs typeface="Arial"/>
              </a:rPr>
              <a:t>injection.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1500" y="4619625"/>
            <a:ext cx="952500" cy="1362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5794" y="4830800"/>
            <a:ext cx="3783965" cy="1183005"/>
          </a:xfrm>
          <a:custGeom>
            <a:avLst/>
            <a:gdLst/>
            <a:ahLst/>
            <a:cxnLst/>
            <a:rect l="l" t="t" r="r" b="b"/>
            <a:pathLst>
              <a:path w="3783965" h="1183004">
                <a:moveTo>
                  <a:pt x="0" y="1182408"/>
                </a:moveTo>
                <a:lnTo>
                  <a:pt x="3783711" y="1182408"/>
                </a:lnTo>
                <a:lnTo>
                  <a:pt x="3783711" y="0"/>
                </a:lnTo>
                <a:lnTo>
                  <a:pt x="0" y="0"/>
                </a:lnTo>
                <a:lnTo>
                  <a:pt x="0" y="1182408"/>
                </a:lnTo>
                <a:close/>
              </a:path>
            </a:pathLst>
          </a:custGeom>
          <a:ln w="12700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44971" y="5189601"/>
            <a:ext cx="25946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Start IV </a:t>
            </a:r>
            <a:r>
              <a:rPr sz="2500" dirty="0">
                <a:latin typeface="Arial"/>
                <a:cs typeface="Arial"/>
              </a:rPr>
              <a:t>to </a:t>
            </a:r>
            <a:r>
              <a:rPr sz="2500" spc="-5" dirty="0">
                <a:latin typeface="Arial"/>
                <a:cs typeface="Arial"/>
              </a:rPr>
              <a:t>rise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10" dirty="0">
                <a:latin typeface="Arial"/>
                <a:cs typeface="Arial"/>
              </a:rPr>
              <a:t>BP.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33925" y="4619625"/>
            <a:ext cx="952500" cy="1362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2553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7705090" cy="35636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EPINEPHRINE</a:t>
            </a:r>
            <a:endParaRPr sz="2900">
              <a:latin typeface="Arial"/>
              <a:cs typeface="Arial"/>
            </a:endParaRPr>
          </a:p>
          <a:p>
            <a:pPr marL="332740" marR="1502410" indent="-320040">
              <a:lnSpc>
                <a:spcPct val="100000"/>
              </a:lnSpc>
              <a:spcBef>
                <a:spcPts val="700"/>
              </a:spcBef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  <a:tab pos="5499735" algn="l"/>
              </a:tabLst>
            </a:pPr>
            <a:r>
              <a:rPr sz="2900" dirty="0">
                <a:latin typeface="Arial"/>
                <a:cs typeface="Arial"/>
              </a:rPr>
              <a:t>Benadryl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(diphenhydramine)	-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H1  antagonist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45" dirty="0">
                <a:latin typeface="Arial"/>
                <a:cs typeface="Arial"/>
              </a:rPr>
              <a:t>Tagamet </a:t>
            </a:r>
            <a:r>
              <a:rPr sz="2900" dirty="0">
                <a:latin typeface="Arial"/>
                <a:cs typeface="Arial"/>
              </a:rPr>
              <a:t>(cimetidine) - H2</a:t>
            </a:r>
            <a:r>
              <a:rPr sz="2900" spc="-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antagonist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Corticosteroid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therapy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In severe anaphylaxis, observe for 6 hours</a:t>
            </a:r>
            <a:r>
              <a:rPr sz="2900" spc="-2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  longer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2700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Prevention</a:t>
            </a:r>
          </a:p>
        </p:txBody>
      </p:sp>
      <p:sp>
        <p:nvSpPr>
          <p:cNvPr id="3" name="object 3"/>
          <p:cNvSpPr/>
          <p:nvPr/>
        </p:nvSpPr>
        <p:spPr>
          <a:xfrm>
            <a:off x="3209925" y="1790700"/>
            <a:ext cx="4991100" cy="112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050" y="1790700"/>
            <a:ext cx="2305050" cy="1123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1050" y="2952750"/>
            <a:ext cx="5048250" cy="1123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5975" y="2952750"/>
            <a:ext cx="2305050" cy="1123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925" y="4124325"/>
            <a:ext cx="4991100" cy="1123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4054" y="1993519"/>
            <a:ext cx="6814820" cy="28079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28265" marR="5080" algn="ctr">
              <a:lnSpc>
                <a:spcPts val="2170"/>
              </a:lnSpc>
              <a:spcBef>
                <a:spcPts val="459"/>
              </a:spcBef>
            </a:pP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Avoid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responsible allergen (e.g.  food, drug, latex,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 etc.).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R="2232660" algn="ctr">
              <a:lnSpc>
                <a:spcPts val="2240"/>
              </a:lnSpc>
              <a:spcBef>
                <a:spcPts val="195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Keep an adrenaline kit (e.g. Epipen)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R="2226945" algn="ctr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Benadryl on hand at all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times.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imes New Roman"/>
              <a:cs typeface="Times New Roman"/>
            </a:endParaRPr>
          </a:p>
          <a:p>
            <a:pPr marL="2615565"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Wear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medic Alert bracelets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050" y="4124325"/>
            <a:ext cx="2305050" cy="1123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" y="5286375"/>
            <a:ext cx="5095875" cy="112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0772" y="5520334"/>
            <a:ext cx="4658360" cy="5651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00685" marR="5080" indent="-388620">
              <a:lnSpc>
                <a:spcPts val="1970"/>
              </a:lnSpc>
              <a:spcBef>
                <a:spcPts val="420"/>
              </a:spcBef>
            </a:pP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Venom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immunotherapy is highly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in  protecting insect-allergic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individuals.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5975" y="5286375"/>
            <a:ext cx="2305050" cy="11239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79194" y="4756784"/>
            <a:ext cx="1704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0422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Anaphylaxis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38770" cy="453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Ana (without), phylaxis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(protection).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715F55"/>
              </a:buClr>
              <a:buFont typeface="Wingdings"/>
              <a:buChar char=""/>
            </a:pPr>
            <a:endParaRPr sz="4200">
              <a:latin typeface="Times New Roman"/>
              <a:cs typeface="Times New Roman"/>
            </a:endParaRPr>
          </a:p>
          <a:p>
            <a:pPr marL="332740" marR="5080" indent="-320040">
              <a:lnSpc>
                <a:spcPct val="100000"/>
              </a:lnSpc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Acute multi-systemic allergic reaction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involving  the skin, </a:t>
            </a:r>
            <a:r>
              <a:rPr sz="2900" spc="-30" dirty="0">
                <a:latin typeface="Arial"/>
                <a:cs typeface="Arial"/>
              </a:rPr>
              <a:t>airway, </a:t>
            </a:r>
            <a:r>
              <a:rPr sz="2900" dirty="0">
                <a:latin typeface="Arial"/>
                <a:cs typeface="Arial"/>
              </a:rPr>
              <a:t>vascular system, and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GI.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715F55"/>
              </a:buClr>
              <a:buFont typeface="Wingdings"/>
              <a:buChar char=""/>
            </a:pPr>
            <a:endParaRPr sz="4200">
              <a:latin typeface="Times New Roman"/>
              <a:cs typeface="Times New Roman"/>
            </a:endParaRPr>
          </a:p>
          <a:p>
            <a:pPr marL="332740" marR="970280" indent="-320040">
              <a:lnSpc>
                <a:spcPct val="100000"/>
              </a:lnSpc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Sever immediate (type I)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hypersensitivity  reaction.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715F55"/>
              </a:buClr>
              <a:buFont typeface="Wingdings"/>
              <a:buChar char=""/>
            </a:pPr>
            <a:endParaRPr sz="425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25" dirty="0">
                <a:latin typeface="Arial"/>
                <a:cs typeface="Arial"/>
              </a:rPr>
              <a:t>True </a:t>
            </a:r>
            <a:r>
              <a:rPr sz="2900" dirty="0">
                <a:latin typeface="Arial"/>
                <a:cs typeface="Arial"/>
              </a:rPr>
              <a:t>&amp;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pseudo-anaphylaxis.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20161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Etiology</a:t>
            </a:r>
          </a:p>
        </p:txBody>
      </p:sp>
      <p:sp>
        <p:nvSpPr>
          <p:cNvPr id="3" name="object 3"/>
          <p:cNvSpPr/>
          <p:nvPr/>
        </p:nvSpPr>
        <p:spPr>
          <a:xfrm>
            <a:off x="2799588" y="2747772"/>
            <a:ext cx="1880615" cy="2845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4608" y="4549140"/>
            <a:ext cx="3345179" cy="1880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219" y="3028188"/>
            <a:ext cx="1880616" cy="2048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4895" y="2763011"/>
            <a:ext cx="1043940" cy="1865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4035" y="2747772"/>
            <a:ext cx="304800" cy="1880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9875" y="2733675"/>
            <a:ext cx="1847850" cy="2809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800" y="4533900"/>
            <a:ext cx="3314700" cy="1847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9650" y="3009900"/>
            <a:ext cx="1847850" cy="2019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7850" y="2743200"/>
            <a:ext cx="1009650" cy="18383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1275" y="2733675"/>
            <a:ext cx="276225" cy="1847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79038" y="3899153"/>
            <a:ext cx="738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34%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6898" y="5237479"/>
            <a:ext cx="738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37%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3316" y="4067302"/>
            <a:ext cx="737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20</a:t>
            </a:r>
            <a:r>
              <a:rPr sz="2800" spc="-5" dirty="0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1204" y="2999612"/>
            <a:ext cx="540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7%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38476" y="2302510"/>
            <a:ext cx="540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2%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8405" y="1666494"/>
            <a:ext cx="7098665" cy="6705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67610" marR="5080" indent="-2455545">
              <a:lnSpc>
                <a:spcPts val="2480"/>
              </a:lnSpc>
              <a:spcBef>
                <a:spcPts val="275"/>
              </a:spcBef>
            </a:pPr>
            <a:r>
              <a:rPr sz="2150" b="1" spc="5" dirty="0">
                <a:latin typeface="Arial"/>
                <a:cs typeface="Arial"/>
              </a:rPr>
              <a:t>Causes </a:t>
            </a:r>
            <a:r>
              <a:rPr sz="2150" b="1" dirty="0">
                <a:latin typeface="Arial"/>
                <a:cs typeface="Arial"/>
              </a:rPr>
              <a:t>of anaphylaxis in </a:t>
            </a:r>
            <a:r>
              <a:rPr sz="2150" b="1" spc="5" dirty="0">
                <a:latin typeface="Arial"/>
                <a:cs typeface="Arial"/>
              </a:rPr>
              <a:t>a study </a:t>
            </a:r>
            <a:r>
              <a:rPr sz="2150" b="1" dirty="0">
                <a:latin typeface="Arial"/>
                <a:cs typeface="Arial"/>
              </a:rPr>
              <a:t>of </a:t>
            </a:r>
            <a:r>
              <a:rPr sz="2150" b="1" spc="5" dirty="0">
                <a:latin typeface="Arial"/>
                <a:cs typeface="Arial"/>
              </a:rPr>
              <a:t>266 </a:t>
            </a:r>
            <a:r>
              <a:rPr sz="2150" b="1" dirty="0">
                <a:latin typeface="Arial"/>
                <a:cs typeface="Arial"/>
              </a:rPr>
              <a:t>patients (Data  </a:t>
            </a:r>
            <a:r>
              <a:rPr sz="2150" b="1" spc="5" dirty="0">
                <a:latin typeface="Arial"/>
                <a:cs typeface="Arial"/>
              </a:rPr>
              <a:t>from Kemp </a:t>
            </a:r>
            <a:r>
              <a:rPr sz="2150" b="1" dirty="0">
                <a:latin typeface="Arial"/>
                <a:cs typeface="Arial"/>
              </a:rPr>
              <a:t>et</a:t>
            </a:r>
            <a:r>
              <a:rPr sz="2150" b="1" spc="-3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al)</a:t>
            </a:r>
            <a:endParaRPr sz="21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57825" y="2590800"/>
            <a:ext cx="228600" cy="228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41034" y="2468372"/>
            <a:ext cx="835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Food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57825" y="3400425"/>
            <a:ext cx="228600" cy="2190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41034" y="3272154"/>
            <a:ext cx="154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Id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spc="5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57825" y="4200525"/>
            <a:ext cx="228600" cy="228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41034" y="4076191"/>
            <a:ext cx="974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Dru</a:t>
            </a:r>
            <a:r>
              <a:rPr sz="2800" spc="5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57825" y="5000625"/>
            <a:ext cx="228600" cy="228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741034" y="4879924"/>
            <a:ext cx="1389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Exercise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57825" y="5810250"/>
            <a:ext cx="228600" cy="228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41034" y="5684011"/>
            <a:ext cx="3125470" cy="8604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3220"/>
              </a:lnSpc>
              <a:spcBef>
                <a:spcPts val="320"/>
              </a:spcBef>
            </a:pPr>
            <a:r>
              <a:rPr sz="2800" dirty="0">
                <a:latin typeface="Arial"/>
                <a:cs typeface="Arial"/>
              </a:rPr>
              <a:t>Latex, </a:t>
            </a:r>
            <a:r>
              <a:rPr sz="2800" spc="-5" dirty="0">
                <a:latin typeface="Arial"/>
                <a:cs typeface="Arial"/>
              </a:rPr>
              <a:t>hormons,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  ect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bites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20161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Etiology</a:t>
            </a:r>
          </a:p>
        </p:txBody>
      </p:sp>
      <p:sp>
        <p:nvSpPr>
          <p:cNvPr id="3" name="object 3"/>
          <p:cNvSpPr/>
          <p:nvPr/>
        </p:nvSpPr>
        <p:spPr>
          <a:xfrm>
            <a:off x="542925" y="1543050"/>
            <a:ext cx="8277225" cy="133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6750" y="1685925"/>
            <a:ext cx="17526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925" y="2847975"/>
            <a:ext cx="8277225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2017" y="1534122"/>
            <a:ext cx="4128770" cy="199834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Pharmlogic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agents</a:t>
            </a:r>
            <a:endParaRPr sz="19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2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Antibiotics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(penicillin)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Nonsteroidal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anti-inflammatory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drugs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(Asprin)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intravenous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(IV) contrast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agents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Stinging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insects</a:t>
            </a:r>
            <a:endParaRPr sz="19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20"/>
              </a:spcBef>
              <a:buChar char="•"/>
              <a:tabLst>
                <a:tab pos="127000" algn="l"/>
              </a:tabLst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Ants,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bees,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hornets,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wasps, and yellow</a:t>
            </a:r>
            <a:r>
              <a:rPr sz="15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jackets.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6750" y="2990850"/>
            <a:ext cx="17526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925" y="4152900"/>
            <a:ext cx="8277225" cy="133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22017" y="4144988"/>
            <a:ext cx="2602230" cy="69278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endParaRPr sz="19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20"/>
              </a:spcBef>
              <a:buChar char="•"/>
              <a:tabLst>
                <a:tab pos="127000" algn="l"/>
              </a:tabLst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Peanuts, seafood,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wheat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6750" y="4295775"/>
            <a:ext cx="175260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925" y="5457823"/>
            <a:ext cx="8277225" cy="1333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22017" y="5450580"/>
            <a:ext cx="2437130" cy="9232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Latex</a:t>
            </a:r>
            <a:endParaRPr sz="19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25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Rare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latex-associated</a:t>
            </a:r>
            <a:r>
              <a:rPr sz="15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deaths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6750" y="5600700"/>
            <a:ext cx="1752600" cy="106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131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Pathophysiology</a:t>
            </a:r>
          </a:p>
        </p:txBody>
      </p:sp>
      <p:sp>
        <p:nvSpPr>
          <p:cNvPr id="3" name="object 3"/>
          <p:cNvSpPr/>
          <p:nvPr/>
        </p:nvSpPr>
        <p:spPr>
          <a:xfrm>
            <a:off x="4277867" y="3075432"/>
            <a:ext cx="3540251" cy="1109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703" y="3598164"/>
            <a:ext cx="79248" cy="79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6796" y="3101975"/>
            <a:ext cx="3432810" cy="1012825"/>
          </a:xfrm>
          <a:custGeom>
            <a:avLst/>
            <a:gdLst/>
            <a:ahLst/>
            <a:cxnLst/>
            <a:rect l="l" t="t" r="r" b="b"/>
            <a:pathLst>
              <a:path w="3432809" h="1012825">
                <a:moveTo>
                  <a:pt x="0" y="1012825"/>
                </a:moveTo>
                <a:lnTo>
                  <a:pt x="3831" y="963013"/>
                </a:lnTo>
                <a:lnTo>
                  <a:pt x="10876" y="915188"/>
                </a:lnTo>
                <a:lnTo>
                  <a:pt x="21000" y="869313"/>
                </a:lnTo>
                <a:lnTo>
                  <a:pt x="34070" y="825351"/>
                </a:lnTo>
                <a:lnTo>
                  <a:pt x="49953" y="783264"/>
                </a:lnTo>
                <a:lnTo>
                  <a:pt x="68516" y="743016"/>
                </a:lnTo>
                <a:lnTo>
                  <a:pt x="89626" y="704568"/>
                </a:lnTo>
                <a:lnTo>
                  <a:pt x="113148" y="667884"/>
                </a:lnTo>
                <a:lnTo>
                  <a:pt x="138950" y="632927"/>
                </a:lnTo>
                <a:lnTo>
                  <a:pt x="166899" y="599660"/>
                </a:lnTo>
                <a:lnTo>
                  <a:pt x="196861" y="568045"/>
                </a:lnTo>
                <a:lnTo>
                  <a:pt x="228703" y="538045"/>
                </a:lnTo>
                <a:lnTo>
                  <a:pt x="262292" y="509623"/>
                </a:lnTo>
                <a:lnTo>
                  <a:pt x="297494" y="482742"/>
                </a:lnTo>
                <a:lnTo>
                  <a:pt x="334176" y="457365"/>
                </a:lnTo>
                <a:lnTo>
                  <a:pt x="372205" y="433454"/>
                </a:lnTo>
                <a:lnTo>
                  <a:pt x="411447" y="410972"/>
                </a:lnTo>
                <a:lnTo>
                  <a:pt x="451770" y="389882"/>
                </a:lnTo>
                <a:lnTo>
                  <a:pt x="493040" y="370147"/>
                </a:lnTo>
                <a:lnTo>
                  <a:pt x="535123" y="351730"/>
                </a:lnTo>
                <a:lnTo>
                  <a:pt x="577887" y="334594"/>
                </a:lnTo>
                <a:lnTo>
                  <a:pt x="621197" y="318701"/>
                </a:lnTo>
                <a:lnTo>
                  <a:pt x="664922" y="304014"/>
                </a:lnTo>
                <a:lnTo>
                  <a:pt x="708927" y="290496"/>
                </a:lnTo>
                <a:lnTo>
                  <a:pt x="753080" y="278110"/>
                </a:lnTo>
                <a:lnTo>
                  <a:pt x="797246" y="266819"/>
                </a:lnTo>
                <a:lnTo>
                  <a:pt x="841293" y="256585"/>
                </a:lnTo>
                <a:lnTo>
                  <a:pt x="885088" y="247371"/>
                </a:lnTo>
                <a:lnTo>
                  <a:pt x="928496" y="239140"/>
                </a:lnTo>
                <a:lnTo>
                  <a:pt x="973788" y="232072"/>
                </a:lnTo>
                <a:lnTo>
                  <a:pt x="1020179" y="226863"/>
                </a:lnTo>
                <a:lnTo>
                  <a:pt x="1067586" y="223380"/>
                </a:lnTo>
                <a:lnTo>
                  <a:pt x="1115924" y="221491"/>
                </a:lnTo>
                <a:lnTo>
                  <a:pt x="1165109" y="221063"/>
                </a:lnTo>
                <a:lnTo>
                  <a:pt x="1215055" y="221963"/>
                </a:lnTo>
                <a:lnTo>
                  <a:pt x="1265678" y="224059"/>
                </a:lnTo>
                <a:lnTo>
                  <a:pt x="1316893" y="227219"/>
                </a:lnTo>
                <a:lnTo>
                  <a:pt x="1368616" y="231309"/>
                </a:lnTo>
                <a:lnTo>
                  <a:pt x="1420762" y="236197"/>
                </a:lnTo>
                <a:lnTo>
                  <a:pt x="1473247" y="241751"/>
                </a:lnTo>
                <a:lnTo>
                  <a:pt x="1525986" y="247838"/>
                </a:lnTo>
                <a:lnTo>
                  <a:pt x="1578893" y="254325"/>
                </a:lnTo>
                <a:lnTo>
                  <a:pt x="1631886" y="261080"/>
                </a:lnTo>
                <a:lnTo>
                  <a:pt x="1684879" y="267970"/>
                </a:lnTo>
                <a:lnTo>
                  <a:pt x="1737786" y="274862"/>
                </a:lnTo>
                <a:lnTo>
                  <a:pt x="1790525" y="281624"/>
                </a:lnTo>
                <a:lnTo>
                  <a:pt x="1843010" y="288124"/>
                </a:lnTo>
                <a:lnTo>
                  <a:pt x="1895156" y="294228"/>
                </a:lnTo>
                <a:lnTo>
                  <a:pt x="1946879" y="299804"/>
                </a:lnTo>
                <a:lnTo>
                  <a:pt x="1998094" y="304720"/>
                </a:lnTo>
                <a:lnTo>
                  <a:pt x="2048717" y="308843"/>
                </a:lnTo>
                <a:lnTo>
                  <a:pt x="2098663" y="312040"/>
                </a:lnTo>
                <a:lnTo>
                  <a:pt x="2147848" y="314179"/>
                </a:lnTo>
                <a:lnTo>
                  <a:pt x="2196186" y="315126"/>
                </a:lnTo>
                <a:lnTo>
                  <a:pt x="2243593" y="314751"/>
                </a:lnTo>
                <a:lnTo>
                  <a:pt x="2289984" y="312919"/>
                </a:lnTo>
                <a:lnTo>
                  <a:pt x="2335276" y="309499"/>
                </a:lnTo>
                <a:lnTo>
                  <a:pt x="2390294" y="303512"/>
                </a:lnTo>
                <a:lnTo>
                  <a:pt x="2446324" y="296033"/>
                </a:lnTo>
                <a:lnTo>
                  <a:pt x="2503125" y="287177"/>
                </a:lnTo>
                <a:lnTo>
                  <a:pt x="2560458" y="277061"/>
                </a:lnTo>
                <a:lnTo>
                  <a:pt x="2618084" y="265800"/>
                </a:lnTo>
                <a:lnTo>
                  <a:pt x="2675764" y="253512"/>
                </a:lnTo>
                <a:lnTo>
                  <a:pt x="2733258" y="240313"/>
                </a:lnTo>
                <a:lnTo>
                  <a:pt x="2790326" y="226318"/>
                </a:lnTo>
                <a:lnTo>
                  <a:pt x="2846730" y="211644"/>
                </a:lnTo>
                <a:lnTo>
                  <a:pt x="2902230" y="196407"/>
                </a:lnTo>
                <a:lnTo>
                  <a:pt x="2956587" y="180724"/>
                </a:lnTo>
                <a:lnTo>
                  <a:pt x="3009560" y="164710"/>
                </a:lnTo>
                <a:lnTo>
                  <a:pt x="3060912" y="148483"/>
                </a:lnTo>
                <a:lnTo>
                  <a:pt x="3110403" y="132157"/>
                </a:lnTo>
                <a:lnTo>
                  <a:pt x="3157792" y="115849"/>
                </a:lnTo>
                <a:lnTo>
                  <a:pt x="3202841" y="99677"/>
                </a:lnTo>
                <a:lnTo>
                  <a:pt x="3245311" y="83755"/>
                </a:lnTo>
                <a:lnTo>
                  <a:pt x="3284962" y="68200"/>
                </a:lnTo>
                <a:lnTo>
                  <a:pt x="3321555" y="53128"/>
                </a:lnTo>
                <a:lnTo>
                  <a:pt x="3384608" y="24900"/>
                </a:lnTo>
                <a:lnTo>
                  <a:pt x="3410590" y="11976"/>
                </a:lnTo>
                <a:lnTo>
                  <a:pt x="3432555" y="0"/>
                </a:lnTo>
              </a:path>
            </a:pathLst>
          </a:custGeom>
          <a:ln w="381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7092" y="372732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600"/>
                </a:lnTo>
                <a:lnTo>
                  <a:pt x="158787" y="219616"/>
                </a:lnTo>
                <a:lnTo>
                  <a:pt x="195119" y="195119"/>
                </a:lnTo>
                <a:lnTo>
                  <a:pt x="219616" y="158787"/>
                </a:lnTo>
                <a:lnTo>
                  <a:pt x="228600" y="1143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7092" y="372732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8787" y="8983"/>
                </a:lnTo>
                <a:lnTo>
                  <a:pt x="195119" y="33480"/>
                </a:lnTo>
                <a:lnTo>
                  <a:pt x="219616" y="69812"/>
                </a:lnTo>
                <a:lnTo>
                  <a:pt x="228600" y="114300"/>
                </a:lnTo>
                <a:lnTo>
                  <a:pt x="219616" y="158787"/>
                </a:lnTo>
                <a:lnTo>
                  <a:pt x="195119" y="195119"/>
                </a:lnTo>
                <a:lnTo>
                  <a:pt x="158787" y="219616"/>
                </a:lnTo>
                <a:lnTo>
                  <a:pt x="114300" y="228600"/>
                </a:lnTo>
                <a:lnTo>
                  <a:pt x="69812" y="219616"/>
                </a:lnTo>
                <a:lnTo>
                  <a:pt x="33480" y="195119"/>
                </a:lnTo>
                <a:lnTo>
                  <a:pt x="8983" y="158787"/>
                </a:lnTo>
                <a:lnTo>
                  <a:pt x="0" y="114300"/>
                </a:lnTo>
                <a:close/>
              </a:path>
            </a:pathLst>
          </a:custGeom>
          <a:ln w="19050">
            <a:solidFill>
              <a:srgbClr val="7D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1379" y="349872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600"/>
                </a:lnTo>
                <a:lnTo>
                  <a:pt x="158787" y="219616"/>
                </a:lnTo>
                <a:lnTo>
                  <a:pt x="195119" y="195119"/>
                </a:lnTo>
                <a:lnTo>
                  <a:pt x="219616" y="158787"/>
                </a:lnTo>
                <a:lnTo>
                  <a:pt x="228600" y="1143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1379" y="349872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8787" y="8983"/>
                </a:lnTo>
                <a:lnTo>
                  <a:pt x="195119" y="33480"/>
                </a:lnTo>
                <a:lnTo>
                  <a:pt x="219616" y="69812"/>
                </a:lnTo>
                <a:lnTo>
                  <a:pt x="228600" y="114300"/>
                </a:lnTo>
                <a:lnTo>
                  <a:pt x="219616" y="158787"/>
                </a:lnTo>
                <a:lnTo>
                  <a:pt x="195119" y="195119"/>
                </a:lnTo>
                <a:lnTo>
                  <a:pt x="158787" y="219616"/>
                </a:lnTo>
                <a:lnTo>
                  <a:pt x="114300" y="228600"/>
                </a:lnTo>
                <a:lnTo>
                  <a:pt x="69812" y="219616"/>
                </a:lnTo>
                <a:lnTo>
                  <a:pt x="33480" y="195119"/>
                </a:lnTo>
                <a:lnTo>
                  <a:pt x="8983" y="158787"/>
                </a:lnTo>
                <a:lnTo>
                  <a:pt x="0" y="114300"/>
                </a:lnTo>
                <a:close/>
              </a:path>
            </a:pathLst>
          </a:custGeom>
          <a:ln w="19050">
            <a:solidFill>
              <a:srgbClr val="7D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0629" y="3370198"/>
            <a:ext cx="247650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6267" y="3319271"/>
            <a:ext cx="247650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27471" y="3369055"/>
            <a:ext cx="247650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0871" y="3433571"/>
            <a:ext cx="247650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4486" y="3340989"/>
            <a:ext cx="247650" cy="247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75270" y="3235960"/>
            <a:ext cx="247650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1387" y="1465834"/>
            <a:ext cx="7334250" cy="205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715F55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First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exposure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0"/>
              </a:spcBef>
              <a:buClr>
                <a:srgbClr val="715F55"/>
              </a:buClr>
              <a:buSzPct val="59259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Activation of </a:t>
            </a:r>
            <a:r>
              <a:rPr sz="2700" spc="-10" dirty="0">
                <a:latin typeface="Arial"/>
                <a:cs typeface="Arial"/>
              </a:rPr>
              <a:t>TH2 </a:t>
            </a:r>
            <a:r>
              <a:rPr sz="2700" spc="-5" dirty="0">
                <a:latin typeface="Arial"/>
                <a:cs typeface="Arial"/>
              </a:rPr>
              <a:t>cell </a:t>
            </a:r>
            <a:r>
              <a:rPr sz="2700" spc="-260" dirty="0">
                <a:latin typeface="Arial"/>
                <a:cs typeface="Arial"/>
              </a:rPr>
              <a:t>→ </a:t>
            </a:r>
            <a:r>
              <a:rPr sz="2700" spc="-95" dirty="0">
                <a:latin typeface="Arial"/>
                <a:cs typeface="Arial"/>
              </a:rPr>
              <a:t>Stimulate </a:t>
            </a:r>
            <a:r>
              <a:rPr sz="2700" spc="-265" dirty="0">
                <a:latin typeface="Arial"/>
                <a:cs typeface="Arial"/>
              </a:rPr>
              <a:t>IgE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switiching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R="728980" algn="ctr">
              <a:lnSpc>
                <a:spcPct val="100000"/>
              </a:lnSpc>
              <a:spcBef>
                <a:spcPts val="2470"/>
              </a:spcBef>
            </a:pPr>
            <a:r>
              <a:rPr sz="2900" dirty="0">
                <a:latin typeface="Arial"/>
                <a:cs typeface="Arial"/>
              </a:rPr>
              <a:t>Allergen</a:t>
            </a:r>
            <a:endParaRPr sz="29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36547" y="4501894"/>
            <a:ext cx="2305812" cy="2322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8800" y="4495092"/>
            <a:ext cx="2321560" cy="2336800"/>
          </a:xfrm>
          <a:custGeom>
            <a:avLst/>
            <a:gdLst/>
            <a:ahLst/>
            <a:cxnLst/>
            <a:rect l="l" t="t" r="r" b="b"/>
            <a:pathLst>
              <a:path w="2321560" h="2336800">
                <a:moveTo>
                  <a:pt x="1012951" y="12700"/>
                </a:moveTo>
                <a:lnTo>
                  <a:pt x="1012571" y="12700"/>
                </a:lnTo>
                <a:lnTo>
                  <a:pt x="956944" y="25400"/>
                </a:lnTo>
                <a:lnTo>
                  <a:pt x="901573" y="25400"/>
                </a:lnTo>
                <a:lnTo>
                  <a:pt x="846709" y="38100"/>
                </a:lnTo>
                <a:lnTo>
                  <a:pt x="792226" y="63500"/>
                </a:lnTo>
                <a:lnTo>
                  <a:pt x="738505" y="76200"/>
                </a:lnTo>
                <a:lnTo>
                  <a:pt x="632841" y="127000"/>
                </a:lnTo>
                <a:lnTo>
                  <a:pt x="531113" y="177800"/>
                </a:lnTo>
                <a:lnTo>
                  <a:pt x="481711" y="215900"/>
                </a:lnTo>
                <a:lnTo>
                  <a:pt x="434213" y="254000"/>
                </a:lnTo>
                <a:lnTo>
                  <a:pt x="389000" y="292100"/>
                </a:lnTo>
                <a:lnTo>
                  <a:pt x="346075" y="330200"/>
                </a:lnTo>
                <a:lnTo>
                  <a:pt x="305816" y="368300"/>
                </a:lnTo>
                <a:lnTo>
                  <a:pt x="267716" y="406400"/>
                </a:lnTo>
                <a:lnTo>
                  <a:pt x="232283" y="457200"/>
                </a:lnTo>
                <a:lnTo>
                  <a:pt x="199136" y="495300"/>
                </a:lnTo>
                <a:lnTo>
                  <a:pt x="168529" y="546100"/>
                </a:lnTo>
                <a:lnTo>
                  <a:pt x="140462" y="596900"/>
                </a:lnTo>
                <a:lnTo>
                  <a:pt x="114935" y="647700"/>
                </a:lnTo>
                <a:lnTo>
                  <a:pt x="91821" y="698500"/>
                </a:lnTo>
                <a:lnTo>
                  <a:pt x="71374" y="749300"/>
                </a:lnTo>
                <a:lnTo>
                  <a:pt x="53212" y="800100"/>
                </a:lnTo>
                <a:lnTo>
                  <a:pt x="37973" y="850900"/>
                </a:lnTo>
                <a:lnTo>
                  <a:pt x="25018" y="914400"/>
                </a:lnTo>
                <a:lnTo>
                  <a:pt x="14859" y="965200"/>
                </a:lnTo>
                <a:lnTo>
                  <a:pt x="7365" y="1016000"/>
                </a:lnTo>
                <a:lnTo>
                  <a:pt x="2286" y="1079500"/>
                </a:lnTo>
                <a:lnTo>
                  <a:pt x="0" y="1130300"/>
                </a:lnTo>
                <a:lnTo>
                  <a:pt x="381" y="1193800"/>
                </a:lnTo>
                <a:lnTo>
                  <a:pt x="3556" y="1244600"/>
                </a:lnTo>
                <a:lnTo>
                  <a:pt x="9271" y="1295400"/>
                </a:lnTo>
                <a:lnTo>
                  <a:pt x="17780" y="1358900"/>
                </a:lnTo>
                <a:lnTo>
                  <a:pt x="42926" y="1473200"/>
                </a:lnTo>
                <a:lnTo>
                  <a:pt x="59690" y="1524000"/>
                </a:lnTo>
                <a:lnTo>
                  <a:pt x="79248" y="1574800"/>
                </a:lnTo>
                <a:lnTo>
                  <a:pt x="101600" y="1638300"/>
                </a:lnTo>
                <a:lnTo>
                  <a:pt x="126746" y="1689100"/>
                </a:lnTo>
                <a:lnTo>
                  <a:pt x="154686" y="1739900"/>
                </a:lnTo>
                <a:lnTo>
                  <a:pt x="185547" y="1790700"/>
                </a:lnTo>
                <a:lnTo>
                  <a:pt x="219329" y="1841500"/>
                </a:lnTo>
                <a:lnTo>
                  <a:pt x="255524" y="1892300"/>
                </a:lnTo>
                <a:lnTo>
                  <a:pt x="293497" y="1930400"/>
                </a:lnTo>
                <a:lnTo>
                  <a:pt x="333501" y="1981200"/>
                </a:lnTo>
                <a:lnTo>
                  <a:pt x="375157" y="2019300"/>
                </a:lnTo>
                <a:lnTo>
                  <a:pt x="418592" y="2057400"/>
                </a:lnTo>
                <a:lnTo>
                  <a:pt x="463423" y="2095500"/>
                </a:lnTo>
                <a:lnTo>
                  <a:pt x="509905" y="2133600"/>
                </a:lnTo>
                <a:lnTo>
                  <a:pt x="557530" y="2159000"/>
                </a:lnTo>
                <a:lnTo>
                  <a:pt x="606425" y="2184400"/>
                </a:lnTo>
                <a:lnTo>
                  <a:pt x="656463" y="2222500"/>
                </a:lnTo>
                <a:lnTo>
                  <a:pt x="707644" y="2235200"/>
                </a:lnTo>
                <a:lnTo>
                  <a:pt x="812419" y="2286000"/>
                </a:lnTo>
                <a:lnTo>
                  <a:pt x="1030224" y="2336800"/>
                </a:lnTo>
                <a:lnTo>
                  <a:pt x="1085977" y="2336800"/>
                </a:lnTo>
                <a:lnTo>
                  <a:pt x="1030605" y="2324100"/>
                </a:lnTo>
                <a:lnTo>
                  <a:pt x="975487" y="2324100"/>
                </a:lnTo>
                <a:lnTo>
                  <a:pt x="866901" y="2298700"/>
                </a:lnTo>
                <a:lnTo>
                  <a:pt x="813435" y="2273300"/>
                </a:lnTo>
                <a:lnTo>
                  <a:pt x="760730" y="2260600"/>
                </a:lnTo>
                <a:lnTo>
                  <a:pt x="657860" y="2209800"/>
                </a:lnTo>
                <a:lnTo>
                  <a:pt x="607949" y="2184400"/>
                </a:lnTo>
                <a:lnTo>
                  <a:pt x="559181" y="2159000"/>
                </a:lnTo>
                <a:lnTo>
                  <a:pt x="511556" y="2120900"/>
                </a:lnTo>
                <a:lnTo>
                  <a:pt x="465328" y="2095500"/>
                </a:lnTo>
                <a:lnTo>
                  <a:pt x="420497" y="2057400"/>
                </a:lnTo>
                <a:lnTo>
                  <a:pt x="377317" y="2019300"/>
                </a:lnTo>
                <a:lnTo>
                  <a:pt x="335661" y="1981200"/>
                </a:lnTo>
                <a:lnTo>
                  <a:pt x="295910" y="1930400"/>
                </a:lnTo>
                <a:lnTo>
                  <a:pt x="257937" y="1879600"/>
                </a:lnTo>
                <a:lnTo>
                  <a:pt x="221869" y="1841500"/>
                </a:lnTo>
                <a:lnTo>
                  <a:pt x="188214" y="1790700"/>
                </a:lnTo>
                <a:lnTo>
                  <a:pt x="157480" y="1739900"/>
                </a:lnTo>
                <a:lnTo>
                  <a:pt x="129540" y="1689100"/>
                </a:lnTo>
                <a:lnTo>
                  <a:pt x="104521" y="1625600"/>
                </a:lnTo>
                <a:lnTo>
                  <a:pt x="82168" y="1574800"/>
                </a:lnTo>
                <a:lnTo>
                  <a:pt x="62737" y="1524000"/>
                </a:lnTo>
                <a:lnTo>
                  <a:pt x="45974" y="1473200"/>
                </a:lnTo>
                <a:lnTo>
                  <a:pt x="20828" y="1358900"/>
                </a:lnTo>
                <a:lnTo>
                  <a:pt x="12446" y="1295400"/>
                </a:lnTo>
                <a:lnTo>
                  <a:pt x="6731" y="1244600"/>
                </a:lnTo>
                <a:lnTo>
                  <a:pt x="3556" y="1193800"/>
                </a:lnTo>
                <a:lnTo>
                  <a:pt x="3175" y="1130300"/>
                </a:lnTo>
                <a:lnTo>
                  <a:pt x="5461" y="1079500"/>
                </a:lnTo>
                <a:lnTo>
                  <a:pt x="10414" y="1016000"/>
                </a:lnTo>
                <a:lnTo>
                  <a:pt x="18034" y="965200"/>
                </a:lnTo>
                <a:lnTo>
                  <a:pt x="28193" y="914400"/>
                </a:lnTo>
                <a:lnTo>
                  <a:pt x="41021" y="850900"/>
                </a:lnTo>
                <a:lnTo>
                  <a:pt x="56261" y="800100"/>
                </a:lnTo>
                <a:lnTo>
                  <a:pt x="74295" y="749300"/>
                </a:lnTo>
                <a:lnTo>
                  <a:pt x="94868" y="698500"/>
                </a:lnTo>
                <a:lnTo>
                  <a:pt x="117729" y="647700"/>
                </a:lnTo>
                <a:lnTo>
                  <a:pt x="143256" y="596900"/>
                </a:lnTo>
                <a:lnTo>
                  <a:pt x="171323" y="546100"/>
                </a:lnTo>
                <a:lnTo>
                  <a:pt x="201803" y="508000"/>
                </a:lnTo>
                <a:lnTo>
                  <a:pt x="234823" y="457200"/>
                </a:lnTo>
                <a:lnTo>
                  <a:pt x="270256" y="406400"/>
                </a:lnTo>
                <a:lnTo>
                  <a:pt x="308229" y="368300"/>
                </a:lnTo>
                <a:lnTo>
                  <a:pt x="348361" y="330200"/>
                </a:lnTo>
                <a:lnTo>
                  <a:pt x="391160" y="292100"/>
                </a:lnTo>
                <a:lnTo>
                  <a:pt x="436244" y="254000"/>
                </a:lnTo>
                <a:lnTo>
                  <a:pt x="483616" y="215900"/>
                </a:lnTo>
                <a:lnTo>
                  <a:pt x="532892" y="177800"/>
                </a:lnTo>
                <a:lnTo>
                  <a:pt x="634365" y="127000"/>
                </a:lnTo>
                <a:lnTo>
                  <a:pt x="739648" y="76200"/>
                </a:lnTo>
                <a:lnTo>
                  <a:pt x="1012951" y="12700"/>
                </a:lnTo>
                <a:close/>
              </a:path>
              <a:path w="2321560" h="2336800">
                <a:moveTo>
                  <a:pt x="1141603" y="2324100"/>
                </a:moveTo>
                <a:lnTo>
                  <a:pt x="1030986" y="2324100"/>
                </a:lnTo>
                <a:lnTo>
                  <a:pt x="1086104" y="2336800"/>
                </a:lnTo>
                <a:lnTo>
                  <a:pt x="1196975" y="2336800"/>
                </a:lnTo>
                <a:lnTo>
                  <a:pt x="1141603" y="2324100"/>
                </a:lnTo>
                <a:close/>
              </a:path>
              <a:path w="2321560" h="2336800">
                <a:moveTo>
                  <a:pt x="1308100" y="2324100"/>
                </a:moveTo>
                <a:lnTo>
                  <a:pt x="1252093" y="2324100"/>
                </a:lnTo>
                <a:lnTo>
                  <a:pt x="1196975" y="2336800"/>
                </a:lnTo>
                <a:lnTo>
                  <a:pt x="1252601" y="2336800"/>
                </a:lnTo>
                <a:lnTo>
                  <a:pt x="1308100" y="2324100"/>
                </a:lnTo>
                <a:close/>
              </a:path>
              <a:path w="2321560" h="2336800">
                <a:moveTo>
                  <a:pt x="1291209" y="12700"/>
                </a:moveTo>
                <a:lnTo>
                  <a:pt x="1290828" y="12700"/>
                </a:lnTo>
                <a:lnTo>
                  <a:pt x="1508125" y="63500"/>
                </a:lnTo>
                <a:lnTo>
                  <a:pt x="1560830" y="88900"/>
                </a:lnTo>
                <a:lnTo>
                  <a:pt x="1663573" y="139700"/>
                </a:lnTo>
                <a:lnTo>
                  <a:pt x="1713484" y="165100"/>
                </a:lnTo>
                <a:lnTo>
                  <a:pt x="1762379" y="190500"/>
                </a:lnTo>
                <a:lnTo>
                  <a:pt x="1810004" y="215900"/>
                </a:lnTo>
                <a:lnTo>
                  <a:pt x="1856105" y="254000"/>
                </a:lnTo>
                <a:lnTo>
                  <a:pt x="1900936" y="292100"/>
                </a:lnTo>
                <a:lnTo>
                  <a:pt x="1944115" y="330200"/>
                </a:lnTo>
                <a:lnTo>
                  <a:pt x="1985772" y="368300"/>
                </a:lnTo>
                <a:lnTo>
                  <a:pt x="2025650" y="419100"/>
                </a:lnTo>
                <a:lnTo>
                  <a:pt x="2063623" y="457200"/>
                </a:lnTo>
                <a:lnTo>
                  <a:pt x="2099691" y="508000"/>
                </a:lnTo>
                <a:lnTo>
                  <a:pt x="2133346" y="558800"/>
                </a:lnTo>
                <a:lnTo>
                  <a:pt x="2164079" y="609600"/>
                </a:lnTo>
                <a:lnTo>
                  <a:pt x="2192020" y="660400"/>
                </a:lnTo>
                <a:lnTo>
                  <a:pt x="2217039" y="723900"/>
                </a:lnTo>
                <a:lnTo>
                  <a:pt x="2239264" y="774700"/>
                </a:lnTo>
                <a:lnTo>
                  <a:pt x="2258822" y="825500"/>
                </a:lnTo>
                <a:lnTo>
                  <a:pt x="2275586" y="876300"/>
                </a:lnTo>
                <a:lnTo>
                  <a:pt x="2289556" y="939800"/>
                </a:lnTo>
                <a:lnTo>
                  <a:pt x="2300604" y="990600"/>
                </a:lnTo>
                <a:lnTo>
                  <a:pt x="2309114" y="1054100"/>
                </a:lnTo>
                <a:lnTo>
                  <a:pt x="2314956" y="1104900"/>
                </a:lnTo>
                <a:lnTo>
                  <a:pt x="2318004" y="1155700"/>
                </a:lnTo>
                <a:lnTo>
                  <a:pt x="2318258" y="1219200"/>
                </a:lnTo>
                <a:lnTo>
                  <a:pt x="2315972" y="1270000"/>
                </a:lnTo>
                <a:lnTo>
                  <a:pt x="2311146" y="1333500"/>
                </a:lnTo>
                <a:lnTo>
                  <a:pt x="2303526" y="1384300"/>
                </a:lnTo>
                <a:lnTo>
                  <a:pt x="2293366" y="1435100"/>
                </a:lnTo>
                <a:lnTo>
                  <a:pt x="2280539" y="1485900"/>
                </a:lnTo>
                <a:lnTo>
                  <a:pt x="2265172" y="1549400"/>
                </a:lnTo>
                <a:lnTo>
                  <a:pt x="2247265" y="1600200"/>
                </a:lnTo>
                <a:lnTo>
                  <a:pt x="2226818" y="1651000"/>
                </a:lnTo>
                <a:lnTo>
                  <a:pt x="2203831" y="1701800"/>
                </a:lnTo>
                <a:lnTo>
                  <a:pt x="2178177" y="1752600"/>
                </a:lnTo>
                <a:lnTo>
                  <a:pt x="2150237" y="1803400"/>
                </a:lnTo>
                <a:lnTo>
                  <a:pt x="2119757" y="1841500"/>
                </a:lnTo>
                <a:lnTo>
                  <a:pt x="2086737" y="1892300"/>
                </a:lnTo>
                <a:lnTo>
                  <a:pt x="2051303" y="1943100"/>
                </a:lnTo>
                <a:lnTo>
                  <a:pt x="2013458" y="1981200"/>
                </a:lnTo>
                <a:lnTo>
                  <a:pt x="1973072" y="2019300"/>
                </a:lnTo>
                <a:lnTo>
                  <a:pt x="1930527" y="2057400"/>
                </a:lnTo>
                <a:lnTo>
                  <a:pt x="1885315" y="2095500"/>
                </a:lnTo>
                <a:lnTo>
                  <a:pt x="1837944" y="2133600"/>
                </a:lnTo>
                <a:lnTo>
                  <a:pt x="1788668" y="2171700"/>
                </a:lnTo>
                <a:lnTo>
                  <a:pt x="1738503" y="2197100"/>
                </a:lnTo>
                <a:lnTo>
                  <a:pt x="1687068" y="2222500"/>
                </a:lnTo>
                <a:lnTo>
                  <a:pt x="1581912" y="2273300"/>
                </a:lnTo>
                <a:lnTo>
                  <a:pt x="1308608" y="2336800"/>
                </a:lnTo>
                <a:lnTo>
                  <a:pt x="1308989" y="2336800"/>
                </a:lnTo>
                <a:lnTo>
                  <a:pt x="1364615" y="2324100"/>
                </a:lnTo>
                <a:lnTo>
                  <a:pt x="1419860" y="2324100"/>
                </a:lnTo>
                <a:lnTo>
                  <a:pt x="1474851" y="2311400"/>
                </a:lnTo>
                <a:lnTo>
                  <a:pt x="1529334" y="2286000"/>
                </a:lnTo>
                <a:lnTo>
                  <a:pt x="1583182" y="2273300"/>
                </a:lnTo>
                <a:lnTo>
                  <a:pt x="1688592" y="2222500"/>
                </a:lnTo>
                <a:lnTo>
                  <a:pt x="1790446" y="2171700"/>
                </a:lnTo>
                <a:lnTo>
                  <a:pt x="1839849" y="2133600"/>
                </a:lnTo>
                <a:lnTo>
                  <a:pt x="1887347" y="2095500"/>
                </a:lnTo>
                <a:lnTo>
                  <a:pt x="1932686" y="2057400"/>
                </a:lnTo>
                <a:lnTo>
                  <a:pt x="1975358" y="2019300"/>
                </a:lnTo>
                <a:lnTo>
                  <a:pt x="2015744" y="1981200"/>
                </a:lnTo>
                <a:lnTo>
                  <a:pt x="2053716" y="1943100"/>
                </a:lnTo>
                <a:lnTo>
                  <a:pt x="2089277" y="1892300"/>
                </a:lnTo>
                <a:lnTo>
                  <a:pt x="2122424" y="1854200"/>
                </a:lnTo>
                <a:lnTo>
                  <a:pt x="2152904" y="1803400"/>
                </a:lnTo>
                <a:lnTo>
                  <a:pt x="2181098" y="1752600"/>
                </a:lnTo>
                <a:lnTo>
                  <a:pt x="2206752" y="1701800"/>
                </a:lnTo>
                <a:lnTo>
                  <a:pt x="2229739" y="1651000"/>
                </a:lnTo>
                <a:lnTo>
                  <a:pt x="2250313" y="1600200"/>
                </a:lnTo>
                <a:lnTo>
                  <a:pt x="2268220" y="1549400"/>
                </a:lnTo>
                <a:lnTo>
                  <a:pt x="2283714" y="1498600"/>
                </a:lnTo>
                <a:lnTo>
                  <a:pt x="2296414" y="1435100"/>
                </a:lnTo>
                <a:lnTo>
                  <a:pt x="2306701" y="1384300"/>
                </a:lnTo>
                <a:lnTo>
                  <a:pt x="2314321" y="1333500"/>
                </a:lnTo>
                <a:lnTo>
                  <a:pt x="2319147" y="1270000"/>
                </a:lnTo>
                <a:lnTo>
                  <a:pt x="2321433" y="1219200"/>
                </a:lnTo>
                <a:lnTo>
                  <a:pt x="2321179" y="1155700"/>
                </a:lnTo>
                <a:lnTo>
                  <a:pt x="2318131" y="1104900"/>
                </a:lnTo>
                <a:lnTo>
                  <a:pt x="2312289" y="1041400"/>
                </a:lnTo>
                <a:lnTo>
                  <a:pt x="2303779" y="990600"/>
                </a:lnTo>
                <a:lnTo>
                  <a:pt x="2278634" y="876300"/>
                </a:lnTo>
                <a:lnTo>
                  <a:pt x="2261870" y="825500"/>
                </a:lnTo>
                <a:lnTo>
                  <a:pt x="2242312" y="774700"/>
                </a:lnTo>
                <a:lnTo>
                  <a:pt x="2219960" y="711200"/>
                </a:lnTo>
                <a:lnTo>
                  <a:pt x="2194814" y="660400"/>
                </a:lnTo>
                <a:lnTo>
                  <a:pt x="2166747" y="609600"/>
                </a:lnTo>
                <a:lnTo>
                  <a:pt x="2135886" y="558800"/>
                </a:lnTo>
                <a:lnTo>
                  <a:pt x="2102231" y="508000"/>
                </a:lnTo>
                <a:lnTo>
                  <a:pt x="2066036" y="457200"/>
                </a:lnTo>
                <a:lnTo>
                  <a:pt x="2027936" y="419100"/>
                </a:lnTo>
                <a:lnTo>
                  <a:pt x="1988058" y="368300"/>
                </a:lnTo>
                <a:lnTo>
                  <a:pt x="1946275" y="330200"/>
                </a:lnTo>
                <a:lnTo>
                  <a:pt x="1902968" y="292100"/>
                </a:lnTo>
                <a:lnTo>
                  <a:pt x="1858010" y="254000"/>
                </a:lnTo>
                <a:lnTo>
                  <a:pt x="1811782" y="215900"/>
                </a:lnTo>
                <a:lnTo>
                  <a:pt x="1764030" y="190500"/>
                </a:lnTo>
                <a:lnTo>
                  <a:pt x="1715008" y="152400"/>
                </a:lnTo>
                <a:lnTo>
                  <a:pt x="1664970" y="127000"/>
                </a:lnTo>
                <a:lnTo>
                  <a:pt x="1613916" y="101600"/>
                </a:lnTo>
                <a:lnTo>
                  <a:pt x="1561846" y="88900"/>
                </a:lnTo>
                <a:lnTo>
                  <a:pt x="1509014" y="63500"/>
                </a:lnTo>
                <a:lnTo>
                  <a:pt x="1291209" y="12700"/>
                </a:lnTo>
                <a:close/>
              </a:path>
              <a:path w="2321560" h="2336800">
                <a:moveTo>
                  <a:pt x="1124712" y="12700"/>
                </a:moveTo>
                <a:lnTo>
                  <a:pt x="1013332" y="12700"/>
                </a:lnTo>
                <a:lnTo>
                  <a:pt x="794385" y="63500"/>
                </a:lnTo>
                <a:lnTo>
                  <a:pt x="740791" y="88900"/>
                </a:lnTo>
                <a:lnTo>
                  <a:pt x="687959" y="101600"/>
                </a:lnTo>
                <a:lnTo>
                  <a:pt x="584707" y="152400"/>
                </a:lnTo>
                <a:lnTo>
                  <a:pt x="534669" y="190500"/>
                </a:lnTo>
                <a:lnTo>
                  <a:pt x="485521" y="215900"/>
                </a:lnTo>
                <a:lnTo>
                  <a:pt x="438276" y="254000"/>
                </a:lnTo>
                <a:lnTo>
                  <a:pt x="393319" y="292100"/>
                </a:lnTo>
                <a:lnTo>
                  <a:pt x="350647" y="330200"/>
                </a:lnTo>
                <a:lnTo>
                  <a:pt x="310515" y="368300"/>
                </a:lnTo>
                <a:lnTo>
                  <a:pt x="272669" y="419100"/>
                </a:lnTo>
                <a:lnTo>
                  <a:pt x="237362" y="457200"/>
                </a:lnTo>
                <a:lnTo>
                  <a:pt x="204470" y="508000"/>
                </a:lnTo>
                <a:lnTo>
                  <a:pt x="174117" y="546100"/>
                </a:lnTo>
                <a:lnTo>
                  <a:pt x="146050" y="596900"/>
                </a:lnTo>
                <a:lnTo>
                  <a:pt x="120650" y="647700"/>
                </a:lnTo>
                <a:lnTo>
                  <a:pt x="97790" y="698500"/>
                </a:lnTo>
                <a:lnTo>
                  <a:pt x="77343" y="749300"/>
                </a:lnTo>
                <a:lnTo>
                  <a:pt x="59309" y="800100"/>
                </a:lnTo>
                <a:lnTo>
                  <a:pt x="44068" y="850900"/>
                </a:lnTo>
                <a:lnTo>
                  <a:pt x="31242" y="914400"/>
                </a:lnTo>
                <a:lnTo>
                  <a:pt x="21209" y="965200"/>
                </a:lnTo>
                <a:lnTo>
                  <a:pt x="13589" y="1016000"/>
                </a:lnTo>
                <a:lnTo>
                  <a:pt x="8636" y="1079500"/>
                </a:lnTo>
                <a:lnTo>
                  <a:pt x="6350" y="1130300"/>
                </a:lnTo>
                <a:lnTo>
                  <a:pt x="6731" y="1193800"/>
                </a:lnTo>
                <a:lnTo>
                  <a:pt x="9779" y="1244600"/>
                </a:lnTo>
                <a:lnTo>
                  <a:pt x="15621" y="1295400"/>
                </a:lnTo>
                <a:lnTo>
                  <a:pt x="24003" y="1358900"/>
                </a:lnTo>
                <a:lnTo>
                  <a:pt x="35179" y="1409700"/>
                </a:lnTo>
                <a:lnTo>
                  <a:pt x="49021" y="1460500"/>
                </a:lnTo>
                <a:lnTo>
                  <a:pt x="65659" y="1524000"/>
                </a:lnTo>
                <a:lnTo>
                  <a:pt x="85090" y="1574800"/>
                </a:lnTo>
                <a:lnTo>
                  <a:pt x="107315" y="1625600"/>
                </a:lnTo>
                <a:lnTo>
                  <a:pt x="132334" y="1676400"/>
                </a:lnTo>
                <a:lnTo>
                  <a:pt x="160147" y="1739900"/>
                </a:lnTo>
                <a:lnTo>
                  <a:pt x="190881" y="1790700"/>
                </a:lnTo>
                <a:lnTo>
                  <a:pt x="224409" y="1841500"/>
                </a:lnTo>
                <a:lnTo>
                  <a:pt x="260350" y="1879600"/>
                </a:lnTo>
                <a:lnTo>
                  <a:pt x="298196" y="1930400"/>
                </a:lnTo>
                <a:lnTo>
                  <a:pt x="337947" y="1968500"/>
                </a:lnTo>
                <a:lnTo>
                  <a:pt x="379475" y="2019300"/>
                </a:lnTo>
                <a:lnTo>
                  <a:pt x="422529" y="2057400"/>
                </a:lnTo>
                <a:lnTo>
                  <a:pt x="467232" y="2095500"/>
                </a:lnTo>
                <a:lnTo>
                  <a:pt x="513334" y="2120900"/>
                </a:lnTo>
                <a:lnTo>
                  <a:pt x="560705" y="2159000"/>
                </a:lnTo>
                <a:lnTo>
                  <a:pt x="609473" y="2184400"/>
                </a:lnTo>
                <a:lnTo>
                  <a:pt x="659257" y="2209800"/>
                </a:lnTo>
                <a:lnTo>
                  <a:pt x="761746" y="2260600"/>
                </a:lnTo>
                <a:lnTo>
                  <a:pt x="814324" y="2273300"/>
                </a:lnTo>
                <a:lnTo>
                  <a:pt x="867791" y="2298700"/>
                </a:lnTo>
                <a:lnTo>
                  <a:pt x="975994" y="2324100"/>
                </a:lnTo>
                <a:lnTo>
                  <a:pt x="1031621" y="2324100"/>
                </a:lnTo>
                <a:lnTo>
                  <a:pt x="816229" y="2273300"/>
                </a:lnTo>
                <a:lnTo>
                  <a:pt x="764032" y="2247900"/>
                </a:lnTo>
                <a:lnTo>
                  <a:pt x="712469" y="2235200"/>
                </a:lnTo>
                <a:lnTo>
                  <a:pt x="661924" y="2209800"/>
                </a:lnTo>
                <a:lnTo>
                  <a:pt x="612521" y="2184400"/>
                </a:lnTo>
                <a:lnTo>
                  <a:pt x="564007" y="2146300"/>
                </a:lnTo>
                <a:lnTo>
                  <a:pt x="516890" y="2120900"/>
                </a:lnTo>
                <a:lnTo>
                  <a:pt x="471043" y="2082800"/>
                </a:lnTo>
                <a:lnTo>
                  <a:pt x="426593" y="2044700"/>
                </a:lnTo>
                <a:lnTo>
                  <a:pt x="383667" y="2006600"/>
                </a:lnTo>
                <a:lnTo>
                  <a:pt x="342392" y="1968500"/>
                </a:lnTo>
                <a:lnTo>
                  <a:pt x="302894" y="1930400"/>
                </a:lnTo>
                <a:lnTo>
                  <a:pt x="265303" y="1879600"/>
                </a:lnTo>
                <a:lnTo>
                  <a:pt x="229489" y="1828800"/>
                </a:lnTo>
                <a:lnTo>
                  <a:pt x="196087" y="1778000"/>
                </a:lnTo>
                <a:lnTo>
                  <a:pt x="165608" y="1727200"/>
                </a:lnTo>
                <a:lnTo>
                  <a:pt x="137922" y="1676400"/>
                </a:lnTo>
                <a:lnTo>
                  <a:pt x="113157" y="1625600"/>
                </a:lnTo>
                <a:lnTo>
                  <a:pt x="90932" y="1574800"/>
                </a:lnTo>
                <a:lnTo>
                  <a:pt x="71755" y="1524000"/>
                </a:lnTo>
                <a:lnTo>
                  <a:pt x="55118" y="1460500"/>
                </a:lnTo>
                <a:lnTo>
                  <a:pt x="41275" y="1409700"/>
                </a:lnTo>
                <a:lnTo>
                  <a:pt x="30226" y="1358900"/>
                </a:lnTo>
                <a:lnTo>
                  <a:pt x="21843" y="1295400"/>
                </a:lnTo>
                <a:lnTo>
                  <a:pt x="16129" y="1244600"/>
                </a:lnTo>
                <a:lnTo>
                  <a:pt x="13081" y="1193800"/>
                </a:lnTo>
                <a:lnTo>
                  <a:pt x="12700" y="1130300"/>
                </a:lnTo>
                <a:lnTo>
                  <a:pt x="14986" y="1079500"/>
                </a:lnTo>
                <a:lnTo>
                  <a:pt x="19939" y="1016000"/>
                </a:lnTo>
                <a:lnTo>
                  <a:pt x="27432" y="965200"/>
                </a:lnTo>
                <a:lnTo>
                  <a:pt x="37592" y="914400"/>
                </a:lnTo>
                <a:lnTo>
                  <a:pt x="50292" y="863600"/>
                </a:lnTo>
                <a:lnTo>
                  <a:pt x="65532" y="800100"/>
                </a:lnTo>
                <a:lnTo>
                  <a:pt x="83312" y="749300"/>
                </a:lnTo>
                <a:lnTo>
                  <a:pt x="103632" y="698500"/>
                </a:lnTo>
                <a:lnTo>
                  <a:pt x="126492" y="647700"/>
                </a:lnTo>
                <a:lnTo>
                  <a:pt x="151765" y="596900"/>
                </a:lnTo>
                <a:lnTo>
                  <a:pt x="179578" y="558800"/>
                </a:lnTo>
                <a:lnTo>
                  <a:pt x="209804" y="508000"/>
                </a:lnTo>
                <a:lnTo>
                  <a:pt x="242570" y="457200"/>
                </a:lnTo>
                <a:lnTo>
                  <a:pt x="277749" y="419100"/>
                </a:lnTo>
                <a:lnTo>
                  <a:pt x="315341" y="381000"/>
                </a:lnTo>
                <a:lnTo>
                  <a:pt x="355219" y="330200"/>
                </a:lnTo>
                <a:lnTo>
                  <a:pt x="397510" y="292100"/>
                </a:lnTo>
                <a:lnTo>
                  <a:pt x="442341" y="254000"/>
                </a:lnTo>
                <a:lnTo>
                  <a:pt x="489331" y="228600"/>
                </a:lnTo>
                <a:lnTo>
                  <a:pt x="538099" y="190500"/>
                </a:lnTo>
                <a:lnTo>
                  <a:pt x="638810" y="139700"/>
                </a:lnTo>
                <a:lnTo>
                  <a:pt x="743204" y="88900"/>
                </a:lnTo>
                <a:lnTo>
                  <a:pt x="796417" y="76200"/>
                </a:lnTo>
                <a:lnTo>
                  <a:pt x="850265" y="50800"/>
                </a:lnTo>
                <a:lnTo>
                  <a:pt x="904494" y="38100"/>
                </a:lnTo>
                <a:lnTo>
                  <a:pt x="959231" y="38100"/>
                </a:lnTo>
                <a:lnTo>
                  <a:pt x="1014222" y="25400"/>
                </a:lnTo>
                <a:lnTo>
                  <a:pt x="1069340" y="25400"/>
                </a:lnTo>
                <a:lnTo>
                  <a:pt x="1124712" y="12700"/>
                </a:lnTo>
                <a:close/>
              </a:path>
              <a:path w="2321560" h="2336800">
                <a:moveTo>
                  <a:pt x="1032382" y="2311400"/>
                </a:moveTo>
                <a:lnTo>
                  <a:pt x="1032001" y="2311400"/>
                </a:lnTo>
                <a:lnTo>
                  <a:pt x="1086739" y="2324100"/>
                </a:lnTo>
                <a:lnTo>
                  <a:pt x="1086993" y="2324100"/>
                </a:lnTo>
                <a:lnTo>
                  <a:pt x="1032382" y="2311400"/>
                </a:lnTo>
                <a:close/>
              </a:path>
              <a:path w="2321560" h="2336800">
                <a:moveTo>
                  <a:pt x="1289558" y="25400"/>
                </a:moveTo>
                <a:lnTo>
                  <a:pt x="1234567" y="25400"/>
                </a:lnTo>
                <a:lnTo>
                  <a:pt x="1289177" y="38100"/>
                </a:lnTo>
                <a:lnTo>
                  <a:pt x="1343533" y="38100"/>
                </a:lnTo>
                <a:lnTo>
                  <a:pt x="1450721" y="63500"/>
                </a:lnTo>
                <a:lnTo>
                  <a:pt x="1503426" y="88900"/>
                </a:lnTo>
                <a:lnTo>
                  <a:pt x="1555369" y="101600"/>
                </a:lnTo>
                <a:lnTo>
                  <a:pt x="1656842" y="152400"/>
                </a:lnTo>
                <a:lnTo>
                  <a:pt x="1754251" y="203200"/>
                </a:lnTo>
                <a:lnTo>
                  <a:pt x="1801114" y="228600"/>
                </a:lnTo>
                <a:lnTo>
                  <a:pt x="1846707" y="266700"/>
                </a:lnTo>
                <a:lnTo>
                  <a:pt x="1890903" y="304800"/>
                </a:lnTo>
                <a:lnTo>
                  <a:pt x="1933448" y="342900"/>
                </a:lnTo>
                <a:lnTo>
                  <a:pt x="1974596" y="381000"/>
                </a:lnTo>
                <a:lnTo>
                  <a:pt x="2013965" y="431800"/>
                </a:lnTo>
                <a:lnTo>
                  <a:pt x="2051303" y="469900"/>
                </a:lnTo>
                <a:lnTo>
                  <a:pt x="2086990" y="520700"/>
                </a:lnTo>
                <a:lnTo>
                  <a:pt x="2120138" y="571500"/>
                </a:lnTo>
                <a:lnTo>
                  <a:pt x="2150364" y="622300"/>
                </a:lnTo>
                <a:lnTo>
                  <a:pt x="2178050" y="673100"/>
                </a:lnTo>
                <a:lnTo>
                  <a:pt x="2202688" y="723900"/>
                </a:lnTo>
                <a:lnTo>
                  <a:pt x="2224659" y="774700"/>
                </a:lnTo>
                <a:lnTo>
                  <a:pt x="2243963" y="825500"/>
                </a:lnTo>
                <a:lnTo>
                  <a:pt x="2260346" y="889000"/>
                </a:lnTo>
                <a:lnTo>
                  <a:pt x="2274189" y="939800"/>
                </a:lnTo>
                <a:lnTo>
                  <a:pt x="2285111" y="990600"/>
                </a:lnTo>
                <a:lnTo>
                  <a:pt x="2293493" y="1054100"/>
                </a:lnTo>
                <a:lnTo>
                  <a:pt x="2299081" y="1104900"/>
                </a:lnTo>
                <a:lnTo>
                  <a:pt x="2302129" y="1155700"/>
                </a:lnTo>
                <a:lnTo>
                  <a:pt x="2302383" y="1219200"/>
                </a:lnTo>
                <a:lnTo>
                  <a:pt x="2300097" y="1270000"/>
                </a:lnTo>
                <a:lnTo>
                  <a:pt x="2295271" y="1320800"/>
                </a:lnTo>
                <a:lnTo>
                  <a:pt x="2287778" y="1384300"/>
                </a:lnTo>
                <a:lnTo>
                  <a:pt x="2277745" y="1435100"/>
                </a:lnTo>
                <a:lnTo>
                  <a:pt x="2265172" y="1485900"/>
                </a:lnTo>
                <a:lnTo>
                  <a:pt x="2249932" y="1536700"/>
                </a:lnTo>
                <a:lnTo>
                  <a:pt x="2232279" y="1587500"/>
                </a:lnTo>
                <a:lnTo>
                  <a:pt x="2211959" y="1638300"/>
                </a:lnTo>
                <a:lnTo>
                  <a:pt x="2189353" y="1689100"/>
                </a:lnTo>
                <a:lnTo>
                  <a:pt x="2164079" y="1739900"/>
                </a:lnTo>
                <a:lnTo>
                  <a:pt x="2136394" y="1790700"/>
                </a:lnTo>
                <a:lnTo>
                  <a:pt x="2106422" y="1841500"/>
                </a:lnTo>
                <a:lnTo>
                  <a:pt x="2073783" y="1879600"/>
                </a:lnTo>
                <a:lnTo>
                  <a:pt x="2038858" y="1930400"/>
                </a:lnTo>
                <a:lnTo>
                  <a:pt x="2001520" y="1968500"/>
                </a:lnTo>
                <a:lnTo>
                  <a:pt x="1961769" y="2006600"/>
                </a:lnTo>
                <a:lnTo>
                  <a:pt x="1919732" y="2044700"/>
                </a:lnTo>
                <a:lnTo>
                  <a:pt x="1875282" y="2082800"/>
                </a:lnTo>
                <a:lnTo>
                  <a:pt x="1828419" y="2120900"/>
                </a:lnTo>
                <a:lnTo>
                  <a:pt x="1779905" y="2146300"/>
                </a:lnTo>
                <a:lnTo>
                  <a:pt x="1730375" y="2184400"/>
                </a:lnTo>
                <a:lnTo>
                  <a:pt x="1628267" y="2235200"/>
                </a:lnTo>
                <a:lnTo>
                  <a:pt x="1575943" y="2247900"/>
                </a:lnTo>
                <a:lnTo>
                  <a:pt x="1523111" y="2273300"/>
                </a:lnTo>
                <a:lnTo>
                  <a:pt x="1361186" y="2311400"/>
                </a:lnTo>
                <a:lnTo>
                  <a:pt x="1306449" y="2311400"/>
                </a:lnTo>
                <a:lnTo>
                  <a:pt x="1251585" y="2324100"/>
                </a:lnTo>
                <a:lnTo>
                  <a:pt x="1306830" y="2324100"/>
                </a:lnTo>
                <a:lnTo>
                  <a:pt x="1577213" y="2260600"/>
                </a:lnTo>
                <a:lnTo>
                  <a:pt x="1681226" y="2209800"/>
                </a:lnTo>
                <a:lnTo>
                  <a:pt x="1781683" y="2159000"/>
                </a:lnTo>
                <a:lnTo>
                  <a:pt x="1830324" y="2120900"/>
                </a:lnTo>
                <a:lnTo>
                  <a:pt x="1877314" y="2082800"/>
                </a:lnTo>
                <a:lnTo>
                  <a:pt x="1921891" y="2044700"/>
                </a:lnTo>
                <a:lnTo>
                  <a:pt x="1964054" y="2006600"/>
                </a:lnTo>
                <a:lnTo>
                  <a:pt x="2003933" y="1968500"/>
                </a:lnTo>
                <a:lnTo>
                  <a:pt x="2041271" y="1930400"/>
                </a:lnTo>
                <a:lnTo>
                  <a:pt x="2076323" y="1879600"/>
                </a:lnTo>
                <a:lnTo>
                  <a:pt x="2109089" y="1841500"/>
                </a:lnTo>
                <a:lnTo>
                  <a:pt x="2139188" y="1790700"/>
                </a:lnTo>
                <a:lnTo>
                  <a:pt x="2167001" y="1739900"/>
                </a:lnTo>
                <a:lnTo>
                  <a:pt x="2192274" y="1701800"/>
                </a:lnTo>
                <a:lnTo>
                  <a:pt x="2215007" y="1651000"/>
                </a:lnTo>
                <a:lnTo>
                  <a:pt x="2235200" y="1600200"/>
                </a:lnTo>
                <a:lnTo>
                  <a:pt x="2252979" y="1536700"/>
                </a:lnTo>
                <a:lnTo>
                  <a:pt x="2268220" y="1485900"/>
                </a:lnTo>
                <a:lnTo>
                  <a:pt x="2280793" y="1435100"/>
                </a:lnTo>
                <a:lnTo>
                  <a:pt x="2290953" y="1384300"/>
                </a:lnTo>
                <a:lnTo>
                  <a:pt x="2298446" y="1320800"/>
                </a:lnTo>
                <a:lnTo>
                  <a:pt x="2303272" y="1270000"/>
                </a:lnTo>
                <a:lnTo>
                  <a:pt x="2305558" y="1219200"/>
                </a:lnTo>
                <a:lnTo>
                  <a:pt x="2305304" y="1155700"/>
                </a:lnTo>
                <a:lnTo>
                  <a:pt x="2302256" y="1104900"/>
                </a:lnTo>
                <a:lnTo>
                  <a:pt x="2296668" y="1054100"/>
                </a:lnTo>
                <a:lnTo>
                  <a:pt x="2288159" y="990600"/>
                </a:lnTo>
                <a:lnTo>
                  <a:pt x="2277237" y="939800"/>
                </a:lnTo>
                <a:lnTo>
                  <a:pt x="2263394" y="889000"/>
                </a:lnTo>
                <a:lnTo>
                  <a:pt x="2246884" y="825500"/>
                </a:lnTo>
                <a:lnTo>
                  <a:pt x="2227579" y="774700"/>
                </a:lnTo>
                <a:lnTo>
                  <a:pt x="2205609" y="723900"/>
                </a:lnTo>
                <a:lnTo>
                  <a:pt x="2180844" y="673100"/>
                </a:lnTo>
                <a:lnTo>
                  <a:pt x="2153158" y="622300"/>
                </a:lnTo>
                <a:lnTo>
                  <a:pt x="2122678" y="571500"/>
                </a:lnTo>
                <a:lnTo>
                  <a:pt x="2089531" y="520700"/>
                </a:lnTo>
                <a:lnTo>
                  <a:pt x="2053716" y="469900"/>
                </a:lnTo>
                <a:lnTo>
                  <a:pt x="2016252" y="419100"/>
                </a:lnTo>
                <a:lnTo>
                  <a:pt x="1976882" y="381000"/>
                </a:lnTo>
                <a:lnTo>
                  <a:pt x="1935607" y="342900"/>
                </a:lnTo>
                <a:lnTo>
                  <a:pt x="1892935" y="304800"/>
                </a:lnTo>
                <a:lnTo>
                  <a:pt x="1848612" y="266700"/>
                </a:lnTo>
                <a:lnTo>
                  <a:pt x="1802892" y="228600"/>
                </a:lnTo>
                <a:lnTo>
                  <a:pt x="1755902" y="203200"/>
                </a:lnTo>
                <a:lnTo>
                  <a:pt x="1707515" y="177800"/>
                </a:lnTo>
                <a:lnTo>
                  <a:pt x="1658239" y="139700"/>
                </a:lnTo>
                <a:lnTo>
                  <a:pt x="1607820" y="127000"/>
                </a:lnTo>
                <a:lnTo>
                  <a:pt x="1504315" y="76200"/>
                </a:lnTo>
                <a:lnTo>
                  <a:pt x="1289558" y="25400"/>
                </a:lnTo>
                <a:close/>
              </a:path>
              <a:path w="2321560" h="2336800">
                <a:moveTo>
                  <a:pt x="1345438" y="25400"/>
                </a:moveTo>
                <a:lnTo>
                  <a:pt x="1289812" y="25400"/>
                </a:lnTo>
                <a:lnTo>
                  <a:pt x="1505331" y="76200"/>
                </a:lnTo>
                <a:lnTo>
                  <a:pt x="1557528" y="101600"/>
                </a:lnTo>
                <a:lnTo>
                  <a:pt x="1608963" y="114300"/>
                </a:lnTo>
                <a:lnTo>
                  <a:pt x="1659509" y="139700"/>
                </a:lnTo>
                <a:lnTo>
                  <a:pt x="1709039" y="165100"/>
                </a:lnTo>
                <a:lnTo>
                  <a:pt x="1757426" y="203200"/>
                </a:lnTo>
                <a:lnTo>
                  <a:pt x="1804670" y="228600"/>
                </a:lnTo>
                <a:lnTo>
                  <a:pt x="1850517" y="266700"/>
                </a:lnTo>
                <a:lnTo>
                  <a:pt x="1894967" y="304800"/>
                </a:lnTo>
                <a:lnTo>
                  <a:pt x="1937765" y="342900"/>
                </a:lnTo>
                <a:lnTo>
                  <a:pt x="1979040" y="381000"/>
                </a:lnTo>
                <a:lnTo>
                  <a:pt x="2018664" y="419100"/>
                </a:lnTo>
                <a:lnTo>
                  <a:pt x="2056257" y="469900"/>
                </a:lnTo>
                <a:lnTo>
                  <a:pt x="2092071" y="520700"/>
                </a:lnTo>
                <a:lnTo>
                  <a:pt x="2125345" y="571500"/>
                </a:lnTo>
                <a:lnTo>
                  <a:pt x="2155825" y="622300"/>
                </a:lnTo>
                <a:lnTo>
                  <a:pt x="2183638" y="673100"/>
                </a:lnTo>
                <a:lnTo>
                  <a:pt x="2208529" y="723900"/>
                </a:lnTo>
                <a:lnTo>
                  <a:pt x="2230501" y="774700"/>
                </a:lnTo>
                <a:lnTo>
                  <a:pt x="2249932" y="825500"/>
                </a:lnTo>
                <a:lnTo>
                  <a:pt x="2266441" y="889000"/>
                </a:lnTo>
                <a:lnTo>
                  <a:pt x="2280285" y="939800"/>
                </a:lnTo>
                <a:lnTo>
                  <a:pt x="2291334" y="990600"/>
                </a:lnTo>
                <a:lnTo>
                  <a:pt x="2299716" y="1054100"/>
                </a:lnTo>
                <a:lnTo>
                  <a:pt x="2305431" y="1104900"/>
                </a:lnTo>
                <a:lnTo>
                  <a:pt x="2308479" y="1155700"/>
                </a:lnTo>
                <a:lnTo>
                  <a:pt x="2308733" y="1219200"/>
                </a:lnTo>
                <a:lnTo>
                  <a:pt x="2306447" y="1270000"/>
                </a:lnTo>
                <a:lnTo>
                  <a:pt x="2301621" y="1320800"/>
                </a:lnTo>
                <a:lnTo>
                  <a:pt x="2294128" y="1384300"/>
                </a:lnTo>
                <a:lnTo>
                  <a:pt x="2283968" y="1435100"/>
                </a:lnTo>
                <a:lnTo>
                  <a:pt x="2271268" y="1485900"/>
                </a:lnTo>
                <a:lnTo>
                  <a:pt x="2256028" y="1536700"/>
                </a:lnTo>
                <a:lnTo>
                  <a:pt x="2238248" y="1600200"/>
                </a:lnTo>
                <a:lnTo>
                  <a:pt x="2217928" y="1651000"/>
                </a:lnTo>
                <a:lnTo>
                  <a:pt x="2195068" y="1701800"/>
                </a:lnTo>
                <a:lnTo>
                  <a:pt x="2169795" y="1752600"/>
                </a:lnTo>
                <a:lnTo>
                  <a:pt x="2141982" y="1790700"/>
                </a:lnTo>
                <a:lnTo>
                  <a:pt x="2111756" y="1841500"/>
                </a:lnTo>
                <a:lnTo>
                  <a:pt x="2078989" y="1892300"/>
                </a:lnTo>
                <a:lnTo>
                  <a:pt x="2043811" y="1930400"/>
                </a:lnTo>
                <a:lnTo>
                  <a:pt x="2006346" y="1968500"/>
                </a:lnTo>
                <a:lnTo>
                  <a:pt x="1966340" y="2019300"/>
                </a:lnTo>
                <a:lnTo>
                  <a:pt x="1924050" y="2057400"/>
                </a:lnTo>
                <a:lnTo>
                  <a:pt x="1879346" y="2095500"/>
                </a:lnTo>
                <a:lnTo>
                  <a:pt x="1832229" y="2120900"/>
                </a:lnTo>
                <a:lnTo>
                  <a:pt x="1783461" y="2159000"/>
                </a:lnTo>
                <a:lnTo>
                  <a:pt x="1733550" y="2184400"/>
                </a:lnTo>
                <a:lnTo>
                  <a:pt x="1682623" y="2209800"/>
                </a:lnTo>
                <a:lnTo>
                  <a:pt x="1578356" y="2260600"/>
                </a:lnTo>
                <a:lnTo>
                  <a:pt x="1525143" y="2273300"/>
                </a:lnTo>
                <a:lnTo>
                  <a:pt x="1471295" y="2298700"/>
                </a:lnTo>
                <a:lnTo>
                  <a:pt x="1417066" y="2311400"/>
                </a:lnTo>
                <a:lnTo>
                  <a:pt x="1362329" y="2311400"/>
                </a:lnTo>
                <a:lnTo>
                  <a:pt x="1307338" y="2324100"/>
                </a:lnTo>
                <a:lnTo>
                  <a:pt x="1363472" y="2324100"/>
                </a:lnTo>
                <a:lnTo>
                  <a:pt x="1527302" y="2286000"/>
                </a:lnTo>
                <a:lnTo>
                  <a:pt x="1580769" y="2260600"/>
                </a:lnTo>
                <a:lnTo>
                  <a:pt x="1633601" y="2247900"/>
                </a:lnTo>
                <a:lnTo>
                  <a:pt x="1736852" y="2197100"/>
                </a:lnTo>
                <a:lnTo>
                  <a:pt x="1787017" y="2159000"/>
                </a:lnTo>
                <a:lnTo>
                  <a:pt x="1836039" y="2133600"/>
                </a:lnTo>
                <a:lnTo>
                  <a:pt x="1883283" y="2095500"/>
                </a:lnTo>
                <a:lnTo>
                  <a:pt x="1928368" y="2057400"/>
                </a:lnTo>
                <a:lnTo>
                  <a:pt x="1970786" y="2019300"/>
                </a:lnTo>
                <a:lnTo>
                  <a:pt x="2011045" y="1981200"/>
                </a:lnTo>
                <a:lnTo>
                  <a:pt x="2048764" y="1930400"/>
                </a:lnTo>
                <a:lnTo>
                  <a:pt x="2084070" y="1892300"/>
                </a:lnTo>
                <a:lnTo>
                  <a:pt x="2117090" y="1841500"/>
                </a:lnTo>
                <a:lnTo>
                  <a:pt x="2147443" y="1803400"/>
                </a:lnTo>
                <a:lnTo>
                  <a:pt x="2175383" y="1752600"/>
                </a:lnTo>
                <a:lnTo>
                  <a:pt x="2200910" y="1701800"/>
                </a:lnTo>
                <a:lnTo>
                  <a:pt x="2223770" y="1651000"/>
                </a:lnTo>
                <a:lnTo>
                  <a:pt x="2244216" y="1600200"/>
                </a:lnTo>
                <a:lnTo>
                  <a:pt x="2262124" y="1549400"/>
                </a:lnTo>
                <a:lnTo>
                  <a:pt x="2277491" y="1485900"/>
                </a:lnTo>
                <a:lnTo>
                  <a:pt x="2290191" y="1435100"/>
                </a:lnTo>
                <a:lnTo>
                  <a:pt x="2300478" y="1384300"/>
                </a:lnTo>
                <a:lnTo>
                  <a:pt x="2307971" y="1333500"/>
                </a:lnTo>
                <a:lnTo>
                  <a:pt x="2312797" y="1270000"/>
                </a:lnTo>
                <a:lnTo>
                  <a:pt x="2315083" y="1219200"/>
                </a:lnTo>
                <a:lnTo>
                  <a:pt x="2314829" y="1155700"/>
                </a:lnTo>
                <a:lnTo>
                  <a:pt x="2311781" y="1104900"/>
                </a:lnTo>
                <a:lnTo>
                  <a:pt x="2306066" y="1054100"/>
                </a:lnTo>
                <a:lnTo>
                  <a:pt x="2297557" y="990600"/>
                </a:lnTo>
                <a:lnTo>
                  <a:pt x="2286381" y="939800"/>
                </a:lnTo>
                <a:lnTo>
                  <a:pt x="2272538" y="876300"/>
                </a:lnTo>
                <a:lnTo>
                  <a:pt x="2255901" y="825500"/>
                </a:lnTo>
                <a:lnTo>
                  <a:pt x="2236343" y="774700"/>
                </a:lnTo>
                <a:lnTo>
                  <a:pt x="2214245" y="723900"/>
                </a:lnTo>
                <a:lnTo>
                  <a:pt x="2189226" y="660400"/>
                </a:lnTo>
                <a:lnTo>
                  <a:pt x="2161286" y="609600"/>
                </a:lnTo>
                <a:lnTo>
                  <a:pt x="2130679" y="558800"/>
                </a:lnTo>
                <a:lnTo>
                  <a:pt x="2097151" y="508000"/>
                </a:lnTo>
                <a:lnTo>
                  <a:pt x="2061083" y="469900"/>
                </a:lnTo>
                <a:lnTo>
                  <a:pt x="2023237" y="419100"/>
                </a:lnTo>
                <a:lnTo>
                  <a:pt x="1983613" y="381000"/>
                </a:lnTo>
                <a:lnTo>
                  <a:pt x="1941957" y="330200"/>
                </a:lnTo>
                <a:lnTo>
                  <a:pt x="1898904" y="292100"/>
                </a:lnTo>
                <a:lnTo>
                  <a:pt x="1854200" y="254000"/>
                </a:lnTo>
                <a:lnTo>
                  <a:pt x="1808226" y="228600"/>
                </a:lnTo>
                <a:lnTo>
                  <a:pt x="1760728" y="190500"/>
                </a:lnTo>
                <a:lnTo>
                  <a:pt x="1712087" y="165100"/>
                </a:lnTo>
                <a:lnTo>
                  <a:pt x="1662303" y="139700"/>
                </a:lnTo>
                <a:lnTo>
                  <a:pt x="1559687" y="88900"/>
                </a:lnTo>
                <a:lnTo>
                  <a:pt x="1507109" y="76200"/>
                </a:lnTo>
                <a:lnTo>
                  <a:pt x="1453896" y="50800"/>
                </a:lnTo>
                <a:lnTo>
                  <a:pt x="1345438" y="25400"/>
                </a:lnTo>
                <a:close/>
              </a:path>
              <a:path w="2321560" h="2336800">
                <a:moveTo>
                  <a:pt x="1014984" y="25400"/>
                </a:moveTo>
                <a:lnTo>
                  <a:pt x="1014603" y="25400"/>
                </a:lnTo>
                <a:lnTo>
                  <a:pt x="744347" y="88900"/>
                </a:lnTo>
                <a:lnTo>
                  <a:pt x="640334" y="139700"/>
                </a:lnTo>
                <a:lnTo>
                  <a:pt x="539876" y="190500"/>
                </a:lnTo>
                <a:lnTo>
                  <a:pt x="491236" y="228600"/>
                </a:lnTo>
                <a:lnTo>
                  <a:pt x="444373" y="266700"/>
                </a:lnTo>
                <a:lnTo>
                  <a:pt x="399669" y="292100"/>
                </a:lnTo>
                <a:lnTo>
                  <a:pt x="357505" y="330200"/>
                </a:lnTo>
                <a:lnTo>
                  <a:pt x="317626" y="381000"/>
                </a:lnTo>
                <a:lnTo>
                  <a:pt x="280162" y="419100"/>
                </a:lnTo>
                <a:lnTo>
                  <a:pt x="245110" y="457200"/>
                </a:lnTo>
                <a:lnTo>
                  <a:pt x="212598" y="508000"/>
                </a:lnTo>
                <a:lnTo>
                  <a:pt x="182372" y="558800"/>
                </a:lnTo>
                <a:lnTo>
                  <a:pt x="154559" y="609600"/>
                </a:lnTo>
                <a:lnTo>
                  <a:pt x="129412" y="647700"/>
                </a:lnTo>
                <a:lnTo>
                  <a:pt x="106553" y="698500"/>
                </a:lnTo>
                <a:lnTo>
                  <a:pt x="86360" y="749300"/>
                </a:lnTo>
                <a:lnTo>
                  <a:pt x="68580" y="800100"/>
                </a:lnTo>
                <a:lnTo>
                  <a:pt x="53340" y="863600"/>
                </a:lnTo>
                <a:lnTo>
                  <a:pt x="40640" y="914400"/>
                </a:lnTo>
                <a:lnTo>
                  <a:pt x="30607" y="965200"/>
                </a:lnTo>
                <a:lnTo>
                  <a:pt x="23114" y="1016000"/>
                </a:lnTo>
                <a:lnTo>
                  <a:pt x="18161" y="1079500"/>
                </a:lnTo>
                <a:lnTo>
                  <a:pt x="15875" y="1130300"/>
                </a:lnTo>
                <a:lnTo>
                  <a:pt x="16256" y="1193800"/>
                </a:lnTo>
                <a:lnTo>
                  <a:pt x="19304" y="1244600"/>
                </a:lnTo>
                <a:lnTo>
                  <a:pt x="25018" y="1295400"/>
                </a:lnTo>
                <a:lnTo>
                  <a:pt x="33274" y="1358900"/>
                </a:lnTo>
                <a:lnTo>
                  <a:pt x="44323" y="1409700"/>
                </a:lnTo>
                <a:lnTo>
                  <a:pt x="58165" y="1460500"/>
                </a:lnTo>
                <a:lnTo>
                  <a:pt x="74676" y="1524000"/>
                </a:lnTo>
                <a:lnTo>
                  <a:pt x="93853" y="1574800"/>
                </a:lnTo>
                <a:lnTo>
                  <a:pt x="115951" y="1625600"/>
                </a:lnTo>
                <a:lnTo>
                  <a:pt x="140715" y="1676400"/>
                </a:lnTo>
                <a:lnTo>
                  <a:pt x="168402" y="1727200"/>
                </a:lnTo>
                <a:lnTo>
                  <a:pt x="198755" y="1778000"/>
                </a:lnTo>
                <a:lnTo>
                  <a:pt x="232029" y="1828800"/>
                </a:lnTo>
                <a:lnTo>
                  <a:pt x="267716" y="1879600"/>
                </a:lnTo>
                <a:lnTo>
                  <a:pt x="305181" y="1917700"/>
                </a:lnTo>
                <a:lnTo>
                  <a:pt x="344678" y="1968500"/>
                </a:lnTo>
                <a:lnTo>
                  <a:pt x="385825" y="2006600"/>
                </a:lnTo>
                <a:lnTo>
                  <a:pt x="428625" y="2044700"/>
                </a:lnTo>
                <a:lnTo>
                  <a:pt x="472948" y="2082800"/>
                </a:lnTo>
                <a:lnTo>
                  <a:pt x="518668" y="2120900"/>
                </a:lnTo>
                <a:lnTo>
                  <a:pt x="565657" y="2146300"/>
                </a:lnTo>
                <a:lnTo>
                  <a:pt x="613918" y="2171700"/>
                </a:lnTo>
                <a:lnTo>
                  <a:pt x="663321" y="2197100"/>
                </a:lnTo>
                <a:lnTo>
                  <a:pt x="713740" y="2222500"/>
                </a:lnTo>
                <a:lnTo>
                  <a:pt x="817118" y="2273300"/>
                </a:lnTo>
                <a:lnTo>
                  <a:pt x="977519" y="2311400"/>
                </a:lnTo>
                <a:lnTo>
                  <a:pt x="978026" y="2311400"/>
                </a:lnTo>
                <a:lnTo>
                  <a:pt x="870838" y="2286000"/>
                </a:lnTo>
                <a:lnTo>
                  <a:pt x="818134" y="2260600"/>
                </a:lnTo>
                <a:lnTo>
                  <a:pt x="766191" y="2247900"/>
                </a:lnTo>
                <a:lnTo>
                  <a:pt x="714882" y="2222500"/>
                </a:lnTo>
                <a:lnTo>
                  <a:pt x="615442" y="2171700"/>
                </a:lnTo>
                <a:lnTo>
                  <a:pt x="567309" y="2146300"/>
                </a:lnTo>
                <a:lnTo>
                  <a:pt x="520446" y="2108200"/>
                </a:lnTo>
                <a:lnTo>
                  <a:pt x="474725" y="2082800"/>
                </a:lnTo>
                <a:lnTo>
                  <a:pt x="430530" y="2044700"/>
                </a:lnTo>
                <a:lnTo>
                  <a:pt x="387985" y="2006600"/>
                </a:lnTo>
                <a:lnTo>
                  <a:pt x="346837" y="1968500"/>
                </a:lnTo>
                <a:lnTo>
                  <a:pt x="307594" y="1917700"/>
                </a:lnTo>
                <a:lnTo>
                  <a:pt x="270129" y="1879600"/>
                </a:lnTo>
                <a:lnTo>
                  <a:pt x="234569" y="1828800"/>
                </a:lnTo>
                <a:lnTo>
                  <a:pt x="201422" y="1778000"/>
                </a:lnTo>
                <a:lnTo>
                  <a:pt x="171069" y="1727200"/>
                </a:lnTo>
                <a:lnTo>
                  <a:pt x="143510" y="1676400"/>
                </a:lnTo>
                <a:lnTo>
                  <a:pt x="118872" y="1625600"/>
                </a:lnTo>
                <a:lnTo>
                  <a:pt x="96901" y="1574800"/>
                </a:lnTo>
                <a:lnTo>
                  <a:pt x="77724" y="1511300"/>
                </a:lnTo>
                <a:lnTo>
                  <a:pt x="61087" y="1460500"/>
                </a:lnTo>
                <a:lnTo>
                  <a:pt x="47498" y="1409700"/>
                </a:lnTo>
                <a:lnTo>
                  <a:pt x="36449" y="1358900"/>
                </a:lnTo>
                <a:lnTo>
                  <a:pt x="28067" y="1295400"/>
                </a:lnTo>
                <a:lnTo>
                  <a:pt x="22479" y="1244600"/>
                </a:lnTo>
                <a:lnTo>
                  <a:pt x="19431" y="1181100"/>
                </a:lnTo>
                <a:lnTo>
                  <a:pt x="19050" y="1130300"/>
                </a:lnTo>
                <a:lnTo>
                  <a:pt x="21336" y="1079500"/>
                </a:lnTo>
                <a:lnTo>
                  <a:pt x="26289" y="1016000"/>
                </a:lnTo>
                <a:lnTo>
                  <a:pt x="33782" y="965200"/>
                </a:lnTo>
                <a:lnTo>
                  <a:pt x="43815" y="914400"/>
                </a:lnTo>
                <a:lnTo>
                  <a:pt x="56387" y="863600"/>
                </a:lnTo>
                <a:lnTo>
                  <a:pt x="71628" y="812800"/>
                </a:lnTo>
                <a:lnTo>
                  <a:pt x="89281" y="749300"/>
                </a:lnTo>
                <a:lnTo>
                  <a:pt x="109601" y="698500"/>
                </a:lnTo>
                <a:lnTo>
                  <a:pt x="132207" y="647700"/>
                </a:lnTo>
                <a:lnTo>
                  <a:pt x="157353" y="609600"/>
                </a:lnTo>
                <a:lnTo>
                  <a:pt x="185039" y="558800"/>
                </a:lnTo>
                <a:lnTo>
                  <a:pt x="215265" y="508000"/>
                </a:lnTo>
                <a:lnTo>
                  <a:pt x="247650" y="469900"/>
                </a:lnTo>
                <a:lnTo>
                  <a:pt x="282702" y="419100"/>
                </a:lnTo>
                <a:lnTo>
                  <a:pt x="320040" y="381000"/>
                </a:lnTo>
                <a:lnTo>
                  <a:pt x="359791" y="342900"/>
                </a:lnTo>
                <a:lnTo>
                  <a:pt x="401828" y="304800"/>
                </a:lnTo>
                <a:lnTo>
                  <a:pt x="446405" y="266700"/>
                </a:lnTo>
                <a:lnTo>
                  <a:pt x="493141" y="228600"/>
                </a:lnTo>
                <a:lnTo>
                  <a:pt x="541655" y="190500"/>
                </a:lnTo>
                <a:lnTo>
                  <a:pt x="641857" y="139700"/>
                </a:lnTo>
                <a:lnTo>
                  <a:pt x="745617" y="88900"/>
                </a:lnTo>
                <a:lnTo>
                  <a:pt x="1014984" y="25400"/>
                </a:lnTo>
                <a:close/>
              </a:path>
              <a:path w="2321560" h="2336800">
                <a:moveTo>
                  <a:pt x="1235329" y="12700"/>
                </a:moveTo>
                <a:lnTo>
                  <a:pt x="1179830" y="12700"/>
                </a:lnTo>
                <a:lnTo>
                  <a:pt x="1234948" y="25400"/>
                </a:lnTo>
                <a:lnTo>
                  <a:pt x="1290574" y="25400"/>
                </a:lnTo>
                <a:lnTo>
                  <a:pt x="1235329" y="12700"/>
                </a:lnTo>
                <a:close/>
              </a:path>
              <a:path w="2321560" h="2336800">
                <a:moveTo>
                  <a:pt x="1180084" y="0"/>
                </a:moveTo>
                <a:lnTo>
                  <a:pt x="1124204" y="0"/>
                </a:lnTo>
                <a:lnTo>
                  <a:pt x="1068324" y="12700"/>
                </a:lnTo>
                <a:lnTo>
                  <a:pt x="1235710" y="12700"/>
                </a:lnTo>
                <a:lnTo>
                  <a:pt x="1180084" y="0"/>
                </a:lnTo>
                <a:close/>
              </a:path>
            </a:pathLst>
          </a:custGeom>
          <a:solidFill>
            <a:srgbClr val="E40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45055" y="5353303"/>
            <a:ext cx="145859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Arial"/>
                <a:cs typeface="Arial"/>
              </a:rPr>
              <a:t>TH2</a:t>
            </a:r>
            <a:r>
              <a:rPr sz="2900" spc="-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Cell</a:t>
            </a:r>
            <a:endParaRPr sz="2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00246" y="559120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114"/>
                </a:lnTo>
              </a:path>
            </a:pathLst>
          </a:custGeom>
          <a:ln w="76200">
            <a:solidFill>
              <a:srgbClr val="900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0140" y="5693981"/>
            <a:ext cx="340360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0" y="0"/>
                </a:moveTo>
                <a:lnTo>
                  <a:pt x="340106" y="0"/>
                </a:lnTo>
              </a:path>
            </a:pathLst>
          </a:custGeom>
          <a:ln w="76200">
            <a:solidFill>
              <a:srgbClr val="900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00246" y="5668314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771"/>
                </a:lnTo>
              </a:path>
            </a:pathLst>
          </a:custGeom>
          <a:ln w="76200">
            <a:solidFill>
              <a:srgbClr val="900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9545" y="5799086"/>
            <a:ext cx="330835" cy="8890"/>
          </a:xfrm>
          <a:custGeom>
            <a:avLst/>
            <a:gdLst/>
            <a:ahLst/>
            <a:cxnLst/>
            <a:rect l="l" t="t" r="r" b="b"/>
            <a:pathLst>
              <a:path w="330835" h="8889">
                <a:moveTo>
                  <a:pt x="0" y="0"/>
                </a:moveTo>
                <a:lnTo>
                  <a:pt x="330326" y="8305"/>
                </a:lnTo>
              </a:path>
            </a:pathLst>
          </a:custGeom>
          <a:ln w="76200">
            <a:solidFill>
              <a:srgbClr val="900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79545" y="5603557"/>
            <a:ext cx="330835" cy="8890"/>
          </a:xfrm>
          <a:custGeom>
            <a:avLst/>
            <a:gdLst/>
            <a:ahLst/>
            <a:cxnLst/>
            <a:rect l="l" t="t" r="r" b="b"/>
            <a:pathLst>
              <a:path w="330835" h="8889">
                <a:moveTo>
                  <a:pt x="0" y="0"/>
                </a:moveTo>
                <a:lnTo>
                  <a:pt x="330326" y="8305"/>
                </a:lnTo>
              </a:path>
            </a:pathLst>
          </a:custGeom>
          <a:ln w="76200">
            <a:solidFill>
              <a:srgbClr val="900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0700" y="577014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06"/>
                </a:lnTo>
              </a:path>
            </a:pathLst>
          </a:custGeom>
          <a:ln w="76200">
            <a:solidFill>
              <a:srgbClr val="900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30700" y="5541517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315"/>
                </a:lnTo>
              </a:path>
            </a:pathLst>
          </a:custGeom>
          <a:ln w="76200">
            <a:solidFill>
              <a:srgbClr val="900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82922" y="5712510"/>
            <a:ext cx="715645" cy="13335"/>
          </a:xfrm>
          <a:custGeom>
            <a:avLst/>
            <a:gdLst/>
            <a:ahLst/>
            <a:cxnLst/>
            <a:rect l="l" t="t" r="r" b="b"/>
            <a:pathLst>
              <a:path w="715645" h="13335">
                <a:moveTo>
                  <a:pt x="715137" y="12776"/>
                </a:moveTo>
                <a:lnTo>
                  <a:pt x="0" y="0"/>
                </a:lnTo>
              </a:path>
            </a:pathLst>
          </a:custGeom>
          <a:ln w="76200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0932" y="4221479"/>
            <a:ext cx="2305812" cy="2322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63692" y="4214672"/>
            <a:ext cx="2321560" cy="2336800"/>
          </a:xfrm>
          <a:custGeom>
            <a:avLst/>
            <a:gdLst/>
            <a:ahLst/>
            <a:cxnLst/>
            <a:rect l="l" t="t" r="r" b="b"/>
            <a:pathLst>
              <a:path w="2321559" h="2336800">
                <a:moveTo>
                  <a:pt x="1012952" y="12699"/>
                </a:moveTo>
                <a:lnTo>
                  <a:pt x="1012444" y="12699"/>
                </a:lnTo>
                <a:lnTo>
                  <a:pt x="956818" y="25399"/>
                </a:lnTo>
                <a:lnTo>
                  <a:pt x="901573" y="25399"/>
                </a:lnTo>
                <a:lnTo>
                  <a:pt x="846582" y="38099"/>
                </a:lnTo>
                <a:lnTo>
                  <a:pt x="792099" y="63499"/>
                </a:lnTo>
                <a:lnTo>
                  <a:pt x="738378" y="76199"/>
                </a:lnTo>
                <a:lnTo>
                  <a:pt x="632841" y="126999"/>
                </a:lnTo>
                <a:lnTo>
                  <a:pt x="530987" y="177799"/>
                </a:lnTo>
                <a:lnTo>
                  <a:pt x="481584" y="215899"/>
                </a:lnTo>
                <a:lnTo>
                  <a:pt x="434086" y="253999"/>
                </a:lnTo>
                <a:lnTo>
                  <a:pt x="388874" y="292099"/>
                </a:lnTo>
                <a:lnTo>
                  <a:pt x="346075" y="330199"/>
                </a:lnTo>
                <a:lnTo>
                  <a:pt x="305689" y="368299"/>
                </a:lnTo>
                <a:lnTo>
                  <a:pt x="267716" y="406399"/>
                </a:lnTo>
                <a:lnTo>
                  <a:pt x="232156" y="457199"/>
                </a:lnTo>
                <a:lnTo>
                  <a:pt x="199009" y="495299"/>
                </a:lnTo>
                <a:lnTo>
                  <a:pt x="168529" y="546099"/>
                </a:lnTo>
                <a:lnTo>
                  <a:pt x="140462" y="596899"/>
                </a:lnTo>
                <a:lnTo>
                  <a:pt x="114808" y="647699"/>
                </a:lnTo>
                <a:lnTo>
                  <a:pt x="91694" y="698499"/>
                </a:lnTo>
                <a:lnTo>
                  <a:pt x="71120" y="749299"/>
                </a:lnTo>
                <a:lnTo>
                  <a:pt x="53212" y="800099"/>
                </a:lnTo>
                <a:lnTo>
                  <a:pt x="37719" y="850899"/>
                </a:lnTo>
                <a:lnTo>
                  <a:pt x="25019" y="914399"/>
                </a:lnTo>
                <a:lnTo>
                  <a:pt x="14732" y="965199"/>
                </a:lnTo>
                <a:lnTo>
                  <a:pt x="7239" y="1015999"/>
                </a:lnTo>
                <a:lnTo>
                  <a:pt x="2286" y="1079499"/>
                </a:lnTo>
                <a:lnTo>
                  <a:pt x="0" y="1130299"/>
                </a:lnTo>
                <a:lnTo>
                  <a:pt x="254" y="1193799"/>
                </a:lnTo>
                <a:lnTo>
                  <a:pt x="3429" y="1244599"/>
                </a:lnTo>
                <a:lnTo>
                  <a:pt x="9144" y="1295399"/>
                </a:lnTo>
                <a:lnTo>
                  <a:pt x="17653" y="1358899"/>
                </a:lnTo>
                <a:lnTo>
                  <a:pt x="28829" y="1409699"/>
                </a:lnTo>
                <a:lnTo>
                  <a:pt x="42926" y="1473199"/>
                </a:lnTo>
                <a:lnTo>
                  <a:pt x="59562" y="1523999"/>
                </a:lnTo>
                <a:lnTo>
                  <a:pt x="79248" y="1574799"/>
                </a:lnTo>
                <a:lnTo>
                  <a:pt x="101473" y="1638299"/>
                </a:lnTo>
                <a:lnTo>
                  <a:pt x="126619" y="1689099"/>
                </a:lnTo>
                <a:lnTo>
                  <a:pt x="154686" y="1739899"/>
                </a:lnTo>
                <a:lnTo>
                  <a:pt x="185547" y="1790699"/>
                </a:lnTo>
                <a:lnTo>
                  <a:pt x="219202" y="1841499"/>
                </a:lnTo>
                <a:lnTo>
                  <a:pt x="255397" y="1892299"/>
                </a:lnTo>
                <a:lnTo>
                  <a:pt x="293497" y="1930399"/>
                </a:lnTo>
                <a:lnTo>
                  <a:pt x="333375" y="1981199"/>
                </a:lnTo>
                <a:lnTo>
                  <a:pt x="375158" y="2019299"/>
                </a:lnTo>
                <a:lnTo>
                  <a:pt x="418465" y="2057399"/>
                </a:lnTo>
                <a:lnTo>
                  <a:pt x="463423" y="2095499"/>
                </a:lnTo>
                <a:lnTo>
                  <a:pt x="509778" y="2133599"/>
                </a:lnTo>
                <a:lnTo>
                  <a:pt x="557530" y="2158999"/>
                </a:lnTo>
                <a:lnTo>
                  <a:pt x="606425" y="2184399"/>
                </a:lnTo>
                <a:lnTo>
                  <a:pt x="656463" y="2222499"/>
                </a:lnTo>
                <a:lnTo>
                  <a:pt x="707517" y="2235199"/>
                </a:lnTo>
                <a:lnTo>
                  <a:pt x="812419" y="2285999"/>
                </a:lnTo>
                <a:lnTo>
                  <a:pt x="1030224" y="2336799"/>
                </a:lnTo>
                <a:lnTo>
                  <a:pt x="1085977" y="2336799"/>
                </a:lnTo>
                <a:lnTo>
                  <a:pt x="1030605" y="2324099"/>
                </a:lnTo>
                <a:lnTo>
                  <a:pt x="975487" y="2324099"/>
                </a:lnTo>
                <a:lnTo>
                  <a:pt x="866902" y="2298699"/>
                </a:lnTo>
                <a:lnTo>
                  <a:pt x="813308" y="2273299"/>
                </a:lnTo>
                <a:lnTo>
                  <a:pt x="760730" y="2260599"/>
                </a:lnTo>
                <a:lnTo>
                  <a:pt x="657860" y="2209799"/>
                </a:lnTo>
                <a:lnTo>
                  <a:pt x="607949" y="2184399"/>
                </a:lnTo>
                <a:lnTo>
                  <a:pt x="559054" y="2158999"/>
                </a:lnTo>
                <a:lnTo>
                  <a:pt x="511556" y="2120899"/>
                </a:lnTo>
                <a:lnTo>
                  <a:pt x="465328" y="2095499"/>
                </a:lnTo>
                <a:lnTo>
                  <a:pt x="420497" y="2057399"/>
                </a:lnTo>
                <a:lnTo>
                  <a:pt x="377317" y="2019299"/>
                </a:lnTo>
                <a:lnTo>
                  <a:pt x="335661" y="1981199"/>
                </a:lnTo>
                <a:lnTo>
                  <a:pt x="295783" y="1930399"/>
                </a:lnTo>
                <a:lnTo>
                  <a:pt x="257937" y="1879599"/>
                </a:lnTo>
                <a:lnTo>
                  <a:pt x="221742" y="1841499"/>
                </a:lnTo>
                <a:lnTo>
                  <a:pt x="188214" y="1790699"/>
                </a:lnTo>
                <a:lnTo>
                  <a:pt x="157480" y="1739899"/>
                </a:lnTo>
                <a:lnTo>
                  <a:pt x="129412" y="1689099"/>
                </a:lnTo>
                <a:lnTo>
                  <a:pt x="104394" y="1625599"/>
                </a:lnTo>
                <a:lnTo>
                  <a:pt x="82169" y="1574799"/>
                </a:lnTo>
                <a:lnTo>
                  <a:pt x="62611" y="1523999"/>
                </a:lnTo>
                <a:lnTo>
                  <a:pt x="45974" y="1473199"/>
                </a:lnTo>
                <a:lnTo>
                  <a:pt x="20828" y="1358899"/>
                </a:lnTo>
                <a:lnTo>
                  <a:pt x="12319" y="1295399"/>
                </a:lnTo>
                <a:lnTo>
                  <a:pt x="6477" y="1244599"/>
                </a:lnTo>
                <a:lnTo>
                  <a:pt x="3429" y="1193799"/>
                </a:lnTo>
                <a:lnTo>
                  <a:pt x="3175" y="1130299"/>
                </a:lnTo>
                <a:lnTo>
                  <a:pt x="5461" y="1079499"/>
                </a:lnTo>
                <a:lnTo>
                  <a:pt x="10287" y="1015999"/>
                </a:lnTo>
                <a:lnTo>
                  <a:pt x="17907" y="965199"/>
                </a:lnTo>
                <a:lnTo>
                  <a:pt x="28194" y="914399"/>
                </a:lnTo>
                <a:lnTo>
                  <a:pt x="40894" y="850899"/>
                </a:lnTo>
                <a:lnTo>
                  <a:pt x="56261" y="800099"/>
                </a:lnTo>
                <a:lnTo>
                  <a:pt x="74168" y="749299"/>
                </a:lnTo>
                <a:lnTo>
                  <a:pt x="94615" y="698499"/>
                </a:lnTo>
                <a:lnTo>
                  <a:pt x="117602" y="647699"/>
                </a:lnTo>
                <a:lnTo>
                  <a:pt x="143256" y="596899"/>
                </a:lnTo>
                <a:lnTo>
                  <a:pt x="171323" y="546099"/>
                </a:lnTo>
                <a:lnTo>
                  <a:pt x="201676" y="507999"/>
                </a:lnTo>
                <a:lnTo>
                  <a:pt x="234823" y="457199"/>
                </a:lnTo>
                <a:lnTo>
                  <a:pt x="270256" y="406399"/>
                </a:lnTo>
                <a:lnTo>
                  <a:pt x="308102" y="368299"/>
                </a:lnTo>
                <a:lnTo>
                  <a:pt x="348361" y="330199"/>
                </a:lnTo>
                <a:lnTo>
                  <a:pt x="391033" y="292099"/>
                </a:lnTo>
                <a:lnTo>
                  <a:pt x="436118" y="253999"/>
                </a:lnTo>
                <a:lnTo>
                  <a:pt x="483489" y="215899"/>
                </a:lnTo>
                <a:lnTo>
                  <a:pt x="532765" y="177799"/>
                </a:lnTo>
                <a:lnTo>
                  <a:pt x="583057" y="152399"/>
                </a:lnTo>
                <a:lnTo>
                  <a:pt x="686562" y="101599"/>
                </a:lnTo>
                <a:lnTo>
                  <a:pt x="739521" y="76199"/>
                </a:lnTo>
                <a:lnTo>
                  <a:pt x="1012952" y="12699"/>
                </a:lnTo>
                <a:close/>
              </a:path>
              <a:path w="2321559" h="2336800">
                <a:moveTo>
                  <a:pt x="1141603" y="2324099"/>
                </a:moveTo>
                <a:lnTo>
                  <a:pt x="1030986" y="2324099"/>
                </a:lnTo>
                <a:lnTo>
                  <a:pt x="1086104" y="2336799"/>
                </a:lnTo>
                <a:lnTo>
                  <a:pt x="1196848" y="2336799"/>
                </a:lnTo>
                <a:lnTo>
                  <a:pt x="1141603" y="2324099"/>
                </a:lnTo>
                <a:close/>
              </a:path>
              <a:path w="2321559" h="2336800">
                <a:moveTo>
                  <a:pt x="1308100" y="2324099"/>
                </a:moveTo>
                <a:lnTo>
                  <a:pt x="1252093" y="2324099"/>
                </a:lnTo>
                <a:lnTo>
                  <a:pt x="1196848" y="2336799"/>
                </a:lnTo>
                <a:lnTo>
                  <a:pt x="1252601" y="2336799"/>
                </a:lnTo>
                <a:lnTo>
                  <a:pt x="1308100" y="2324099"/>
                </a:lnTo>
                <a:close/>
              </a:path>
              <a:path w="2321559" h="2336800">
                <a:moveTo>
                  <a:pt x="1291209" y="12699"/>
                </a:moveTo>
                <a:lnTo>
                  <a:pt x="1290828" y="12699"/>
                </a:lnTo>
                <a:lnTo>
                  <a:pt x="1508125" y="63499"/>
                </a:lnTo>
                <a:lnTo>
                  <a:pt x="1560703" y="88899"/>
                </a:lnTo>
                <a:lnTo>
                  <a:pt x="1663573" y="139699"/>
                </a:lnTo>
                <a:lnTo>
                  <a:pt x="1713484" y="165099"/>
                </a:lnTo>
                <a:lnTo>
                  <a:pt x="1762379" y="190499"/>
                </a:lnTo>
                <a:lnTo>
                  <a:pt x="1809877" y="215899"/>
                </a:lnTo>
                <a:lnTo>
                  <a:pt x="1856105" y="253999"/>
                </a:lnTo>
                <a:lnTo>
                  <a:pt x="1900936" y="292099"/>
                </a:lnTo>
                <a:lnTo>
                  <a:pt x="1944115" y="330199"/>
                </a:lnTo>
                <a:lnTo>
                  <a:pt x="1985772" y="368299"/>
                </a:lnTo>
                <a:lnTo>
                  <a:pt x="2025650" y="419099"/>
                </a:lnTo>
                <a:lnTo>
                  <a:pt x="2063496" y="457199"/>
                </a:lnTo>
                <a:lnTo>
                  <a:pt x="2099691" y="507999"/>
                </a:lnTo>
                <a:lnTo>
                  <a:pt x="2133218" y="558799"/>
                </a:lnTo>
                <a:lnTo>
                  <a:pt x="2163953" y="609599"/>
                </a:lnTo>
                <a:lnTo>
                  <a:pt x="2192020" y="660399"/>
                </a:lnTo>
                <a:lnTo>
                  <a:pt x="2217039" y="723899"/>
                </a:lnTo>
                <a:lnTo>
                  <a:pt x="2239264" y="774699"/>
                </a:lnTo>
                <a:lnTo>
                  <a:pt x="2258822" y="825499"/>
                </a:lnTo>
                <a:lnTo>
                  <a:pt x="2275459" y="876299"/>
                </a:lnTo>
                <a:lnTo>
                  <a:pt x="2300605" y="990599"/>
                </a:lnTo>
                <a:lnTo>
                  <a:pt x="2309114" y="1054099"/>
                </a:lnTo>
                <a:lnTo>
                  <a:pt x="2314829" y="1104899"/>
                </a:lnTo>
                <a:lnTo>
                  <a:pt x="2318004" y="1155699"/>
                </a:lnTo>
                <a:lnTo>
                  <a:pt x="2318258" y="1219199"/>
                </a:lnTo>
                <a:lnTo>
                  <a:pt x="2315972" y="1269999"/>
                </a:lnTo>
                <a:lnTo>
                  <a:pt x="2311146" y="1333499"/>
                </a:lnTo>
                <a:lnTo>
                  <a:pt x="2303526" y="1384299"/>
                </a:lnTo>
                <a:lnTo>
                  <a:pt x="2293239" y="1435099"/>
                </a:lnTo>
                <a:lnTo>
                  <a:pt x="2280539" y="1485899"/>
                </a:lnTo>
                <a:lnTo>
                  <a:pt x="2265172" y="1549399"/>
                </a:lnTo>
                <a:lnTo>
                  <a:pt x="2247265" y="1600199"/>
                </a:lnTo>
                <a:lnTo>
                  <a:pt x="2226691" y="1650999"/>
                </a:lnTo>
                <a:lnTo>
                  <a:pt x="2203831" y="1701799"/>
                </a:lnTo>
                <a:lnTo>
                  <a:pt x="2178177" y="1752599"/>
                </a:lnTo>
                <a:lnTo>
                  <a:pt x="2150110" y="1803399"/>
                </a:lnTo>
                <a:lnTo>
                  <a:pt x="2119757" y="1841499"/>
                </a:lnTo>
                <a:lnTo>
                  <a:pt x="2086610" y="1892299"/>
                </a:lnTo>
                <a:lnTo>
                  <a:pt x="2051177" y="1943099"/>
                </a:lnTo>
                <a:lnTo>
                  <a:pt x="2013331" y="1981199"/>
                </a:lnTo>
                <a:lnTo>
                  <a:pt x="1973072" y="2019299"/>
                </a:lnTo>
                <a:lnTo>
                  <a:pt x="1930400" y="2057399"/>
                </a:lnTo>
                <a:lnTo>
                  <a:pt x="1885314" y="2095499"/>
                </a:lnTo>
                <a:lnTo>
                  <a:pt x="1837943" y="2133599"/>
                </a:lnTo>
                <a:lnTo>
                  <a:pt x="1788667" y="2171699"/>
                </a:lnTo>
                <a:lnTo>
                  <a:pt x="1738376" y="2197099"/>
                </a:lnTo>
                <a:lnTo>
                  <a:pt x="1687067" y="2222499"/>
                </a:lnTo>
                <a:lnTo>
                  <a:pt x="1581912" y="2273299"/>
                </a:lnTo>
                <a:lnTo>
                  <a:pt x="1308481" y="2336799"/>
                </a:lnTo>
                <a:lnTo>
                  <a:pt x="1308989" y="2336799"/>
                </a:lnTo>
                <a:lnTo>
                  <a:pt x="1364614" y="2324099"/>
                </a:lnTo>
                <a:lnTo>
                  <a:pt x="1419860" y="2324099"/>
                </a:lnTo>
                <a:lnTo>
                  <a:pt x="1474851" y="2311399"/>
                </a:lnTo>
                <a:lnTo>
                  <a:pt x="1529334" y="2285999"/>
                </a:lnTo>
                <a:lnTo>
                  <a:pt x="1583055" y="2273299"/>
                </a:lnTo>
                <a:lnTo>
                  <a:pt x="1688591" y="2222499"/>
                </a:lnTo>
                <a:lnTo>
                  <a:pt x="1790446" y="2171699"/>
                </a:lnTo>
                <a:lnTo>
                  <a:pt x="1839849" y="2133599"/>
                </a:lnTo>
                <a:lnTo>
                  <a:pt x="1887347" y="2095499"/>
                </a:lnTo>
                <a:lnTo>
                  <a:pt x="1932559" y="2057399"/>
                </a:lnTo>
                <a:lnTo>
                  <a:pt x="1975358" y="2019299"/>
                </a:lnTo>
                <a:lnTo>
                  <a:pt x="2015743" y="1981199"/>
                </a:lnTo>
                <a:lnTo>
                  <a:pt x="2053716" y="1943099"/>
                </a:lnTo>
                <a:lnTo>
                  <a:pt x="2089277" y="1892299"/>
                </a:lnTo>
                <a:lnTo>
                  <a:pt x="2122424" y="1854199"/>
                </a:lnTo>
                <a:lnTo>
                  <a:pt x="2152904" y="1803399"/>
                </a:lnTo>
                <a:lnTo>
                  <a:pt x="2180971" y="1752599"/>
                </a:lnTo>
                <a:lnTo>
                  <a:pt x="2206625" y="1701799"/>
                </a:lnTo>
                <a:lnTo>
                  <a:pt x="2229739" y="1650999"/>
                </a:lnTo>
                <a:lnTo>
                  <a:pt x="2250186" y="1600199"/>
                </a:lnTo>
                <a:lnTo>
                  <a:pt x="2268220" y="1549399"/>
                </a:lnTo>
                <a:lnTo>
                  <a:pt x="2283587" y="1498599"/>
                </a:lnTo>
                <a:lnTo>
                  <a:pt x="2296414" y="1435099"/>
                </a:lnTo>
                <a:lnTo>
                  <a:pt x="2306701" y="1384299"/>
                </a:lnTo>
                <a:lnTo>
                  <a:pt x="2314193" y="1333499"/>
                </a:lnTo>
                <a:lnTo>
                  <a:pt x="2319147" y="1269999"/>
                </a:lnTo>
                <a:lnTo>
                  <a:pt x="2321433" y="1219199"/>
                </a:lnTo>
                <a:lnTo>
                  <a:pt x="2321179" y="1155699"/>
                </a:lnTo>
                <a:lnTo>
                  <a:pt x="2318004" y="1104899"/>
                </a:lnTo>
                <a:lnTo>
                  <a:pt x="2312289" y="1041399"/>
                </a:lnTo>
                <a:lnTo>
                  <a:pt x="2303780" y="990599"/>
                </a:lnTo>
                <a:lnTo>
                  <a:pt x="2292604" y="939799"/>
                </a:lnTo>
                <a:lnTo>
                  <a:pt x="2278507" y="876299"/>
                </a:lnTo>
                <a:lnTo>
                  <a:pt x="2261870" y="825499"/>
                </a:lnTo>
                <a:lnTo>
                  <a:pt x="2242185" y="774699"/>
                </a:lnTo>
                <a:lnTo>
                  <a:pt x="2219960" y="711199"/>
                </a:lnTo>
                <a:lnTo>
                  <a:pt x="2194814" y="660399"/>
                </a:lnTo>
                <a:lnTo>
                  <a:pt x="2166747" y="609599"/>
                </a:lnTo>
                <a:lnTo>
                  <a:pt x="2135886" y="558799"/>
                </a:lnTo>
                <a:lnTo>
                  <a:pt x="2102231" y="507999"/>
                </a:lnTo>
                <a:lnTo>
                  <a:pt x="2066036" y="457199"/>
                </a:lnTo>
                <a:lnTo>
                  <a:pt x="2027936" y="419099"/>
                </a:lnTo>
                <a:lnTo>
                  <a:pt x="1988058" y="368299"/>
                </a:lnTo>
                <a:lnTo>
                  <a:pt x="1946275" y="330199"/>
                </a:lnTo>
                <a:lnTo>
                  <a:pt x="1902967" y="292099"/>
                </a:lnTo>
                <a:lnTo>
                  <a:pt x="1858010" y="253999"/>
                </a:lnTo>
                <a:lnTo>
                  <a:pt x="1811655" y="215899"/>
                </a:lnTo>
                <a:lnTo>
                  <a:pt x="1763903" y="190499"/>
                </a:lnTo>
                <a:lnTo>
                  <a:pt x="1715008" y="152399"/>
                </a:lnTo>
                <a:lnTo>
                  <a:pt x="1664970" y="126999"/>
                </a:lnTo>
                <a:lnTo>
                  <a:pt x="1613915" y="101599"/>
                </a:lnTo>
                <a:lnTo>
                  <a:pt x="1561846" y="88899"/>
                </a:lnTo>
                <a:lnTo>
                  <a:pt x="1509014" y="63499"/>
                </a:lnTo>
                <a:lnTo>
                  <a:pt x="1291209" y="12699"/>
                </a:lnTo>
                <a:close/>
              </a:path>
              <a:path w="2321559" h="2336800">
                <a:moveTo>
                  <a:pt x="1124585" y="12699"/>
                </a:moveTo>
                <a:lnTo>
                  <a:pt x="1013333" y="12699"/>
                </a:lnTo>
                <a:lnTo>
                  <a:pt x="794258" y="63499"/>
                </a:lnTo>
                <a:lnTo>
                  <a:pt x="740664" y="88899"/>
                </a:lnTo>
                <a:lnTo>
                  <a:pt x="687832" y="101599"/>
                </a:lnTo>
                <a:lnTo>
                  <a:pt x="584581" y="152399"/>
                </a:lnTo>
                <a:lnTo>
                  <a:pt x="534543" y="190499"/>
                </a:lnTo>
                <a:lnTo>
                  <a:pt x="485394" y="215899"/>
                </a:lnTo>
                <a:lnTo>
                  <a:pt x="438150" y="253999"/>
                </a:lnTo>
                <a:lnTo>
                  <a:pt x="393192" y="292099"/>
                </a:lnTo>
                <a:lnTo>
                  <a:pt x="350647" y="330199"/>
                </a:lnTo>
                <a:lnTo>
                  <a:pt x="310388" y="368299"/>
                </a:lnTo>
                <a:lnTo>
                  <a:pt x="272669" y="419099"/>
                </a:lnTo>
                <a:lnTo>
                  <a:pt x="237362" y="457199"/>
                </a:lnTo>
                <a:lnTo>
                  <a:pt x="204343" y="507999"/>
                </a:lnTo>
                <a:lnTo>
                  <a:pt x="173990" y="546099"/>
                </a:lnTo>
                <a:lnTo>
                  <a:pt x="146050" y="596899"/>
                </a:lnTo>
                <a:lnTo>
                  <a:pt x="120523" y="647699"/>
                </a:lnTo>
                <a:lnTo>
                  <a:pt x="97662" y="698499"/>
                </a:lnTo>
                <a:lnTo>
                  <a:pt x="77216" y="749299"/>
                </a:lnTo>
                <a:lnTo>
                  <a:pt x="59309" y="800099"/>
                </a:lnTo>
                <a:lnTo>
                  <a:pt x="43942" y="850899"/>
                </a:lnTo>
                <a:lnTo>
                  <a:pt x="21082" y="965199"/>
                </a:lnTo>
                <a:lnTo>
                  <a:pt x="13462" y="1015999"/>
                </a:lnTo>
                <a:lnTo>
                  <a:pt x="8636" y="1079499"/>
                </a:lnTo>
                <a:lnTo>
                  <a:pt x="6350" y="1130299"/>
                </a:lnTo>
                <a:lnTo>
                  <a:pt x="6604" y="1193799"/>
                </a:lnTo>
                <a:lnTo>
                  <a:pt x="9652" y="1244599"/>
                </a:lnTo>
                <a:lnTo>
                  <a:pt x="15494" y="1295399"/>
                </a:lnTo>
                <a:lnTo>
                  <a:pt x="23876" y="1358899"/>
                </a:lnTo>
                <a:lnTo>
                  <a:pt x="35052" y="1409699"/>
                </a:lnTo>
                <a:lnTo>
                  <a:pt x="49022" y="1460499"/>
                </a:lnTo>
                <a:lnTo>
                  <a:pt x="65532" y="1523999"/>
                </a:lnTo>
                <a:lnTo>
                  <a:pt x="85090" y="1574799"/>
                </a:lnTo>
                <a:lnTo>
                  <a:pt x="107187" y="1625599"/>
                </a:lnTo>
                <a:lnTo>
                  <a:pt x="132207" y="1676399"/>
                </a:lnTo>
                <a:lnTo>
                  <a:pt x="160147" y="1739899"/>
                </a:lnTo>
                <a:lnTo>
                  <a:pt x="190754" y="1790699"/>
                </a:lnTo>
                <a:lnTo>
                  <a:pt x="224282" y="1841499"/>
                </a:lnTo>
                <a:lnTo>
                  <a:pt x="260350" y="1879599"/>
                </a:lnTo>
                <a:lnTo>
                  <a:pt x="298196" y="1930399"/>
                </a:lnTo>
                <a:lnTo>
                  <a:pt x="337947" y="1968499"/>
                </a:lnTo>
                <a:lnTo>
                  <a:pt x="379476" y="2019299"/>
                </a:lnTo>
                <a:lnTo>
                  <a:pt x="422529" y="2057399"/>
                </a:lnTo>
                <a:lnTo>
                  <a:pt x="467233" y="2095499"/>
                </a:lnTo>
                <a:lnTo>
                  <a:pt x="513334" y="2120899"/>
                </a:lnTo>
                <a:lnTo>
                  <a:pt x="560705" y="2158999"/>
                </a:lnTo>
                <a:lnTo>
                  <a:pt x="659130" y="2209799"/>
                </a:lnTo>
                <a:lnTo>
                  <a:pt x="761746" y="2260599"/>
                </a:lnTo>
                <a:lnTo>
                  <a:pt x="814324" y="2273299"/>
                </a:lnTo>
                <a:lnTo>
                  <a:pt x="867664" y="2298699"/>
                </a:lnTo>
                <a:lnTo>
                  <a:pt x="975995" y="2324099"/>
                </a:lnTo>
                <a:lnTo>
                  <a:pt x="1031621" y="2324099"/>
                </a:lnTo>
                <a:lnTo>
                  <a:pt x="816229" y="2273299"/>
                </a:lnTo>
                <a:lnTo>
                  <a:pt x="763905" y="2247899"/>
                </a:lnTo>
                <a:lnTo>
                  <a:pt x="712470" y="2235199"/>
                </a:lnTo>
                <a:lnTo>
                  <a:pt x="661924" y="2209799"/>
                </a:lnTo>
                <a:lnTo>
                  <a:pt x="612394" y="2184399"/>
                </a:lnTo>
                <a:lnTo>
                  <a:pt x="564007" y="2146299"/>
                </a:lnTo>
                <a:lnTo>
                  <a:pt x="516890" y="2120899"/>
                </a:lnTo>
                <a:lnTo>
                  <a:pt x="471043" y="2082799"/>
                </a:lnTo>
                <a:lnTo>
                  <a:pt x="426593" y="2044699"/>
                </a:lnTo>
                <a:lnTo>
                  <a:pt x="383667" y="2006599"/>
                </a:lnTo>
                <a:lnTo>
                  <a:pt x="342392" y="1968499"/>
                </a:lnTo>
                <a:lnTo>
                  <a:pt x="302895" y="1930399"/>
                </a:lnTo>
                <a:lnTo>
                  <a:pt x="265303" y="1879599"/>
                </a:lnTo>
                <a:lnTo>
                  <a:pt x="229489" y="1828799"/>
                </a:lnTo>
                <a:lnTo>
                  <a:pt x="196087" y="1777999"/>
                </a:lnTo>
                <a:lnTo>
                  <a:pt x="165608" y="1727199"/>
                </a:lnTo>
                <a:lnTo>
                  <a:pt x="137922" y="1676399"/>
                </a:lnTo>
                <a:lnTo>
                  <a:pt x="113030" y="1625599"/>
                </a:lnTo>
                <a:lnTo>
                  <a:pt x="90932" y="1574799"/>
                </a:lnTo>
                <a:lnTo>
                  <a:pt x="71628" y="1523999"/>
                </a:lnTo>
                <a:lnTo>
                  <a:pt x="54991" y="1460499"/>
                </a:lnTo>
                <a:lnTo>
                  <a:pt x="41148" y="1409699"/>
                </a:lnTo>
                <a:lnTo>
                  <a:pt x="30226" y="1358899"/>
                </a:lnTo>
                <a:lnTo>
                  <a:pt x="21717" y="1295399"/>
                </a:lnTo>
                <a:lnTo>
                  <a:pt x="16002" y="1244599"/>
                </a:lnTo>
                <a:lnTo>
                  <a:pt x="12954" y="1193799"/>
                </a:lnTo>
                <a:lnTo>
                  <a:pt x="12700" y="1130299"/>
                </a:lnTo>
                <a:lnTo>
                  <a:pt x="14986" y="1079499"/>
                </a:lnTo>
                <a:lnTo>
                  <a:pt x="19812" y="1015999"/>
                </a:lnTo>
                <a:lnTo>
                  <a:pt x="27305" y="965199"/>
                </a:lnTo>
                <a:lnTo>
                  <a:pt x="37465" y="914399"/>
                </a:lnTo>
                <a:lnTo>
                  <a:pt x="50165" y="863599"/>
                </a:lnTo>
                <a:lnTo>
                  <a:pt x="65405" y="800099"/>
                </a:lnTo>
                <a:lnTo>
                  <a:pt x="83185" y="749299"/>
                </a:lnTo>
                <a:lnTo>
                  <a:pt x="103505" y="698499"/>
                </a:lnTo>
                <a:lnTo>
                  <a:pt x="126365" y="647699"/>
                </a:lnTo>
                <a:lnTo>
                  <a:pt x="151637" y="596899"/>
                </a:lnTo>
                <a:lnTo>
                  <a:pt x="179578" y="558799"/>
                </a:lnTo>
                <a:lnTo>
                  <a:pt x="209804" y="507999"/>
                </a:lnTo>
                <a:lnTo>
                  <a:pt x="242570" y="457199"/>
                </a:lnTo>
                <a:lnTo>
                  <a:pt x="277622" y="419099"/>
                </a:lnTo>
                <a:lnTo>
                  <a:pt x="315214" y="380999"/>
                </a:lnTo>
                <a:lnTo>
                  <a:pt x="355219" y="330199"/>
                </a:lnTo>
                <a:lnTo>
                  <a:pt x="397383" y="292099"/>
                </a:lnTo>
                <a:lnTo>
                  <a:pt x="442214" y="253999"/>
                </a:lnTo>
                <a:lnTo>
                  <a:pt x="489204" y="228599"/>
                </a:lnTo>
                <a:lnTo>
                  <a:pt x="537972" y="190499"/>
                </a:lnTo>
                <a:lnTo>
                  <a:pt x="587883" y="165099"/>
                </a:lnTo>
                <a:lnTo>
                  <a:pt x="690626" y="114299"/>
                </a:lnTo>
                <a:lnTo>
                  <a:pt x="743077" y="88899"/>
                </a:lnTo>
                <a:lnTo>
                  <a:pt x="796290" y="76199"/>
                </a:lnTo>
                <a:lnTo>
                  <a:pt x="850138" y="50799"/>
                </a:lnTo>
                <a:lnTo>
                  <a:pt x="904494" y="38099"/>
                </a:lnTo>
                <a:lnTo>
                  <a:pt x="959231" y="38099"/>
                </a:lnTo>
                <a:lnTo>
                  <a:pt x="1014222" y="25399"/>
                </a:lnTo>
                <a:lnTo>
                  <a:pt x="1069340" y="25399"/>
                </a:lnTo>
                <a:lnTo>
                  <a:pt x="1124585" y="12699"/>
                </a:lnTo>
                <a:close/>
              </a:path>
              <a:path w="2321559" h="2336800">
                <a:moveTo>
                  <a:pt x="1032256" y="2311399"/>
                </a:moveTo>
                <a:lnTo>
                  <a:pt x="1032002" y="2311399"/>
                </a:lnTo>
                <a:lnTo>
                  <a:pt x="1086739" y="2324099"/>
                </a:lnTo>
                <a:lnTo>
                  <a:pt x="1032256" y="2311399"/>
                </a:lnTo>
                <a:close/>
              </a:path>
              <a:path w="2321559" h="2336800">
                <a:moveTo>
                  <a:pt x="1289431" y="25399"/>
                </a:moveTo>
                <a:lnTo>
                  <a:pt x="1234567" y="25399"/>
                </a:lnTo>
                <a:lnTo>
                  <a:pt x="1289177" y="38099"/>
                </a:lnTo>
                <a:lnTo>
                  <a:pt x="1343406" y="38099"/>
                </a:lnTo>
                <a:lnTo>
                  <a:pt x="1450593" y="63499"/>
                </a:lnTo>
                <a:lnTo>
                  <a:pt x="1503426" y="88899"/>
                </a:lnTo>
                <a:lnTo>
                  <a:pt x="1555368" y="101599"/>
                </a:lnTo>
                <a:lnTo>
                  <a:pt x="1656841" y="152399"/>
                </a:lnTo>
                <a:lnTo>
                  <a:pt x="1754251" y="203199"/>
                </a:lnTo>
                <a:lnTo>
                  <a:pt x="1800987" y="228599"/>
                </a:lnTo>
                <a:lnTo>
                  <a:pt x="1846707" y="266699"/>
                </a:lnTo>
                <a:lnTo>
                  <a:pt x="1890903" y="304799"/>
                </a:lnTo>
                <a:lnTo>
                  <a:pt x="1933448" y="342899"/>
                </a:lnTo>
                <a:lnTo>
                  <a:pt x="1974596" y="380999"/>
                </a:lnTo>
                <a:lnTo>
                  <a:pt x="2013839" y="431799"/>
                </a:lnTo>
                <a:lnTo>
                  <a:pt x="2051304" y="469899"/>
                </a:lnTo>
                <a:lnTo>
                  <a:pt x="2086864" y="520699"/>
                </a:lnTo>
                <a:lnTo>
                  <a:pt x="2120011" y="571499"/>
                </a:lnTo>
                <a:lnTo>
                  <a:pt x="2150364" y="622299"/>
                </a:lnTo>
                <a:lnTo>
                  <a:pt x="2177923" y="673099"/>
                </a:lnTo>
                <a:lnTo>
                  <a:pt x="2202688" y="723899"/>
                </a:lnTo>
                <a:lnTo>
                  <a:pt x="2224659" y="774699"/>
                </a:lnTo>
                <a:lnTo>
                  <a:pt x="2243836" y="825499"/>
                </a:lnTo>
                <a:lnTo>
                  <a:pt x="2260346" y="888999"/>
                </a:lnTo>
                <a:lnTo>
                  <a:pt x="2274062" y="939799"/>
                </a:lnTo>
                <a:lnTo>
                  <a:pt x="2284984" y="990599"/>
                </a:lnTo>
                <a:lnTo>
                  <a:pt x="2293492" y="1054099"/>
                </a:lnTo>
                <a:lnTo>
                  <a:pt x="2299081" y="1104899"/>
                </a:lnTo>
                <a:lnTo>
                  <a:pt x="2302129" y="1155699"/>
                </a:lnTo>
                <a:lnTo>
                  <a:pt x="2302383" y="1219199"/>
                </a:lnTo>
                <a:lnTo>
                  <a:pt x="2300097" y="1269999"/>
                </a:lnTo>
                <a:lnTo>
                  <a:pt x="2295271" y="1320799"/>
                </a:lnTo>
                <a:lnTo>
                  <a:pt x="2287778" y="1384299"/>
                </a:lnTo>
                <a:lnTo>
                  <a:pt x="2277745" y="1435099"/>
                </a:lnTo>
                <a:lnTo>
                  <a:pt x="2265045" y="1485899"/>
                </a:lnTo>
                <a:lnTo>
                  <a:pt x="2249932" y="1536699"/>
                </a:lnTo>
                <a:lnTo>
                  <a:pt x="2232152" y="1587499"/>
                </a:lnTo>
                <a:lnTo>
                  <a:pt x="2211959" y="1638299"/>
                </a:lnTo>
                <a:lnTo>
                  <a:pt x="2189353" y="1689099"/>
                </a:lnTo>
                <a:lnTo>
                  <a:pt x="2164080" y="1739899"/>
                </a:lnTo>
                <a:lnTo>
                  <a:pt x="2136393" y="1790699"/>
                </a:lnTo>
                <a:lnTo>
                  <a:pt x="2106295" y="1841499"/>
                </a:lnTo>
                <a:lnTo>
                  <a:pt x="2073783" y="1879599"/>
                </a:lnTo>
                <a:lnTo>
                  <a:pt x="2038858" y="1930399"/>
                </a:lnTo>
                <a:lnTo>
                  <a:pt x="2001520" y="1968499"/>
                </a:lnTo>
                <a:lnTo>
                  <a:pt x="1961768" y="2006599"/>
                </a:lnTo>
                <a:lnTo>
                  <a:pt x="1919732" y="2044699"/>
                </a:lnTo>
                <a:lnTo>
                  <a:pt x="1875155" y="2082799"/>
                </a:lnTo>
                <a:lnTo>
                  <a:pt x="1828418" y="2120899"/>
                </a:lnTo>
                <a:lnTo>
                  <a:pt x="1779905" y="2146299"/>
                </a:lnTo>
                <a:lnTo>
                  <a:pt x="1730248" y="2184399"/>
                </a:lnTo>
                <a:lnTo>
                  <a:pt x="1628139" y="2235199"/>
                </a:lnTo>
                <a:lnTo>
                  <a:pt x="1575942" y="2247899"/>
                </a:lnTo>
                <a:lnTo>
                  <a:pt x="1523111" y="2273299"/>
                </a:lnTo>
                <a:lnTo>
                  <a:pt x="1361059" y="2311399"/>
                </a:lnTo>
                <a:lnTo>
                  <a:pt x="1306449" y="2311399"/>
                </a:lnTo>
                <a:lnTo>
                  <a:pt x="1251585" y="2324099"/>
                </a:lnTo>
                <a:lnTo>
                  <a:pt x="1306830" y="2324099"/>
                </a:lnTo>
                <a:lnTo>
                  <a:pt x="1577213" y="2260599"/>
                </a:lnTo>
                <a:lnTo>
                  <a:pt x="1681099" y="2209799"/>
                </a:lnTo>
                <a:lnTo>
                  <a:pt x="1731899" y="2184399"/>
                </a:lnTo>
                <a:lnTo>
                  <a:pt x="1781683" y="2158999"/>
                </a:lnTo>
                <a:lnTo>
                  <a:pt x="1830324" y="2120899"/>
                </a:lnTo>
                <a:lnTo>
                  <a:pt x="1877187" y="2082799"/>
                </a:lnTo>
                <a:lnTo>
                  <a:pt x="1921890" y="2044699"/>
                </a:lnTo>
                <a:lnTo>
                  <a:pt x="1964055" y="2006599"/>
                </a:lnTo>
                <a:lnTo>
                  <a:pt x="2003933" y="1968499"/>
                </a:lnTo>
                <a:lnTo>
                  <a:pt x="2041271" y="1930399"/>
                </a:lnTo>
                <a:lnTo>
                  <a:pt x="2076323" y="1879599"/>
                </a:lnTo>
                <a:lnTo>
                  <a:pt x="2108962" y="1841499"/>
                </a:lnTo>
                <a:lnTo>
                  <a:pt x="2139188" y="1790699"/>
                </a:lnTo>
                <a:lnTo>
                  <a:pt x="2166874" y="1739899"/>
                </a:lnTo>
                <a:lnTo>
                  <a:pt x="2192147" y="1701799"/>
                </a:lnTo>
                <a:lnTo>
                  <a:pt x="2214880" y="1650999"/>
                </a:lnTo>
                <a:lnTo>
                  <a:pt x="2235200" y="1600199"/>
                </a:lnTo>
                <a:lnTo>
                  <a:pt x="2252980" y="1536699"/>
                </a:lnTo>
                <a:lnTo>
                  <a:pt x="2268220" y="1485899"/>
                </a:lnTo>
                <a:lnTo>
                  <a:pt x="2280792" y="1435099"/>
                </a:lnTo>
                <a:lnTo>
                  <a:pt x="2290953" y="1384299"/>
                </a:lnTo>
                <a:lnTo>
                  <a:pt x="2298446" y="1320799"/>
                </a:lnTo>
                <a:lnTo>
                  <a:pt x="2303272" y="1269999"/>
                </a:lnTo>
                <a:lnTo>
                  <a:pt x="2305558" y="1219199"/>
                </a:lnTo>
                <a:lnTo>
                  <a:pt x="2305304" y="1155699"/>
                </a:lnTo>
                <a:lnTo>
                  <a:pt x="2302256" y="1104899"/>
                </a:lnTo>
                <a:lnTo>
                  <a:pt x="2296541" y="1054099"/>
                </a:lnTo>
                <a:lnTo>
                  <a:pt x="2288159" y="990599"/>
                </a:lnTo>
                <a:lnTo>
                  <a:pt x="2277110" y="939799"/>
                </a:lnTo>
                <a:lnTo>
                  <a:pt x="2263393" y="888999"/>
                </a:lnTo>
                <a:lnTo>
                  <a:pt x="2246884" y="825499"/>
                </a:lnTo>
                <a:lnTo>
                  <a:pt x="2227580" y="774699"/>
                </a:lnTo>
                <a:lnTo>
                  <a:pt x="2205609" y="723899"/>
                </a:lnTo>
                <a:lnTo>
                  <a:pt x="2180716" y="673099"/>
                </a:lnTo>
                <a:lnTo>
                  <a:pt x="2153158" y="622299"/>
                </a:lnTo>
                <a:lnTo>
                  <a:pt x="2122678" y="571499"/>
                </a:lnTo>
                <a:lnTo>
                  <a:pt x="2089404" y="520699"/>
                </a:lnTo>
                <a:lnTo>
                  <a:pt x="2053716" y="469899"/>
                </a:lnTo>
                <a:lnTo>
                  <a:pt x="2016252" y="419099"/>
                </a:lnTo>
                <a:lnTo>
                  <a:pt x="1976882" y="380999"/>
                </a:lnTo>
                <a:lnTo>
                  <a:pt x="1935607" y="342899"/>
                </a:lnTo>
                <a:lnTo>
                  <a:pt x="1892935" y="304799"/>
                </a:lnTo>
                <a:lnTo>
                  <a:pt x="1848612" y="266699"/>
                </a:lnTo>
                <a:lnTo>
                  <a:pt x="1802764" y="228599"/>
                </a:lnTo>
                <a:lnTo>
                  <a:pt x="1755775" y="203199"/>
                </a:lnTo>
                <a:lnTo>
                  <a:pt x="1707514" y="177799"/>
                </a:lnTo>
                <a:lnTo>
                  <a:pt x="1658112" y="139699"/>
                </a:lnTo>
                <a:lnTo>
                  <a:pt x="1607692" y="126999"/>
                </a:lnTo>
                <a:lnTo>
                  <a:pt x="1504314" y="76199"/>
                </a:lnTo>
                <a:lnTo>
                  <a:pt x="1289431" y="25399"/>
                </a:lnTo>
                <a:close/>
              </a:path>
              <a:path w="2321559" h="2336800">
                <a:moveTo>
                  <a:pt x="1345438" y="25399"/>
                </a:moveTo>
                <a:lnTo>
                  <a:pt x="1289812" y="25399"/>
                </a:lnTo>
                <a:lnTo>
                  <a:pt x="1505204" y="76199"/>
                </a:lnTo>
                <a:lnTo>
                  <a:pt x="1557528" y="101599"/>
                </a:lnTo>
                <a:lnTo>
                  <a:pt x="1608963" y="114299"/>
                </a:lnTo>
                <a:lnTo>
                  <a:pt x="1659509" y="139699"/>
                </a:lnTo>
                <a:lnTo>
                  <a:pt x="1709039" y="165099"/>
                </a:lnTo>
                <a:lnTo>
                  <a:pt x="1757426" y="203199"/>
                </a:lnTo>
                <a:lnTo>
                  <a:pt x="1804542" y="228599"/>
                </a:lnTo>
                <a:lnTo>
                  <a:pt x="1850389" y="266699"/>
                </a:lnTo>
                <a:lnTo>
                  <a:pt x="1894839" y="304799"/>
                </a:lnTo>
                <a:lnTo>
                  <a:pt x="1937765" y="342899"/>
                </a:lnTo>
                <a:lnTo>
                  <a:pt x="1979040" y="380999"/>
                </a:lnTo>
                <a:lnTo>
                  <a:pt x="2018538" y="419099"/>
                </a:lnTo>
                <a:lnTo>
                  <a:pt x="2056130" y="469899"/>
                </a:lnTo>
                <a:lnTo>
                  <a:pt x="2091943" y="520699"/>
                </a:lnTo>
                <a:lnTo>
                  <a:pt x="2125345" y="571499"/>
                </a:lnTo>
                <a:lnTo>
                  <a:pt x="2155825" y="622299"/>
                </a:lnTo>
                <a:lnTo>
                  <a:pt x="2183511" y="673099"/>
                </a:lnTo>
                <a:lnTo>
                  <a:pt x="2208403" y="723899"/>
                </a:lnTo>
                <a:lnTo>
                  <a:pt x="2230501" y="774699"/>
                </a:lnTo>
                <a:lnTo>
                  <a:pt x="2249805" y="825499"/>
                </a:lnTo>
                <a:lnTo>
                  <a:pt x="2266441" y="888999"/>
                </a:lnTo>
                <a:lnTo>
                  <a:pt x="2280285" y="939799"/>
                </a:lnTo>
                <a:lnTo>
                  <a:pt x="2291207" y="990599"/>
                </a:lnTo>
                <a:lnTo>
                  <a:pt x="2299716" y="1054099"/>
                </a:lnTo>
                <a:lnTo>
                  <a:pt x="2305431" y="1104899"/>
                </a:lnTo>
                <a:lnTo>
                  <a:pt x="2308479" y="1155699"/>
                </a:lnTo>
                <a:lnTo>
                  <a:pt x="2308733" y="1219199"/>
                </a:lnTo>
                <a:lnTo>
                  <a:pt x="2306447" y="1269999"/>
                </a:lnTo>
                <a:lnTo>
                  <a:pt x="2301621" y="1320799"/>
                </a:lnTo>
                <a:lnTo>
                  <a:pt x="2294128" y="1384299"/>
                </a:lnTo>
                <a:lnTo>
                  <a:pt x="2283967" y="1435099"/>
                </a:lnTo>
                <a:lnTo>
                  <a:pt x="2271267" y="1485899"/>
                </a:lnTo>
                <a:lnTo>
                  <a:pt x="2256028" y="1536699"/>
                </a:lnTo>
                <a:lnTo>
                  <a:pt x="2238248" y="1600199"/>
                </a:lnTo>
                <a:lnTo>
                  <a:pt x="2217928" y="1650999"/>
                </a:lnTo>
                <a:lnTo>
                  <a:pt x="2195067" y="1701799"/>
                </a:lnTo>
                <a:lnTo>
                  <a:pt x="2169795" y="1752599"/>
                </a:lnTo>
                <a:lnTo>
                  <a:pt x="2141855" y="1790699"/>
                </a:lnTo>
                <a:lnTo>
                  <a:pt x="2111629" y="1841499"/>
                </a:lnTo>
                <a:lnTo>
                  <a:pt x="2078863" y="1892299"/>
                </a:lnTo>
                <a:lnTo>
                  <a:pt x="2043811" y="1930399"/>
                </a:lnTo>
                <a:lnTo>
                  <a:pt x="2006218" y="1968499"/>
                </a:lnTo>
                <a:lnTo>
                  <a:pt x="1966214" y="2019299"/>
                </a:lnTo>
                <a:lnTo>
                  <a:pt x="1924050" y="2057399"/>
                </a:lnTo>
                <a:lnTo>
                  <a:pt x="1879218" y="2095499"/>
                </a:lnTo>
                <a:lnTo>
                  <a:pt x="1832229" y="2120899"/>
                </a:lnTo>
                <a:lnTo>
                  <a:pt x="1783461" y="2158999"/>
                </a:lnTo>
                <a:lnTo>
                  <a:pt x="1733550" y="2184399"/>
                </a:lnTo>
                <a:lnTo>
                  <a:pt x="1682623" y="2209799"/>
                </a:lnTo>
                <a:lnTo>
                  <a:pt x="1578356" y="2260599"/>
                </a:lnTo>
                <a:lnTo>
                  <a:pt x="1525142" y="2273299"/>
                </a:lnTo>
                <a:lnTo>
                  <a:pt x="1471295" y="2298699"/>
                </a:lnTo>
                <a:lnTo>
                  <a:pt x="1416939" y="2311399"/>
                </a:lnTo>
                <a:lnTo>
                  <a:pt x="1362202" y="2311399"/>
                </a:lnTo>
                <a:lnTo>
                  <a:pt x="1307211" y="2324099"/>
                </a:lnTo>
                <a:lnTo>
                  <a:pt x="1363472" y="2324099"/>
                </a:lnTo>
                <a:lnTo>
                  <a:pt x="1527175" y="2285999"/>
                </a:lnTo>
                <a:lnTo>
                  <a:pt x="1580768" y="2260599"/>
                </a:lnTo>
                <a:lnTo>
                  <a:pt x="1633601" y="2247899"/>
                </a:lnTo>
                <a:lnTo>
                  <a:pt x="1736852" y="2197099"/>
                </a:lnTo>
                <a:lnTo>
                  <a:pt x="1786889" y="2158999"/>
                </a:lnTo>
                <a:lnTo>
                  <a:pt x="1836039" y="2133599"/>
                </a:lnTo>
                <a:lnTo>
                  <a:pt x="1883283" y="2095499"/>
                </a:lnTo>
                <a:lnTo>
                  <a:pt x="1928240" y="2057399"/>
                </a:lnTo>
                <a:lnTo>
                  <a:pt x="1970786" y="2019299"/>
                </a:lnTo>
                <a:lnTo>
                  <a:pt x="2011045" y="1981199"/>
                </a:lnTo>
                <a:lnTo>
                  <a:pt x="2048764" y="1930399"/>
                </a:lnTo>
                <a:lnTo>
                  <a:pt x="2084070" y="1892299"/>
                </a:lnTo>
                <a:lnTo>
                  <a:pt x="2117090" y="1841499"/>
                </a:lnTo>
                <a:lnTo>
                  <a:pt x="2147442" y="1803399"/>
                </a:lnTo>
                <a:lnTo>
                  <a:pt x="2175383" y="1752599"/>
                </a:lnTo>
                <a:lnTo>
                  <a:pt x="2200910" y="1701799"/>
                </a:lnTo>
                <a:lnTo>
                  <a:pt x="2223770" y="1650999"/>
                </a:lnTo>
                <a:lnTo>
                  <a:pt x="2244216" y="1600199"/>
                </a:lnTo>
                <a:lnTo>
                  <a:pt x="2262124" y="1549399"/>
                </a:lnTo>
                <a:lnTo>
                  <a:pt x="2277491" y="1485899"/>
                </a:lnTo>
                <a:lnTo>
                  <a:pt x="2290191" y="1435099"/>
                </a:lnTo>
                <a:lnTo>
                  <a:pt x="2300351" y="1384299"/>
                </a:lnTo>
                <a:lnTo>
                  <a:pt x="2307971" y="1333499"/>
                </a:lnTo>
                <a:lnTo>
                  <a:pt x="2312797" y="1269999"/>
                </a:lnTo>
                <a:lnTo>
                  <a:pt x="2315083" y="1219199"/>
                </a:lnTo>
                <a:lnTo>
                  <a:pt x="2314829" y="1155699"/>
                </a:lnTo>
                <a:lnTo>
                  <a:pt x="2311781" y="1104899"/>
                </a:lnTo>
                <a:lnTo>
                  <a:pt x="2305939" y="1054099"/>
                </a:lnTo>
                <a:lnTo>
                  <a:pt x="2297557" y="990599"/>
                </a:lnTo>
                <a:lnTo>
                  <a:pt x="2272411" y="876299"/>
                </a:lnTo>
                <a:lnTo>
                  <a:pt x="2255901" y="825499"/>
                </a:lnTo>
                <a:lnTo>
                  <a:pt x="2236342" y="774699"/>
                </a:lnTo>
                <a:lnTo>
                  <a:pt x="2214245" y="723899"/>
                </a:lnTo>
                <a:lnTo>
                  <a:pt x="2189226" y="660399"/>
                </a:lnTo>
                <a:lnTo>
                  <a:pt x="2161286" y="609599"/>
                </a:lnTo>
                <a:lnTo>
                  <a:pt x="2130679" y="558799"/>
                </a:lnTo>
                <a:lnTo>
                  <a:pt x="2097151" y="507999"/>
                </a:lnTo>
                <a:lnTo>
                  <a:pt x="2061083" y="469899"/>
                </a:lnTo>
                <a:lnTo>
                  <a:pt x="2023237" y="419099"/>
                </a:lnTo>
                <a:lnTo>
                  <a:pt x="1983486" y="380999"/>
                </a:lnTo>
                <a:lnTo>
                  <a:pt x="1941957" y="330199"/>
                </a:lnTo>
                <a:lnTo>
                  <a:pt x="1898904" y="292099"/>
                </a:lnTo>
                <a:lnTo>
                  <a:pt x="1854200" y="253999"/>
                </a:lnTo>
                <a:lnTo>
                  <a:pt x="1808099" y="228599"/>
                </a:lnTo>
                <a:lnTo>
                  <a:pt x="1760728" y="190499"/>
                </a:lnTo>
                <a:lnTo>
                  <a:pt x="1711960" y="165099"/>
                </a:lnTo>
                <a:lnTo>
                  <a:pt x="1662176" y="139699"/>
                </a:lnTo>
                <a:lnTo>
                  <a:pt x="1559687" y="88899"/>
                </a:lnTo>
                <a:lnTo>
                  <a:pt x="1507109" y="76199"/>
                </a:lnTo>
                <a:lnTo>
                  <a:pt x="1453768" y="50799"/>
                </a:lnTo>
                <a:lnTo>
                  <a:pt x="1345438" y="25399"/>
                </a:lnTo>
                <a:close/>
              </a:path>
              <a:path w="2321559" h="2336800">
                <a:moveTo>
                  <a:pt x="1014984" y="25399"/>
                </a:moveTo>
                <a:lnTo>
                  <a:pt x="1014603" y="25399"/>
                </a:lnTo>
                <a:lnTo>
                  <a:pt x="744220" y="88899"/>
                </a:lnTo>
                <a:lnTo>
                  <a:pt x="691896" y="114299"/>
                </a:lnTo>
                <a:lnTo>
                  <a:pt x="589534" y="165099"/>
                </a:lnTo>
                <a:lnTo>
                  <a:pt x="539750" y="190499"/>
                </a:lnTo>
                <a:lnTo>
                  <a:pt x="491109" y="228599"/>
                </a:lnTo>
                <a:lnTo>
                  <a:pt x="444246" y="266699"/>
                </a:lnTo>
                <a:lnTo>
                  <a:pt x="399542" y="292099"/>
                </a:lnTo>
                <a:lnTo>
                  <a:pt x="357378" y="342899"/>
                </a:lnTo>
                <a:lnTo>
                  <a:pt x="317500" y="380999"/>
                </a:lnTo>
                <a:lnTo>
                  <a:pt x="280162" y="419099"/>
                </a:lnTo>
                <a:lnTo>
                  <a:pt x="245110" y="457199"/>
                </a:lnTo>
                <a:lnTo>
                  <a:pt x="212471" y="507999"/>
                </a:lnTo>
                <a:lnTo>
                  <a:pt x="182245" y="558799"/>
                </a:lnTo>
                <a:lnTo>
                  <a:pt x="154559" y="609599"/>
                </a:lnTo>
                <a:lnTo>
                  <a:pt x="129286" y="647699"/>
                </a:lnTo>
                <a:lnTo>
                  <a:pt x="106426" y="698499"/>
                </a:lnTo>
                <a:lnTo>
                  <a:pt x="86233" y="749299"/>
                </a:lnTo>
                <a:lnTo>
                  <a:pt x="68453" y="800099"/>
                </a:lnTo>
                <a:lnTo>
                  <a:pt x="53212" y="863599"/>
                </a:lnTo>
                <a:lnTo>
                  <a:pt x="40640" y="914399"/>
                </a:lnTo>
                <a:lnTo>
                  <a:pt x="30480" y="965199"/>
                </a:lnTo>
                <a:lnTo>
                  <a:pt x="22987" y="1015999"/>
                </a:lnTo>
                <a:lnTo>
                  <a:pt x="18161" y="1079499"/>
                </a:lnTo>
                <a:lnTo>
                  <a:pt x="15875" y="1130299"/>
                </a:lnTo>
                <a:lnTo>
                  <a:pt x="16129" y="1193799"/>
                </a:lnTo>
                <a:lnTo>
                  <a:pt x="19177" y="1244599"/>
                </a:lnTo>
                <a:lnTo>
                  <a:pt x="24892" y="1295399"/>
                </a:lnTo>
                <a:lnTo>
                  <a:pt x="33274" y="1358899"/>
                </a:lnTo>
                <a:lnTo>
                  <a:pt x="44196" y="1409699"/>
                </a:lnTo>
                <a:lnTo>
                  <a:pt x="58039" y="1460499"/>
                </a:lnTo>
                <a:lnTo>
                  <a:pt x="74549" y="1523999"/>
                </a:lnTo>
                <a:lnTo>
                  <a:pt x="93853" y="1574799"/>
                </a:lnTo>
                <a:lnTo>
                  <a:pt x="115824" y="1625599"/>
                </a:lnTo>
                <a:lnTo>
                  <a:pt x="140716" y="1676399"/>
                </a:lnTo>
                <a:lnTo>
                  <a:pt x="168275" y="1727199"/>
                </a:lnTo>
                <a:lnTo>
                  <a:pt x="198755" y="1777999"/>
                </a:lnTo>
                <a:lnTo>
                  <a:pt x="232029" y="1828799"/>
                </a:lnTo>
                <a:lnTo>
                  <a:pt x="267716" y="1879599"/>
                </a:lnTo>
                <a:lnTo>
                  <a:pt x="305181" y="1917699"/>
                </a:lnTo>
                <a:lnTo>
                  <a:pt x="344551" y="1968499"/>
                </a:lnTo>
                <a:lnTo>
                  <a:pt x="385826" y="2006599"/>
                </a:lnTo>
                <a:lnTo>
                  <a:pt x="428498" y="2044699"/>
                </a:lnTo>
                <a:lnTo>
                  <a:pt x="472821" y="2082799"/>
                </a:lnTo>
                <a:lnTo>
                  <a:pt x="518668" y="2120899"/>
                </a:lnTo>
                <a:lnTo>
                  <a:pt x="565658" y="2146299"/>
                </a:lnTo>
                <a:lnTo>
                  <a:pt x="613918" y="2171699"/>
                </a:lnTo>
                <a:lnTo>
                  <a:pt x="713613" y="2222499"/>
                </a:lnTo>
                <a:lnTo>
                  <a:pt x="817118" y="2273299"/>
                </a:lnTo>
                <a:lnTo>
                  <a:pt x="977519" y="2311399"/>
                </a:lnTo>
                <a:lnTo>
                  <a:pt x="978027" y="2311399"/>
                </a:lnTo>
                <a:lnTo>
                  <a:pt x="870839" y="2285999"/>
                </a:lnTo>
                <a:lnTo>
                  <a:pt x="818007" y="2260599"/>
                </a:lnTo>
                <a:lnTo>
                  <a:pt x="766064" y="2247899"/>
                </a:lnTo>
                <a:lnTo>
                  <a:pt x="664591" y="2197099"/>
                </a:lnTo>
                <a:lnTo>
                  <a:pt x="567182" y="2146299"/>
                </a:lnTo>
                <a:lnTo>
                  <a:pt x="520446" y="2108199"/>
                </a:lnTo>
                <a:lnTo>
                  <a:pt x="474726" y="2082799"/>
                </a:lnTo>
                <a:lnTo>
                  <a:pt x="430530" y="2044699"/>
                </a:lnTo>
                <a:lnTo>
                  <a:pt x="387985" y="2006599"/>
                </a:lnTo>
                <a:lnTo>
                  <a:pt x="346837" y="1968499"/>
                </a:lnTo>
                <a:lnTo>
                  <a:pt x="307594" y="1917699"/>
                </a:lnTo>
                <a:lnTo>
                  <a:pt x="270129" y="1879599"/>
                </a:lnTo>
                <a:lnTo>
                  <a:pt x="234569" y="1828799"/>
                </a:lnTo>
                <a:lnTo>
                  <a:pt x="201422" y="1777999"/>
                </a:lnTo>
                <a:lnTo>
                  <a:pt x="171069" y="1727199"/>
                </a:lnTo>
                <a:lnTo>
                  <a:pt x="143510" y="1676399"/>
                </a:lnTo>
                <a:lnTo>
                  <a:pt x="118745" y="1625599"/>
                </a:lnTo>
                <a:lnTo>
                  <a:pt x="96774" y="1574799"/>
                </a:lnTo>
                <a:lnTo>
                  <a:pt x="77597" y="1511299"/>
                </a:lnTo>
                <a:lnTo>
                  <a:pt x="61087" y="1460499"/>
                </a:lnTo>
                <a:lnTo>
                  <a:pt x="47371" y="1409699"/>
                </a:lnTo>
                <a:lnTo>
                  <a:pt x="36449" y="1358899"/>
                </a:lnTo>
                <a:lnTo>
                  <a:pt x="27940" y="1295399"/>
                </a:lnTo>
                <a:lnTo>
                  <a:pt x="22352" y="1244599"/>
                </a:lnTo>
                <a:lnTo>
                  <a:pt x="19304" y="1181099"/>
                </a:lnTo>
                <a:lnTo>
                  <a:pt x="19050" y="1130299"/>
                </a:lnTo>
                <a:lnTo>
                  <a:pt x="21336" y="1079499"/>
                </a:lnTo>
                <a:lnTo>
                  <a:pt x="26162" y="1015999"/>
                </a:lnTo>
                <a:lnTo>
                  <a:pt x="33655" y="965199"/>
                </a:lnTo>
                <a:lnTo>
                  <a:pt x="43687" y="914399"/>
                </a:lnTo>
                <a:lnTo>
                  <a:pt x="56261" y="863599"/>
                </a:lnTo>
                <a:lnTo>
                  <a:pt x="71501" y="812799"/>
                </a:lnTo>
                <a:lnTo>
                  <a:pt x="89154" y="749299"/>
                </a:lnTo>
                <a:lnTo>
                  <a:pt x="109474" y="698499"/>
                </a:lnTo>
                <a:lnTo>
                  <a:pt x="132080" y="647699"/>
                </a:lnTo>
                <a:lnTo>
                  <a:pt x="157353" y="609599"/>
                </a:lnTo>
                <a:lnTo>
                  <a:pt x="185039" y="558799"/>
                </a:lnTo>
                <a:lnTo>
                  <a:pt x="215137" y="507999"/>
                </a:lnTo>
                <a:lnTo>
                  <a:pt x="247650" y="469899"/>
                </a:lnTo>
                <a:lnTo>
                  <a:pt x="282575" y="419099"/>
                </a:lnTo>
                <a:lnTo>
                  <a:pt x="319913" y="380999"/>
                </a:lnTo>
                <a:lnTo>
                  <a:pt x="359664" y="342899"/>
                </a:lnTo>
                <a:lnTo>
                  <a:pt x="401701" y="304799"/>
                </a:lnTo>
                <a:lnTo>
                  <a:pt x="446278" y="266699"/>
                </a:lnTo>
                <a:lnTo>
                  <a:pt x="493014" y="228599"/>
                </a:lnTo>
                <a:lnTo>
                  <a:pt x="541528" y="190499"/>
                </a:lnTo>
                <a:lnTo>
                  <a:pt x="641731" y="139699"/>
                </a:lnTo>
                <a:lnTo>
                  <a:pt x="745490" y="88899"/>
                </a:lnTo>
                <a:lnTo>
                  <a:pt x="1014984" y="25399"/>
                </a:lnTo>
                <a:close/>
              </a:path>
              <a:path w="2321559" h="2336800">
                <a:moveTo>
                  <a:pt x="1235329" y="12699"/>
                </a:moveTo>
                <a:lnTo>
                  <a:pt x="1179830" y="12699"/>
                </a:lnTo>
                <a:lnTo>
                  <a:pt x="1234948" y="25399"/>
                </a:lnTo>
                <a:lnTo>
                  <a:pt x="1290447" y="25399"/>
                </a:lnTo>
                <a:lnTo>
                  <a:pt x="1235329" y="12699"/>
                </a:lnTo>
                <a:close/>
              </a:path>
              <a:path w="2321559" h="2336800">
                <a:moveTo>
                  <a:pt x="1179957" y="0"/>
                </a:moveTo>
                <a:lnTo>
                  <a:pt x="1124077" y="0"/>
                </a:lnTo>
                <a:lnTo>
                  <a:pt x="1068324" y="12699"/>
                </a:lnTo>
                <a:lnTo>
                  <a:pt x="1235710" y="12699"/>
                </a:lnTo>
                <a:lnTo>
                  <a:pt x="117995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00165" y="5164277"/>
            <a:ext cx="100711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Arial"/>
                <a:cs typeface="Arial"/>
              </a:rPr>
              <a:t>B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Cell</a:t>
            </a:r>
            <a:endParaRPr sz="2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87009" y="3864736"/>
            <a:ext cx="53340" cy="450850"/>
          </a:xfrm>
          <a:custGeom>
            <a:avLst/>
            <a:gdLst/>
            <a:ahLst/>
            <a:cxnLst/>
            <a:rect l="l" t="t" r="r" b="b"/>
            <a:pathLst>
              <a:path w="53339" h="450850">
                <a:moveTo>
                  <a:pt x="52831" y="450595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87009" y="3648709"/>
            <a:ext cx="187325" cy="216535"/>
          </a:xfrm>
          <a:custGeom>
            <a:avLst/>
            <a:gdLst/>
            <a:ahLst/>
            <a:cxnLst/>
            <a:rect l="l" t="t" r="r" b="b"/>
            <a:pathLst>
              <a:path w="187325" h="216535">
                <a:moveTo>
                  <a:pt x="0" y="216026"/>
                </a:moveTo>
                <a:lnTo>
                  <a:pt x="187198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4207" y="3635121"/>
            <a:ext cx="187960" cy="13970"/>
          </a:xfrm>
          <a:custGeom>
            <a:avLst/>
            <a:gdLst/>
            <a:ahLst/>
            <a:cxnLst/>
            <a:rect l="l" t="t" r="r" b="b"/>
            <a:pathLst>
              <a:path w="187960" h="13970">
                <a:moveTo>
                  <a:pt x="0" y="13588"/>
                </a:moveTo>
                <a:lnTo>
                  <a:pt x="187451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31153" y="3469259"/>
            <a:ext cx="43180" cy="179705"/>
          </a:xfrm>
          <a:custGeom>
            <a:avLst/>
            <a:gdLst/>
            <a:ahLst/>
            <a:cxnLst/>
            <a:rect l="l" t="t" r="r" b="b"/>
            <a:pathLst>
              <a:path w="43179" h="179704">
                <a:moveTo>
                  <a:pt x="43053" y="179450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77383" y="3751834"/>
            <a:ext cx="309880" cy="113030"/>
          </a:xfrm>
          <a:custGeom>
            <a:avLst/>
            <a:gdLst/>
            <a:ahLst/>
            <a:cxnLst/>
            <a:rect l="l" t="t" r="r" b="b"/>
            <a:pathLst>
              <a:path w="309879" h="113029">
                <a:moveTo>
                  <a:pt x="309625" y="112903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68365" y="3546347"/>
            <a:ext cx="9525" cy="205740"/>
          </a:xfrm>
          <a:custGeom>
            <a:avLst/>
            <a:gdLst/>
            <a:ahLst/>
            <a:cxnLst/>
            <a:rect l="l" t="t" r="r" b="b"/>
            <a:pathLst>
              <a:path w="9525" h="205739">
                <a:moveTo>
                  <a:pt x="9017" y="205485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82691" y="3751834"/>
            <a:ext cx="194945" cy="74295"/>
          </a:xfrm>
          <a:custGeom>
            <a:avLst/>
            <a:gdLst/>
            <a:ahLst/>
            <a:cxnLst/>
            <a:rect l="l" t="t" r="r" b="b"/>
            <a:pathLst>
              <a:path w="194945" h="74295">
                <a:moveTo>
                  <a:pt x="194691" y="0"/>
                </a:moveTo>
                <a:lnTo>
                  <a:pt x="0" y="73787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57571" y="4617846"/>
            <a:ext cx="326390" cy="241300"/>
          </a:xfrm>
          <a:custGeom>
            <a:avLst/>
            <a:gdLst/>
            <a:ahLst/>
            <a:cxnLst/>
            <a:rect l="l" t="t" r="r" b="b"/>
            <a:pathLst>
              <a:path w="326389" h="241300">
                <a:moveTo>
                  <a:pt x="325881" y="241045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24805" y="4364101"/>
            <a:ext cx="33020" cy="254000"/>
          </a:xfrm>
          <a:custGeom>
            <a:avLst/>
            <a:gdLst/>
            <a:ahLst/>
            <a:cxnLst/>
            <a:rect l="l" t="t" r="r" b="b"/>
            <a:pathLst>
              <a:path w="33020" h="254000">
                <a:moveTo>
                  <a:pt x="32766" y="253746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24805" y="4233798"/>
            <a:ext cx="100330" cy="130810"/>
          </a:xfrm>
          <a:custGeom>
            <a:avLst/>
            <a:gdLst/>
            <a:ahLst/>
            <a:cxnLst/>
            <a:rect l="l" t="t" r="r" b="b"/>
            <a:pathLst>
              <a:path w="100329" h="130810">
                <a:moveTo>
                  <a:pt x="0" y="130301"/>
                </a:moveTo>
                <a:lnTo>
                  <a:pt x="99822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82184" y="4282440"/>
            <a:ext cx="142875" cy="81915"/>
          </a:xfrm>
          <a:custGeom>
            <a:avLst/>
            <a:gdLst/>
            <a:ahLst/>
            <a:cxnLst/>
            <a:rect l="l" t="t" r="r" b="b"/>
            <a:pathLst>
              <a:path w="142875" h="81914">
                <a:moveTo>
                  <a:pt x="142620" y="81661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03826" y="4617846"/>
            <a:ext cx="254000" cy="132715"/>
          </a:xfrm>
          <a:custGeom>
            <a:avLst/>
            <a:gdLst/>
            <a:ahLst/>
            <a:cxnLst/>
            <a:rect l="l" t="t" r="r" b="b"/>
            <a:pathLst>
              <a:path w="254000" h="132714">
                <a:moveTo>
                  <a:pt x="253746" y="0"/>
                </a:moveTo>
                <a:lnTo>
                  <a:pt x="0" y="132714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3998" y="4630801"/>
            <a:ext cx="140335" cy="120014"/>
          </a:xfrm>
          <a:custGeom>
            <a:avLst/>
            <a:gdLst/>
            <a:ahLst/>
            <a:cxnLst/>
            <a:rect l="l" t="t" r="r" b="b"/>
            <a:pathLst>
              <a:path w="140335" h="120014">
                <a:moveTo>
                  <a:pt x="139826" y="119761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39183" y="4750561"/>
            <a:ext cx="64769" cy="172085"/>
          </a:xfrm>
          <a:custGeom>
            <a:avLst/>
            <a:gdLst/>
            <a:ahLst/>
            <a:cxnLst/>
            <a:rect l="l" t="t" r="r" b="b"/>
            <a:pathLst>
              <a:path w="64770" h="172085">
                <a:moveTo>
                  <a:pt x="64642" y="0"/>
                </a:moveTo>
                <a:lnTo>
                  <a:pt x="0" y="171831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31507" y="3929760"/>
            <a:ext cx="135255" cy="382270"/>
          </a:xfrm>
          <a:custGeom>
            <a:avLst/>
            <a:gdLst/>
            <a:ahLst/>
            <a:cxnLst/>
            <a:rect l="l" t="t" r="r" b="b"/>
            <a:pathLst>
              <a:path w="135254" h="382270">
                <a:moveTo>
                  <a:pt x="0" y="382143"/>
                </a:moveTo>
                <a:lnTo>
                  <a:pt x="13500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66508" y="3823970"/>
            <a:ext cx="233045" cy="106045"/>
          </a:xfrm>
          <a:custGeom>
            <a:avLst/>
            <a:gdLst/>
            <a:ahLst/>
            <a:cxnLst/>
            <a:rect l="l" t="t" r="r" b="b"/>
            <a:pathLst>
              <a:path w="233045" h="106045">
                <a:moveTo>
                  <a:pt x="0" y="105790"/>
                </a:moveTo>
                <a:lnTo>
                  <a:pt x="233045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99554" y="3823970"/>
            <a:ext cx="154305" cy="57785"/>
          </a:xfrm>
          <a:custGeom>
            <a:avLst/>
            <a:gdLst/>
            <a:ahLst/>
            <a:cxnLst/>
            <a:rect l="l" t="t" r="r" b="b"/>
            <a:pathLst>
              <a:path w="154304" h="57785">
                <a:moveTo>
                  <a:pt x="0" y="0"/>
                </a:moveTo>
                <a:lnTo>
                  <a:pt x="153797" y="57276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99554" y="3663696"/>
            <a:ext cx="36830" cy="160655"/>
          </a:xfrm>
          <a:custGeom>
            <a:avLst/>
            <a:gdLst/>
            <a:ahLst/>
            <a:cxnLst/>
            <a:rect l="l" t="t" r="r" b="b"/>
            <a:pathLst>
              <a:path w="36829" h="160654">
                <a:moveTo>
                  <a:pt x="0" y="160273"/>
                </a:moveTo>
                <a:lnTo>
                  <a:pt x="36322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65214" y="3725926"/>
            <a:ext cx="201295" cy="203835"/>
          </a:xfrm>
          <a:custGeom>
            <a:avLst/>
            <a:gdLst/>
            <a:ahLst/>
            <a:cxnLst/>
            <a:rect l="l" t="t" r="r" b="b"/>
            <a:pathLst>
              <a:path w="201295" h="203835">
                <a:moveTo>
                  <a:pt x="201294" y="203835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65214" y="3557142"/>
            <a:ext cx="73660" cy="168910"/>
          </a:xfrm>
          <a:custGeom>
            <a:avLst/>
            <a:gdLst/>
            <a:ahLst/>
            <a:cxnLst/>
            <a:rect l="l" t="t" r="r" b="b"/>
            <a:pathLst>
              <a:path w="73659" h="168910">
                <a:moveTo>
                  <a:pt x="0" y="168783"/>
                </a:moveTo>
                <a:lnTo>
                  <a:pt x="73659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82079" y="3714496"/>
            <a:ext cx="183515" cy="11430"/>
          </a:xfrm>
          <a:custGeom>
            <a:avLst/>
            <a:gdLst/>
            <a:ahLst/>
            <a:cxnLst/>
            <a:rect l="l" t="t" r="r" b="b"/>
            <a:pathLst>
              <a:path w="183515" h="11429">
                <a:moveTo>
                  <a:pt x="183134" y="11429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03521" y="5750953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127"/>
                </a:lnTo>
              </a:path>
            </a:pathLst>
          </a:custGeom>
          <a:ln w="76200">
            <a:solidFill>
              <a:srgbClr val="5F8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03521" y="5725286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432053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5F8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03521" y="5620181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130771"/>
                </a:moveTo>
                <a:lnTo>
                  <a:pt x="0" y="0"/>
                </a:lnTo>
              </a:path>
            </a:pathLst>
          </a:custGeom>
          <a:ln w="76200">
            <a:solidFill>
              <a:srgbClr val="5F8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10455" y="5611876"/>
            <a:ext cx="419734" cy="8890"/>
          </a:xfrm>
          <a:custGeom>
            <a:avLst/>
            <a:gdLst/>
            <a:ahLst/>
            <a:cxnLst/>
            <a:rect l="l" t="t" r="r" b="b"/>
            <a:pathLst>
              <a:path w="419735" h="8889">
                <a:moveTo>
                  <a:pt x="419481" y="8305"/>
                </a:moveTo>
                <a:lnTo>
                  <a:pt x="0" y="0"/>
                </a:lnTo>
              </a:path>
            </a:pathLst>
          </a:custGeom>
          <a:ln w="76200">
            <a:solidFill>
              <a:srgbClr val="5F8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10455" y="5807405"/>
            <a:ext cx="419734" cy="8890"/>
          </a:xfrm>
          <a:custGeom>
            <a:avLst/>
            <a:gdLst/>
            <a:ahLst/>
            <a:cxnLst/>
            <a:rect l="l" t="t" r="r" b="b"/>
            <a:pathLst>
              <a:path w="419735" h="8889">
                <a:moveTo>
                  <a:pt x="419481" y="8305"/>
                </a:moveTo>
                <a:lnTo>
                  <a:pt x="0" y="0"/>
                </a:lnTo>
              </a:path>
            </a:pathLst>
          </a:custGeom>
          <a:ln w="76200">
            <a:solidFill>
              <a:srgbClr val="5F8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131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2723515" cy="10871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First</a:t>
            </a:r>
            <a:r>
              <a:rPr sz="2900" spc="-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exposure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715F55"/>
              </a:buClr>
              <a:buSzPct val="60344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IgE</a:t>
            </a:r>
            <a:r>
              <a:rPr sz="2900" spc="-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production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09052" y="4034409"/>
            <a:ext cx="387350" cy="120014"/>
          </a:xfrm>
          <a:custGeom>
            <a:avLst/>
            <a:gdLst/>
            <a:ahLst/>
            <a:cxnLst/>
            <a:rect l="l" t="t" r="r" b="b"/>
            <a:pathLst>
              <a:path w="387350" h="120014">
                <a:moveTo>
                  <a:pt x="0" y="119507"/>
                </a:moveTo>
                <a:lnTo>
                  <a:pt x="387223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6275" y="4034409"/>
            <a:ext cx="224154" cy="124460"/>
          </a:xfrm>
          <a:custGeom>
            <a:avLst/>
            <a:gdLst/>
            <a:ahLst/>
            <a:cxnLst/>
            <a:rect l="l" t="t" r="r" b="b"/>
            <a:pathLst>
              <a:path w="224154" h="124460">
                <a:moveTo>
                  <a:pt x="0" y="0"/>
                </a:moveTo>
                <a:lnTo>
                  <a:pt x="223900" y="124079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20176" y="4158488"/>
            <a:ext cx="45720" cy="158115"/>
          </a:xfrm>
          <a:custGeom>
            <a:avLst/>
            <a:gdLst/>
            <a:ahLst/>
            <a:cxnLst/>
            <a:rect l="l" t="t" r="r" b="b"/>
            <a:pathLst>
              <a:path w="45720" h="158114">
                <a:moveTo>
                  <a:pt x="0" y="0"/>
                </a:moveTo>
                <a:lnTo>
                  <a:pt x="45720" y="157606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0176" y="4092066"/>
            <a:ext cx="150495" cy="66675"/>
          </a:xfrm>
          <a:custGeom>
            <a:avLst/>
            <a:gdLst/>
            <a:ahLst/>
            <a:cxnLst/>
            <a:rect l="l" t="t" r="r" b="b"/>
            <a:pathLst>
              <a:path w="150495" h="66675">
                <a:moveTo>
                  <a:pt x="0" y="66420"/>
                </a:moveTo>
                <a:lnTo>
                  <a:pt x="150241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96275" y="3751326"/>
            <a:ext cx="43815" cy="283210"/>
          </a:xfrm>
          <a:custGeom>
            <a:avLst/>
            <a:gdLst/>
            <a:ahLst/>
            <a:cxnLst/>
            <a:rect l="l" t="t" r="r" b="b"/>
            <a:pathLst>
              <a:path w="43815" h="283210">
                <a:moveTo>
                  <a:pt x="0" y="283082"/>
                </a:moveTo>
                <a:lnTo>
                  <a:pt x="43688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9963" y="3709796"/>
            <a:ext cx="179705" cy="41910"/>
          </a:xfrm>
          <a:custGeom>
            <a:avLst/>
            <a:gdLst/>
            <a:ahLst/>
            <a:cxnLst/>
            <a:rect l="l" t="t" r="r" b="b"/>
            <a:pathLst>
              <a:path w="179704" h="41910">
                <a:moveTo>
                  <a:pt x="0" y="41528"/>
                </a:moveTo>
                <a:lnTo>
                  <a:pt x="179323" y="0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39886" y="3597402"/>
            <a:ext cx="100330" cy="154305"/>
          </a:xfrm>
          <a:custGeom>
            <a:avLst/>
            <a:gdLst/>
            <a:ahLst/>
            <a:cxnLst/>
            <a:rect l="l" t="t" r="r" b="b"/>
            <a:pathLst>
              <a:path w="100329" h="154304">
                <a:moveTo>
                  <a:pt x="100076" y="153924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6807" y="3958971"/>
            <a:ext cx="110489" cy="389890"/>
          </a:xfrm>
          <a:custGeom>
            <a:avLst/>
            <a:gdLst/>
            <a:ahLst/>
            <a:cxnLst/>
            <a:rect l="l" t="t" r="r" b="b"/>
            <a:pathLst>
              <a:path w="110490" h="389889">
                <a:moveTo>
                  <a:pt x="0" y="0"/>
                </a:moveTo>
                <a:lnTo>
                  <a:pt x="110489" y="389889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38010" y="4348860"/>
            <a:ext cx="129539" cy="220979"/>
          </a:xfrm>
          <a:custGeom>
            <a:avLst/>
            <a:gdLst/>
            <a:ahLst/>
            <a:cxnLst/>
            <a:rect l="l" t="t" r="r" b="b"/>
            <a:pathLst>
              <a:path w="129540" h="220979">
                <a:moveTo>
                  <a:pt x="129286" y="0"/>
                </a:moveTo>
                <a:lnTo>
                  <a:pt x="0" y="22098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79260" y="4569840"/>
            <a:ext cx="158750" cy="42545"/>
          </a:xfrm>
          <a:custGeom>
            <a:avLst/>
            <a:gdLst/>
            <a:ahLst/>
            <a:cxnLst/>
            <a:rect l="l" t="t" r="r" b="b"/>
            <a:pathLst>
              <a:path w="158750" h="42545">
                <a:moveTo>
                  <a:pt x="158750" y="0"/>
                </a:moveTo>
                <a:lnTo>
                  <a:pt x="0" y="42036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8010" y="4569840"/>
            <a:ext cx="62865" cy="151765"/>
          </a:xfrm>
          <a:custGeom>
            <a:avLst/>
            <a:gdLst/>
            <a:ahLst/>
            <a:cxnLst/>
            <a:rect l="l" t="t" r="r" b="b"/>
            <a:pathLst>
              <a:path w="62864" h="151764">
                <a:moveTo>
                  <a:pt x="0" y="0"/>
                </a:moveTo>
                <a:lnTo>
                  <a:pt x="62864" y="151764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7296" y="4348860"/>
            <a:ext cx="281940" cy="50800"/>
          </a:xfrm>
          <a:custGeom>
            <a:avLst/>
            <a:gdLst/>
            <a:ahLst/>
            <a:cxnLst/>
            <a:rect l="l" t="t" r="r" b="b"/>
            <a:pathLst>
              <a:path w="281940" h="50800">
                <a:moveTo>
                  <a:pt x="0" y="0"/>
                </a:moveTo>
                <a:lnTo>
                  <a:pt x="281939" y="50291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49236" y="4399153"/>
            <a:ext cx="37465" cy="180340"/>
          </a:xfrm>
          <a:custGeom>
            <a:avLst/>
            <a:gdLst/>
            <a:ahLst/>
            <a:cxnLst/>
            <a:rect l="l" t="t" r="r" b="b"/>
            <a:pathLst>
              <a:path w="37465" h="180339">
                <a:moveTo>
                  <a:pt x="0" y="0"/>
                </a:moveTo>
                <a:lnTo>
                  <a:pt x="37338" y="180213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49236" y="4302633"/>
            <a:ext cx="156210" cy="96520"/>
          </a:xfrm>
          <a:custGeom>
            <a:avLst/>
            <a:gdLst/>
            <a:ahLst/>
            <a:cxnLst/>
            <a:rect l="l" t="t" r="r" b="b"/>
            <a:pathLst>
              <a:path w="156209" h="96520">
                <a:moveTo>
                  <a:pt x="0" y="96520"/>
                </a:moveTo>
                <a:lnTo>
                  <a:pt x="15621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7389" y="4744720"/>
            <a:ext cx="83185" cy="396875"/>
          </a:xfrm>
          <a:custGeom>
            <a:avLst/>
            <a:gdLst/>
            <a:ahLst/>
            <a:cxnLst/>
            <a:rect l="l" t="t" r="r" b="b"/>
            <a:pathLst>
              <a:path w="83184" h="396875">
                <a:moveTo>
                  <a:pt x="0" y="396747"/>
                </a:moveTo>
                <a:lnTo>
                  <a:pt x="83184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40573" y="4609210"/>
            <a:ext cx="217170" cy="135890"/>
          </a:xfrm>
          <a:custGeom>
            <a:avLst/>
            <a:gdLst/>
            <a:ahLst/>
            <a:cxnLst/>
            <a:rect l="l" t="t" r="r" b="b"/>
            <a:pathLst>
              <a:path w="217170" h="135889">
                <a:moveTo>
                  <a:pt x="0" y="135508"/>
                </a:moveTo>
                <a:lnTo>
                  <a:pt x="217043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57617" y="4609210"/>
            <a:ext cx="160020" cy="36830"/>
          </a:xfrm>
          <a:custGeom>
            <a:avLst/>
            <a:gdLst/>
            <a:ahLst/>
            <a:cxnLst/>
            <a:rect l="l" t="t" r="r" b="b"/>
            <a:pathLst>
              <a:path w="160020" h="36829">
                <a:moveTo>
                  <a:pt x="0" y="0"/>
                </a:moveTo>
                <a:lnTo>
                  <a:pt x="160019" y="36321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57617" y="4445508"/>
            <a:ext cx="15240" cy="163830"/>
          </a:xfrm>
          <a:custGeom>
            <a:avLst/>
            <a:gdLst/>
            <a:ahLst/>
            <a:cxnLst/>
            <a:rect l="l" t="t" r="r" b="b"/>
            <a:pathLst>
              <a:path w="15240" h="163829">
                <a:moveTo>
                  <a:pt x="0" y="163703"/>
                </a:moveTo>
                <a:lnTo>
                  <a:pt x="14731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14132" y="4569459"/>
            <a:ext cx="226695" cy="175260"/>
          </a:xfrm>
          <a:custGeom>
            <a:avLst/>
            <a:gdLst/>
            <a:ahLst/>
            <a:cxnLst/>
            <a:rect l="l" t="t" r="r" b="b"/>
            <a:pathLst>
              <a:path w="226695" h="175260">
                <a:moveTo>
                  <a:pt x="226441" y="175259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14132" y="4392421"/>
            <a:ext cx="50800" cy="177165"/>
          </a:xfrm>
          <a:custGeom>
            <a:avLst/>
            <a:gdLst/>
            <a:ahLst/>
            <a:cxnLst/>
            <a:rect l="l" t="t" r="r" b="b"/>
            <a:pathLst>
              <a:path w="50800" h="177164">
                <a:moveTo>
                  <a:pt x="0" y="177037"/>
                </a:moveTo>
                <a:lnTo>
                  <a:pt x="50546" y="0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0998" y="4569459"/>
            <a:ext cx="183515" cy="13335"/>
          </a:xfrm>
          <a:custGeom>
            <a:avLst/>
            <a:gdLst/>
            <a:ahLst/>
            <a:cxnLst/>
            <a:rect l="l" t="t" r="r" b="b"/>
            <a:pathLst>
              <a:path w="183515" h="13335">
                <a:moveTo>
                  <a:pt x="183133" y="0"/>
                </a:moveTo>
                <a:lnTo>
                  <a:pt x="0" y="12826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08418" y="3725417"/>
            <a:ext cx="326390" cy="241300"/>
          </a:xfrm>
          <a:custGeom>
            <a:avLst/>
            <a:gdLst/>
            <a:ahLst/>
            <a:cxnLst/>
            <a:rect l="l" t="t" r="r" b="b"/>
            <a:pathLst>
              <a:path w="326390" h="241300">
                <a:moveTo>
                  <a:pt x="325881" y="240918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75652" y="3471545"/>
            <a:ext cx="33020" cy="254000"/>
          </a:xfrm>
          <a:custGeom>
            <a:avLst/>
            <a:gdLst/>
            <a:ahLst/>
            <a:cxnLst/>
            <a:rect l="l" t="t" r="r" b="b"/>
            <a:pathLst>
              <a:path w="33020" h="254000">
                <a:moveTo>
                  <a:pt x="32766" y="253872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5652" y="3341242"/>
            <a:ext cx="100330" cy="130810"/>
          </a:xfrm>
          <a:custGeom>
            <a:avLst/>
            <a:gdLst/>
            <a:ahLst/>
            <a:cxnLst/>
            <a:rect l="l" t="t" r="r" b="b"/>
            <a:pathLst>
              <a:path w="100329" h="130810">
                <a:moveTo>
                  <a:pt x="0" y="130302"/>
                </a:moveTo>
                <a:lnTo>
                  <a:pt x="99822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3031" y="3389884"/>
            <a:ext cx="142875" cy="81915"/>
          </a:xfrm>
          <a:custGeom>
            <a:avLst/>
            <a:gdLst/>
            <a:ahLst/>
            <a:cxnLst/>
            <a:rect l="l" t="t" r="r" b="b"/>
            <a:pathLst>
              <a:path w="142875" h="81914">
                <a:moveTo>
                  <a:pt x="142621" y="81661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54671" y="3725417"/>
            <a:ext cx="254000" cy="132715"/>
          </a:xfrm>
          <a:custGeom>
            <a:avLst/>
            <a:gdLst/>
            <a:ahLst/>
            <a:cxnLst/>
            <a:rect l="l" t="t" r="r" b="b"/>
            <a:pathLst>
              <a:path w="254000" h="132714">
                <a:moveTo>
                  <a:pt x="253746" y="0"/>
                </a:moveTo>
                <a:lnTo>
                  <a:pt x="0" y="132714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14844" y="3738371"/>
            <a:ext cx="140335" cy="120014"/>
          </a:xfrm>
          <a:custGeom>
            <a:avLst/>
            <a:gdLst/>
            <a:ahLst/>
            <a:cxnLst/>
            <a:rect l="l" t="t" r="r" b="b"/>
            <a:pathLst>
              <a:path w="140334" h="120014">
                <a:moveTo>
                  <a:pt x="139826" y="119760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90156" y="3858133"/>
            <a:ext cx="64769" cy="172085"/>
          </a:xfrm>
          <a:custGeom>
            <a:avLst/>
            <a:gdLst/>
            <a:ahLst/>
            <a:cxnLst/>
            <a:rect l="l" t="t" r="r" b="b"/>
            <a:pathLst>
              <a:path w="64770" h="172085">
                <a:moveTo>
                  <a:pt x="64516" y="0"/>
                </a:moveTo>
                <a:lnTo>
                  <a:pt x="0" y="171831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15558" y="5198109"/>
            <a:ext cx="177165" cy="364490"/>
          </a:xfrm>
          <a:custGeom>
            <a:avLst/>
            <a:gdLst/>
            <a:ahLst/>
            <a:cxnLst/>
            <a:rect l="l" t="t" r="r" b="b"/>
            <a:pathLst>
              <a:path w="177164" h="364489">
                <a:moveTo>
                  <a:pt x="177037" y="364489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15558" y="4957953"/>
            <a:ext cx="88900" cy="240665"/>
          </a:xfrm>
          <a:custGeom>
            <a:avLst/>
            <a:gdLst/>
            <a:ahLst/>
            <a:cxnLst/>
            <a:rect l="l" t="t" r="r" b="b"/>
            <a:pathLst>
              <a:path w="88900" h="240664">
                <a:moveTo>
                  <a:pt x="0" y="240157"/>
                </a:moveTo>
                <a:lnTo>
                  <a:pt x="88518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04077" y="4888738"/>
            <a:ext cx="149225" cy="69215"/>
          </a:xfrm>
          <a:custGeom>
            <a:avLst/>
            <a:gdLst/>
            <a:ahLst/>
            <a:cxnLst/>
            <a:rect l="l" t="t" r="r" b="b"/>
            <a:pathLst>
              <a:path w="149225" h="69214">
                <a:moveTo>
                  <a:pt x="0" y="69214"/>
                </a:moveTo>
                <a:lnTo>
                  <a:pt x="148844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15558" y="4819522"/>
            <a:ext cx="88900" cy="138430"/>
          </a:xfrm>
          <a:custGeom>
            <a:avLst/>
            <a:gdLst/>
            <a:ahLst/>
            <a:cxnLst/>
            <a:rect l="l" t="t" r="r" b="b"/>
            <a:pathLst>
              <a:path w="88900" h="138429">
                <a:moveTo>
                  <a:pt x="88518" y="138429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29172" y="5198109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28638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60720" y="5027167"/>
            <a:ext cx="68580" cy="171450"/>
          </a:xfrm>
          <a:custGeom>
            <a:avLst/>
            <a:gdLst/>
            <a:ahLst/>
            <a:cxnLst/>
            <a:rect l="l" t="t" r="r" b="b"/>
            <a:pathLst>
              <a:path w="68579" h="171450">
                <a:moveTo>
                  <a:pt x="68452" y="170941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92266" y="5198109"/>
            <a:ext cx="137160" cy="122555"/>
          </a:xfrm>
          <a:custGeom>
            <a:avLst/>
            <a:gdLst/>
            <a:ahLst/>
            <a:cxnLst/>
            <a:rect l="l" t="t" r="r" b="b"/>
            <a:pathLst>
              <a:path w="137160" h="122554">
                <a:moveTo>
                  <a:pt x="136906" y="0"/>
                </a:moveTo>
                <a:lnTo>
                  <a:pt x="0" y="12230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22491" y="3095625"/>
            <a:ext cx="55880" cy="401955"/>
          </a:xfrm>
          <a:custGeom>
            <a:avLst/>
            <a:gdLst/>
            <a:ahLst/>
            <a:cxnLst/>
            <a:rect l="l" t="t" r="r" b="b"/>
            <a:pathLst>
              <a:path w="55879" h="401954">
                <a:moveTo>
                  <a:pt x="0" y="401447"/>
                </a:moveTo>
                <a:lnTo>
                  <a:pt x="55752" y="0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78243" y="2945510"/>
            <a:ext cx="207645" cy="150495"/>
          </a:xfrm>
          <a:custGeom>
            <a:avLst/>
            <a:gdLst/>
            <a:ahLst/>
            <a:cxnLst/>
            <a:rect l="l" t="t" r="r" b="b"/>
            <a:pathLst>
              <a:path w="207645" h="150494">
                <a:moveTo>
                  <a:pt x="0" y="150113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85507" y="2945510"/>
            <a:ext cx="162560" cy="25400"/>
          </a:xfrm>
          <a:custGeom>
            <a:avLst/>
            <a:gdLst/>
            <a:ahLst/>
            <a:cxnLst/>
            <a:rect l="l" t="t" r="r" b="b"/>
            <a:pathLst>
              <a:path w="162559" h="25400">
                <a:moveTo>
                  <a:pt x="0" y="0"/>
                </a:moveTo>
                <a:lnTo>
                  <a:pt x="162178" y="25273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85507" y="2781173"/>
            <a:ext cx="3810" cy="164465"/>
          </a:xfrm>
          <a:custGeom>
            <a:avLst/>
            <a:gdLst/>
            <a:ahLst/>
            <a:cxnLst/>
            <a:rect l="l" t="t" r="r" b="b"/>
            <a:pathLst>
              <a:path w="3809" h="164464">
                <a:moveTo>
                  <a:pt x="0" y="164337"/>
                </a:moveTo>
                <a:lnTo>
                  <a:pt x="3428" y="0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40372" y="2936239"/>
            <a:ext cx="238125" cy="159385"/>
          </a:xfrm>
          <a:custGeom>
            <a:avLst/>
            <a:gdLst/>
            <a:ahLst/>
            <a:cxnLst/>
            <a:rect l="l" t="t" r="r" b="b"/>
            <a:pathLst>
              <a:path w="238125" h="159385">
                <a:moveTo>
                  <a:pt x="237871" y="159385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40372" y="2756154"/>
            <a:ext cx="38735" cy="180340"/>
          </a:xfrm>
          <a:custGeom>
            <a:avLst/>
            <a:gdLst/>
            <a:ahLst/>
            <a:cxnLst/>
            <a:rect l="l" t="t" r="r" b="b"/>
            <a:pathLst>
              <a:path w="38734" h="180339">
                <a:moveTo>
                  <a:pt x="0" y="180086"/>
                </a:moveTo>
                <a:lnTo>
                  <a:pt x="38226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58509" y="2936239"/>
            <a:ext cx="182245" cy="26034"/>
          </a:xfrm>
          <a:custGeom>
            <a:avLst/>
            <a:gdLst/>
            <a:ahLst/>
            <a:cxnLst/>
            <a:rect l="l" t="t" r="r" b="b"/>
            <a:pathLst>
              <a:path w="182245" h="26035">
                <a:moveTo>
                  <a:pt x="181863" y="0"/>
                </a:moveTo>
                <a:lnTo>
                  <a:pt x="0" y="25526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472311" y="5403596"/>
            <a:ext cx="317500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Arial"/>
                <a:cs typeface="Arial"/>
              </a:rPr>
              <a:t>IgE secreting B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cell</a:t>
            </a:r>
            <a:endParaRPr sz="29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80160" y="2717292"/>
            <a:ext cx="3127248" cy="251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82446" y="2719504"/>
            <a:ext cx="3124200" cy="2515235"/>
          </a:xfrm>
          <a:custGeom>
            <a:avLst/>
            <a:gdLst/>
            <a:ahLst/>
            <a:cxnLst/>
            <a:rect l="l" t="t" r="r" b="b"/>
            <a:pathLst>
              <a:path w="3124200" h="2515235">
                <a:moveTo>
                  <a:pt x="0" y="1257373"/>
                </a:moveTo>
                <a:lnTo>
                  <a:pt x="5791" y="1184734"/>
                </a:lnTo>
                <a:lnTo>
                  <a:pt x="22702" y="1113067"/>
                </a:lnTo>
                <a:lnTo>
                  <a:pt x="50039" y="1042500"/>
                </a:lnTo>
                <a:lnTo>
                  <a:pt x="67400" y="1007667"/>
                </a:lnTo>
                <a:lnTo>
                  <a:pt x="87107" y="973155"/>
                </a:lnTo>
                <a:lnTo>
                  <a:pt x="109074" y="938980"/>
                </a:lnTo>
                <a:lnTo>
                  <a:pt x="133213" y="905158"/>
                </a:lnTo>
                <a:lnTo>
                  <a:pt x="159439" y="871704"/>
                </a:lnTo>
                <a:lnTo>
                  <a:pt x="187663" y="838633"/>
                </a:lnTo>
                <a:lnTo>
                  <a:pt x="217800" y="805962"/>
                </a:lnTo>
                <a:lnTo>
                  <a:pt x="249762" y="773706"/>
                </a:lnTo>
                <a:lnTo>
                  <a:pt x="283463" y="741880"/>
                </a:lnTo>
                <a:lnTo>
                  <a:pt x="318816" y="710501"/>
                </a:lnTo>
                <a:lnTo>
                  <a:pt x="355735" y="679583"/>
                </a:lnTo>
                <a:lnTo>
                  <a:pt x="394132" y="649142"/>
                </a:lnTo>
                <a:lnTo>
                  <a:pt x="433921" y="619194"/>
                </a:lnTo>
                <a:lnTo>
                  <a:pt x="475015" y="589754"/>
                </a:lnTo>
                <a:lnTo>
                  <a:pt x="517327" y="560838"/>
                </a:lnTo>
                <a:lnTo>
                  <a:pt x="560770" y="532462"/>
                </a:lnTo>
                <a:lnTo>
                  <a:pt x="605259" y="504641"/>
                </a:lnTo>
                <a:lnTo>
                  <a:pt x="650705" y="477391"/>
                </a:lnTo>
                <a:lnTo>
                  <a:pt x="697023" y="450727"/>
                </a:lnTo>
                <a:lnTo>
                  <a:pt x="744125" y="424665"/>
                </a:lnTo>
                <a:lnTo>
                  <a:pt x="791925" y="399221"/>
                </a:lnTo>
                <a:lnTo>
                  <a:pt x="840335" y="374409"/>
                </a:lnTo>
                <a:lnTo>
                  <a:pt x="889270" y="350246"/>
                </a:lnTo>
                <a:lnTo>
                  <a:pt x="938642" y="326748"/>
                </a:lnTo>
                <a:lnTo>
                  <a:pt x="988365" y="303929"/>
                </a:lnTo>
                <a:lnTo>
                  <a:pt x="1038352" y="281806"/>
                </a:lnTo>
                <a:lnTo>
                  <a:pt x="1088516" y="260394"/>
                </a:lnTo>
                <a:lnTo>
                  <a:pt x="1138770" y="239708"/>
                </a:lnTo>
                <a:lnTo>
                  <a:pt x="1189028" y="219765"/>
                </a:lnTo>
                <a:lnTo>
                  <a:pt x="1239203" y="200579"/>
                </a:lnTo>
                <a:lnTo>
                  <a:pt x="1289208" y="182166"/>
                </a:lnTo>
                <a:lnTo>
                  <a:pt x="1338956" y="164543"/>
                </a:lnTo>
                <a:lnTo>
                  <a:pt x="1388361" y="147724"/>
                </a:lnTo>
                <a:lnTo>
                  <a:pt x="1437335" y="131725"/>
                </a:lnTo>
                <a:lnTo>
                  <a:pt x="1485793" y="116562"/>
                </a:lnTo>
                <a:lnTo>
                  <a:pt x="1533646" y="102251"/>
                </a:lnTo>
                <a:lnTo>
                  <a:pt x="1580810" y="88806"/>
                </a:lnTo>
                <a:lnTo>
                  <a:pt x="1627196" y="76243"/>
                </a:lnTo>
                <a:lnTo>
                  <a:pt x="1672718" y="64579"/>
                </a:lnTo>
                <a:lnTo>
                  <a:pt x="1717289" y="53828"/>
                </a:lnTo>
                <a:lnTo>
                  <a:pt x="1760823" y="44007"/>
                </a:lnTo>
                <a:lnTo>
                  <a:pt x="1803233" y="35130"/>
                </a:lnTo>
                <a:lnTo>
                  <a:pt x="1844431" y="27214"/>
                </a:lnTo>
                <a:lnTo>
                  <a:pt x="1884332" y="20273"/>
                </a:lnTo>
                <a:lnTo>
                  <a:pt x="1922848" y="14325"/>
                </a:lnTo>
                <a:lnTo>
                  <a:pt x="1995380" y="5464"/>
                </a:lnTo>
                <a:lnTo>
                  <a:pt x="2061332" y="757"/>
                </a:lnTo>
                <a:lnTo>
                  <a:pt x="2091624" y="0"/>
                </a:lnTo>
                <a:lnTo>
                  <a:pt x="2120011" y="327"/>
                </a:lnTo>
                <a:lnTo>
                  <a:pt x="2158986" y="2736"/>
                </a:lnTo>
                <a:lnTo>
                  <a:pt x="2197781" y="7450"/>
                </a:lnTo>
                <a:lnTo>
                  <a:pt x="2236352" y="14414"/>
                </a:lnTo>
                <a:lnTo>
                  <a:pt x="2274658" y="23575"/>
                </a:lnTo>
                <a:lnTo>
                  <a:pt x="2312657" y="34877"/>
                </a:lnTo>
                <a:lnTo>
                  <a:pt x="2350308" y="48266"/>
                </a:lnTo>
                <a:lnTo>
                  <a:pt x="2387567" y="63688"/>
                </a:lnTo>
                <a:lnTo>
                  <a:pt x="2424395" y="81088"/>
                </a:lnTo>
                <a:lnTo>
                  <a:pt x="2460748" y="100413"/>
                </a:lnTo>
                <a:lnTo>
                  <a:pt x="2496585" y="121606"/>
                </a:lnTo>
                <a:lnTo>
                  <a:pt x="2531865" y="144615"/>
                </a:lnTo>
                <a:lnTo>
                  <a:pt x="2566544" y="169385"/>
                </a:lnTo>
                <a:lnTo>
                  <a:pt x="2600582" y="195861"/>
                </a:lnTo>
                <a:lnTo>
                  <a:pt x="2633936" y="223989"/>
                </a:lnTo>
                <a:lnTo>
                  <a:pt x="2666565" y="253714"/>
                </a:lnTo>
                <a:lnTo>
                  <a:pt x="2698427" y="284982"/>
                </a:lnTo>
                <a:lnTo>
                  <a:pt x="2729480" y="317739"/>
                </a:lnTo>
                <a:lnTo>
                  <a:pt x="2759683" y="351930"/>
                </a:lnTo>
                <a:lnTo>
                  <a:pt x="2788992" y="387500"/>
                </a:lnTo>
                <a:lnTo>
                  <a:pt x="2817368" y="424396"/>
                </a:lnTo>
                <a:lnTo>
                  <a:pt x="2844766" y="462563"/>
                </a:lnTo>
                <a:lnTo>
                  <a:pt x="2871147" y="501946"/>
                </a:lnTo>
                <a:lnTo>
                  <a:pt x="2896468" y="542492"/>
                </a:lnTo>
                <a:lnTo>
                  <a:pt x="2920687" y="584144"/>
                </a:lnTo>
                <a:lnTo>
                  <a:pt x="2943762" y="626850"/>
                </a:lnTo>
                <a:lnTo>
                  <a:pt x="2965651" y="670555"/>
                </a:lnTo>
                <a:lnTo>
                  <a:pt x="2986314" y="715204"/>
                </a:lnTo>
                <a:lnTo>
                  <a:pt x="3005707" y="760743"/>
                </a:lnTo>
                <a:lnTo>
                  <a:pt x="3023789" y="807118"/>
                </a:lnTo>
                <a:lnTo>
                  <a:pt x="3040518" y="854273"/>
                </a:lnTo>
                <a:lnTo>
                  <a:pt x="3055853" y="902156"/>
                </a:lnTo>
                <a:lnTo>
                  <a:pt x="3069751" y="950710"/>
                </a:lnTo>
                <a:lnTo>
                  <a:pt x="3082171" y="999882"/>
                </a:lnTo>
                <a:lnTo>
                  <a:pt x="3093070" y="1049618"/>
                </a:lnTo>
                <a:lnTo>
                  <a:pt x="3102408" y="1099862"/>
                </a:lnTo>
                <a:lnTo>
                  <a:pt x="3110141" y="1150561"/>
                </a:lnTo>
                <a:lnTo>
                  <a:pt x="3116229" y="1201661"/>
                </a:lnTo>
                <a:lnTo>
                  <a:pt x="3120629" y="1253105"/>
                </a:lnTo>
                <a:lnTo>
                  <a:pt x="3123300" y="1304841"/>
                </a:lnTo>
                <a:lnTo>
                  <a:pt x="3124200" y="1356814"/>
                </a:lnTo>
                <a:lnTo>
                  <a:pt x="3123149" y="1412634"/>
                </a:lnTo>
                <a:lnTo>
                  <a:pt x="3120032" y="1467481"/>
                </a:lnTo>
                <a:lnTo>
                  <a:pt x="3114902" y="1521322"/>
                </a:lnTo>
                <a:lnTo>
                  <a:pt x="3107811" y="1574123"/>
                </a:lnTo>
                <a:lnTo>
                  <a:pt x="3098813" y="1625850"/>
                </a:lnTo>
                <a:lnTo>
                  <a:pt x="3087960" y="1676471"/>
                </a:lnTo>
                <a:lnTo>
                  <a:pt x="3075306" y="1725952"/>
                </a:lnTo>
                <a:lnTo>
                  <a:pt x="3060902" y="1774259"/>
                </a:lnTo>
                <a:lnTo>
                  <a:pt x="3044802" y="1821359"/>
                </a:lnTo>
                <a:lnTo>
                  <a:pt x="3027059" y="1867219"/>
                </a:lnTo>
                <a:lnTo>
                  <a:pt x="3007726" y="1911804"/>
                </a:lnTo>
                <a:lnTo>
                  <a:pt x="2986855" y="1955083"/>
                </a:lnTo>
                <a:lnTo>
                  <a:pt x="2964499" y="1997021"/>
                </a:lnTo>
                <a:lnTo>
                  <a:pt x="2940712" y="2037585"/>
                </a:lnTo>
                <a:lnTo>
                  <a:pt x="2915546" y="2076741"/>
                </a:lnTo>
                <a:lnTo>
                  <a:pt x="2889053" y="2114457"/>
                </a:lnTo>
                <a:lnTo>
                  <a:pt x="2861288" y="2150698"/>
                </a:lnTo>
                <a:lnTo>
                  <a:pt x="2832302" y="2185431"/>
                </a:lnTo>
                <a:lnTo>
                  <a:pt x="2802148" y="2218623"/>
                </a:lnTo>
                <a:lnTo>
                  <a:pt x="2770880" y="2250240"/>
                </a:lnTo>
                <a:lnTo>
                  <a:pt x="2738550" y="2280249"/>
                </a:lnTo>
                <a:lnTo>
                  <a:pt x="2705212" y="2308617"/>
                </a:lnTo>
                <a:lnTo>
                  <a:pt x="2670917" y="2335310"/>
                </a:lnTo>
                <a:lnTo>
                  <a:pt x="2635719" y="2360294"/>
                </a:lnTo>
                <a:lnTo>
                  <a:pt x="2599671" y="2383537"/>
                </a:lnTo>
                <a:lnTo>
                  <a:pt x="2562825" y="2405004"/>
                </a:lnTo>
                <a:lnTo>
                  <a:pt x="2525235" y="2424663"/>
                </a:lnTo>
                <a:lnTo>
                  <a:pt x="2486953" y="2442479"/>
                </a:lnTo>
                <a:lnTo>
                  <a:pt x="2448032" y="2458420"/>
                </a:lnTo>
                <a:lnTo>
                  <a:pt x="2408525" y="2472452"/>
                </a:lnTo>
                <a:lnTo>
                  <a:pt x="2368485" y="2484542"/>
                </a:lnTo>
                <a:lnTo>
                  <a:pt x="2327965" y="2494656"/>
                </a:lnTo>
                <a:lnTo>
                  <a:pt x="2287018" y="2502761"/>
                </a:lnTo>
                <a:lnTo>
                  <a:pt x="2245695" y="2508823"/>
                </a:lnTo>
                <a:lnTo>
                  <a:pt x="2204052" y="2512809"/>
                </a:lnTo>
                <a:lnTo>
                  <a:pt x="2162139" y="2514686"/>
                </a:lnTo>
                <a:lnTo>
                  <a:pt x="2120011" y="2514419"/>
                </a:lnTo>
                <a:lnTo>
                  <a:pt x="2061332" y="2510729"/>
                </a:lnTo>
                <a:lnTo>
                  <a:pt x="1995380" y="2503225"/>
                </a:lnTo>
                <a:lnTo>
                  <a:pt x="1922848" y="2492007"/>
                </a:lnTo>
                <a:lnTo>
                  <a:pt x="1884332" y="2485036"/>
                </a:lnTo>
                <a:lnTo>
                  <a:pt x="1844431" y="2477173"/>
                </a:lnTo>
                <a:lnTo>
                  <a:pt x="1803233" y="2468432"/>
                </a:lnTo>
                <a:lnTo>
                  <a:pt x="1760823" y="2458824"/>
                </a:lnTo>
                <a:lnTo>
                  <a:pt x="1717289" y="2448361"/>
                </a:lnTo>
                <a:lnTo>
                  <a:pt x="1672718" y="2437056"/>
                </a:lnTo>
                <a:lnTo>
                  <a:pt x="1627196" y="2424922"/>
                </a:lnTo>
                <a:lnTo>
                  <a:pt x="1580810" y="2411971"/>
                </a:lnTo>
                <a:lnTo>
                  <a:pt x="1533646" y="2398214"/>
                </a:lnTo>
                <a:lnTo>
                  <a:pt x="1485793" y="2383665"/>
                </a:lnTo>
                <a:lnTo>
                  <a:pt x="1437335" y="2368336"/>
                </a:lnTo>
                <a:lnTo>
                  <a:pt x="1388361" y="2352239"/>
                </a:lnTo>
                <a:lnTo>
                  <a:pt x="1338956" y="2335387"/>
                </a:lnTo>
                <a:lnTo>
                  <a:pt x="1289208" y="2317792"/>
                </a:lnTo>
                <a:lnTo>
                  <a:pt x="1239203" y="2299465"/>
                </a:lnTo>
                <a:lnTo>
                  <a:pt x="1189028" y="2280421"/>
                </a:lnTo>
                <a:lnTo>
                  <a:pt x="1138770" y="2260670"/>
                </a:lnTo>
                <a:lnTo>
                  <a:pt x="1088516" y="2240226"/>
                </a:lnTo>
                <a:lnTo>
                  <a:pt x="1038352" y="2219101"/>
                </a:lnTo>
                <a:lnTo>
                  <a:pt x="988365" y="2197307"/>
                </a:lnTo>
                <a:lnTo>
                  <a:pt x="938642" y="2174856"/>
                </a:lnTo>
                <a:lnTo>
                  <a:pt x="889270" y="2151761"/>
                </a:lnTo>
                <a:lnTo>
                  <a:pt x="840335" y="2128034"/>
                </a:lnTo>
                <a:lnTo>
                  <a:pt x="791925" y="2103688"/>
                </a:lnTo>
                <a:lnTo>
                  <a:pt x="744125" y="2078735"/>
                </a:lnTo>
                <a:lnTo>
                  <a:pt x="697023" y="2053187"/>
                </a:lnTo>
                <a:lnTo>
                  <a:pt x="650705" y="2027056"/>
                </a:lnTo>
                <a:lnTo>
                  <a:pt x="605259" y="2000356"/>
                </a:lnTo>
                <a:lnTo>
                  <a:pt x="560770" y="1973098"/>
                </a:lnTo>
                <a:lnTo>
                  <a:pt x="517327" y="1945295"/>
                </a:lnTo>
                <a:lnTo>
                  <a:pt x="475015" y="1916959"/>
                </a:lnTo>
                <a:lnTo>
                  <a:pt x="433921" y="1888102"/>
                </a:lnTo>
                <a:lnTo>
                  <a:pt x="394132" y="1858738"/>
                </a:lnTo>
                <a:lnTo>
                  <a:pt x="355735" y="1828877"/>
                </a:lnTo>
                <a:lnTo>
                  <a:pt x="318816" y="1798533"/>
                </a:lnTo>
                <a:lnTo>
                  <a:pt x="283463" y="1767718"/>
                </a:lnTo>
                <a:lnTo>
                  <a:pt x="249762" y="1736445"/>
                </a:lnTo>
                <a:lnTo>
                  <a:pt x="217800" y="1704724"/>
                </a:lnTo>
                <a:lnTo>
                  <a:pt x="187663" y="1672570"/>
                </a:lnTo>
                <a:lnTo>
                  <a:pt x="159439" y="1639995"/>
                </a:lnTo>
                <a:lnTo>
                  <a:pt x="133213" y="1607010"/>
                </a:lnTo>
                <a:lnTo>
                  <a:pt x="109074" y="1573628"/>
                </a:lnTo>
                <a:lnTo>
                  <a:pt x="87107" y="1539862"/>
                </a:lnTo>
                <a:lnTo>
                  <a:pt x="67400" y="1505724"/>
                </a:lnTo>
                <a:lnTo>
                  <a:pt x="50039" y="1471225"/>
                </a:lnTo>
                <a:lnTo>
                  <a:pt x="22702" y="1401199"/>
                </a:lnTo>
                <a:lnTo>
                  <a:pt x="5791" y="1329882"/>
                </a:lnTo>
                <a:lnTo>
                  <a:pt x="0" y="1257373"/>
                </a:lnTo>
                <a:close/>
              </a:path>
            </a:pathLst>
          </a:custGeom>
          <a:ln w="1905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8760" y="3377184"/>
            <a:ext cx="1146048" cy="1146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11046" y="3378580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0" y="571500"/>
                </a:moveTo>
                <a:lnTo>
                  <a:pt x="1893" y="524632"/>
                </a:lnTo>
                <a:lnTo>
                  <a:pt x="7477" y="478808"/>
                </a:lnTo>
                <a:lnTo>
                  <a:pt x="16604" y="434173"/>
                </a:lnTo>
                <a:lnTo>
                  <a:pt x="29126" y="390875"/>
                </a:lnTo>
                <a:lnTo>
                  <a:pt x="44898" y="349061"/>
                </a:lnTo>
                <a:lnTo>
                  <a:pt x="63772" y="308878"/>
                </a:lnTo>
                <a:lnTo>
                  <a:pt x="85602" y="270474"/>
                </a:lnTo>
                <a:lnTo>
                  <a:pt x="110240" y="233994"/>
                </a:lnTo>
                <a:lnTo>
                  <a:pt x="137539" y="199588"/>
                </a:lnTo>
                <a:lnTo>
                  <a:pt x="167354" y="167401"/>
                </a:lnTo>
                <a:lnTo>
                  <a:pt x="199536" y="137582"/>
                </a:lnTo>
                <a:lnTo>
                  <a:pt x="233940" y="110276"/>
                </a:lnTo>
                <a:lnTo>
                  <a:pt x="270417" y="85632"/>
                </a:lnTo>
                <a:lnTo>
                  <a:pt x="308822" y="63796"/>
                </a:lnTo>
                <a:lnTo>
                  <a:pt x="349007" y="44916"/>
                </a:lnTo>
                <a:lnTo>
                  <a:pt x="390826" y="29138"/>
                </a:lnTo>
                <a:lnTo>
                  <a:pt x="434132" y="16611"/>
                </a:lnTo>
                <a:lnTo>
                  <a:pt x="478777" y="7480"/>
                </a:lnTo>
                <a:lnTo>
                  <a:pt x="524615" y="1894"/>
                </a:lnTo>
                <a:lnTo>
                  <a:pt x="571499" y="0"/>
                </a:lnTo>
                <a:lnTo>
                  <a:pt x="618367" y="1894"/>
                </a:lnTo>
                <a:lnTo>
                  <a:pt x="664191" y="7480"/>
                </a:lnTo>
                <a:lnTo>
                  <a:pt x="708826" y="16611"/>
                </a:lnTo>
                <a:lnTo>
                  <a:pt x="752124" y="29138"/>
                </a:lnTo>
                <a:lnTo>
                  <a:pt x="793938" y="44916"/>
                </a:lnTo>
                <a:lnTo>
                  <a:pt x="834121" y="63796"/>
                </a:lnTo>
                <a:lnTo>
                  <a:pt x="872525" y="85632"/>
                </a:lnTo>
                <a:lnTo>
                  <a:pt x="909005" y="110276"/>
                </a:lnTo>
                <a:lnTo>
                  <a:pt x="943411" y="137582"/>
                </a:lnTo>
                <a:lnTo>
                  <a:pt x="975598" y="167401"/>
                </a:lnTo>
                <a:lnTo>
                  <a:pt x="1005417" y="199588"/>
                </a:lnTo>
                <a:lnTo>
                  <a:pt x="1032723" y="233994"/>
                </a:lnTo>
                <a:lnTo>
                  <a:pt x="1057367" y="270474"/>
                </a:lnTo>
                <a:lnTo>
                  <a:pt x="1079203" y="308878"/>
                </a:lnTo>
                <a:lnTo>
                  <a:pt x="1098083" y="349061"/>
                </a:lnTo>
                <a:lnTo>
                  <a:pt x="1113861" y="390875"/>
                </a:lnTo>
                <a:lnTo>
                  <a:pt x="1126388" y="434173"/>
                </a:lnTo>
                <a:lnTo>
                  <a:pt x="1135519" y="478808"/>
                </a:lnTo>
                <a:lnTo>
                  <a:pt x="1141105" y="524632"/>
                </a:lnTo>
                <a:lnTo>
                  <a:pt x="1142999" y="571500"/>
                </a:lnTo>
                <a:lnTo>
                  <a:pt x="1141105" y="618367"/>
                </a:lnTo>
                <a:lnTo>
                  <a:pt x="1135519" y="664191"/>
                </a:lnTo>
                <a:lnTo>
                  <a:pt x="1126388" y="708826"/>
                </a:lnTo>
                <a:lnTo>
                  <a:pt x="1113861" y="752124"/>
                </a:lnTo>
                <a:lnTo>
                  <a:pt x="1098083" y="793938"/>
                </a:lnTo>
                <a:lnTo>
                  <a:pt x="1079203" y="834121"/>
                </a:lnTo>
                <a:lnTo>
                  <a:pt x="1057367" y="872525"/>
                </a:lnTo>
                <a:lnTo>
                  <a:pt x="1032723" y="909005"/>
                </a:lnTo>
                <a:lnTo>
                  <a:pt x="1005417" y="943411"/>
                </a:lnTo>
                <a:lnTo>
                  <a:pt x="975598" y="975598"/>
                </a:lnTo>
                <a:lnTo>
                  <a:pt x="943411" y="1005417"/>
                </a:lnTo>
                <a:lnTo>
                  <a:pt x="909005" y="1032723"/>
                </a:lnTo>
                <a:lnTo>
                  <a:pt x="872525" y="1057367"/>
                </a:lnTo>
                <a:lnTo>
                  <a:pt x="834121" y="1079203"/>
                </a:lnTo>
                <a:lnTo>
                  <a:pt x="793938" y="1098083"/>
                </a:lnTo>
                <a:lnTo>
                  <a:pt x="752124" y="1113861"/>
                </a:lnTo>
                <a:lnTo>
                  <a:pt x="708826" y="1126388"/>
                </a:lnTo>
                <a:lnTo>
                  <a:pt x="664191" y="1135519"/>
                </a:lnTo>
                <a:lnTo>
                  <a:pt x="618367" y="1141105"/>
                </a:lnTo>
                <a:lnTo>
                  <a:pt x="571499" y="1143000"/>
                </a:lnTo>
                <a:lnTo>
                  <a:pt x="524615" y="1141105"/>
                </a:lnTo>
                <a:lnTo>
                  <a:pt x="478777" y="1135519"/>
                </a:lnTo>
                <a:lnTo>
                  <a:pt x="434132" y="1126388"/>
                </a:lnTo>
                <a:lnTo>
                  <a:pt x="390826" y="1113861"/>
                </a:lnTo>
                <a:lnTo>
                  <a:pt x="349007" y="1098083"/>
                </a:lnTo>
                <a:lnTo>
                  <a:pt x="308822" y="1079203"/>
                </a:lnTo>
                <a:lnTo>
                  <a:pt x="270417" y="1057367"/>
                </a:lnTo>
                <a:lnTo>
                  <a:pt x="233940" y="1032723"/>
                </a:lnTo>
                <a:lnTo>
                  <a:pt x="199536" y="1005417"/>
                </a:lnTo>
                <a:lnTo>
                  <a:pt x="167354" y="975598"/>
                </a:lnTo>
                <a:lnTo>
                  <a:pt x="137539" y="943411"/>
                </a:lnTo>
                <a:lnTo>
                  <a:pt x="110240" y="909005"/>
                </a:lnTo>
                <a:lnTo>
                  <a:pt x="85602" y="872525"/>
                </a:lnTo>
                <a:lnTo>
                  <a:pt x="63772" y="834121"/>
                </a:lnTo>
                <a:lnTo>
                  <a:pt x="44898" y="793938"/>
                </a:lnTo>
                <a:lnTo>
                  <a:pt x="29126" y="752124"/>
                </a:lnTo>
                <a:lnTo>
                  <a:pt x="16604" y="708826"/>
                </a:lnTo>
                <a:lnTo>
                  <a:pt x="7477" y="664191"/>
                </a:lnTo>
                <a:lnTo>
                  <a:pt x="1893" y="618367"/>
                </a:lnTo>
                <a:lnTo>
                  <a:pt x="0" y="571500"/>
                </a:lnTo>
                <a:close/>
              </a:path>
            </a:pathLst>
          </a:custGeom>
          <a:ln w="1905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00857" y="3445636"/>
            <a:ext cx="110489" cy="389890"/>
          </a:xfrm>
          <a:custGeom>
            <a:avLst/>
            <a:gdLst/>
            <a:ahLst/>
            <a:cxnLst/>
            <a:rect l="l" t="t" r="r" b="b"/>
            <a:pathLst>
              <a:path w="110489" h="389889">
                <a:moveTo>
                  <a:pt x="0" y="0"/>
                </a:moveTo>
                <a:lnTo>
                  <a:pt x="110489" y="389889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75228" y="4414139"/>
            <a:ext cx="129539" cy="220979"/>
          </a:xfrm>
          <a:custGeom>
            <a:avLst/>
            <a:gdLst/>
            <a:ahLst/>
            <a:cxnLst/>
            <a:rect l="l" t="t" r="r" b="b"/>
            <a:pathLst>
              <a:path w="129539" h="220979">
                <a:moveTo>
                  <a:pt x="129286" y="0"/>
                </a:moveTo>
                <a:lnTo>
                  <a:pt x="0" y="220853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23310" y="4183760"/>
            <a:ext cx="158750" cy="42545"/>
          </a:xfrm>
          <a:custGeom>
            <a:avLst/>
            <a:gdLst/>
            <a:ahLst/>
            <a:cxnLst/>
            <a:rect l="l" t="t" r="r" b="b"/>
            <a:pathLst>
              <a:path w="158750" h="42545">
                <a:moveTo>
                  <a:pt x="158750" y="0"/>
                </a:moveTo>
                <a:lnTo>
                  <a:pt x="0" y="42037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36189" y="4521580"/>
            <a:ext cx="62865" cy="152400"/>
          </a:xfrm>
          <a:custGeom>
            <a:avLst/>
            <a:gdLst/>
            <a:ahLst/>
            <a:cxnLst/>
            <a:rect l="l" t="t" r="r" b="b"/>
            <a:pathLst>
              <a:path w="62864" h="152400">
                <a:moveTo>
                  <a:pt x="0" y="0"/>
                </a:moveTo>
                <a:lnTo>
                  <a:pt x="62865" y="151892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67557" y="4174744"/>
            <a:ext cx="281940" cy="50165"/>
          </a:xfrm>
          <a:custGeom>
            <a:avLst/>
            <a:gdLst/>
            <a:ahLst/>
            <a:cxnLst/>
            <a:rect l="l" t="t" r="r" b="b"/>
            <a:pathLst>
              <a:path w="281939" h="50164">
                <a:moveTo>
                  <a:pt x="0" y="0"/>
                </a:moveTo>
                <a:lnTo>
                  <a:pt x="281939" y="50164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40658" y="3534917"/>
            <a:ext cx="37465" cy="180340"/>
          </a:xfrm>
          <a:custGeom>
            <a:avLst/>
            <a:gdLst/>
            <a:ahLst/>
            <a:cxnLst/>
            <a:rect l="l" t="t" r="r" b="b"/>
            <a:pathLst>
              <a:path w="37464" h="180339">
                <a:moveTo>
                  <a:pt x="0" y="0"/>
                </a:moveTo>
                <a:lnTo>
                  <a:pt x="37464" y="18034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93286" y="3916553"/>
            <a:ext cx="156210" cy="96520"/>
          </a:xfrm>
          <a:custGeom>
            <a:avLst/>
            <a:gdLst/>
            <a:ahLst/>
            <a:cxnLst/>
            <a:rect l="l" t="t" r="r" b="b"/>
            <a:pathLst>
              <a:path w="156210" h="96520">
                <a:moveTo>
                  <a:pt x="0" y="96520"/>
                </a:moveTo>
                <a:lnTo>
                  <a:pt x="15621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44745" y="3210941"/>
            <a:ext cx="110489" cy="389890"/>
          </a:xfrm>
          <a:custGeom>
            <a:avLst/>
            <a:gdLst/>
            <a:ahLst/>
            <a:cxnLst/>
            <a:rect l="l" t="t" r="r" b="b"/>
            <a:pathLst>
              <a:path w="110489" h="389889">
                <a:moveTo>
                  <a:pt x="0" y="0"/>
                </a:moveTo>
                <a:lnTo>
                  <a:pt x="110489" y="389889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25821" y="3600830"/>
            <a:ext cx="129539" cy="220979"/>
          </a:xfrm>
          <a:custGeom>
            <a:avLst/>
            <a:gdLst/>
            <a:ahLst/>
            <a:cxnLst/>
            <a:rect l="l" t="t" r="r" b="b"/>
            <a:pathLst>
              <a:path w="129539" h="220979">
                <a:moveTo>
                  <a:pt x="129412" y="0"/>
                </a:moveTo>
                <a:lnTo>
                  <a:pt x="0" y="220853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67198" y="3821684"/>
            <a:ext cx="158750" cy="42545"/>
          </a:xfrm>
          <a:custGeom>
            <a:avLst/>
            <a:gdLst/>
            <a:ahLst/>
            <a:cxnLst/>
            <a:rect l="l" t="t" r="r" b="b"/>
            <a:pathLst>
              <a:path w="158750" h="42545">
                <a:moveTo>
                  <a:pt x="158623" y="0"/>
                </a:moveTo>
                <a:lnTo>
                  <a:pt x="0" y="42164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25821" y="3821684"/>
            <a:ext cx="63500" cy="152400"/>
          </a:xfrm>
          <a:custGeom>
            <a:avLst/>
            <a:gdLst/>
            <a:ahLst/>
            <a:cxnLst/>
            <a:rect l="l" t="t" r="r" b="b"/>
            <a:pathLst>
              <a:path w="63500" h="152400">
                <a:moveTo>
                  <a:pt x="0" y="0"/>
                </a:moveTo>
                <a:lnTo>
                  <a:pt x="62991" y="151892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55234" y="3600830"/>
            <a:ext cx="281940" cy="50800"/>
          </a:xfrm>
          <a:custGeom>
            <a:avLst/>
            <a:gdLst/>
            <a:ahLst/>
            <a:cxnLst/>
            <a:rect l="l" t="t" r="r" b="b"/>
            <a:pathLst>
              <a:path w="281939" h="50800">
                <a:moveTo>
                  <a:pt x="0" y="0"/>
                </a:moveTo>
                <a:lnTo>
                  <a:pt x="281813" y="50292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37047" y="3651122"/>
            <a:ext cx="37465" cy="180340"/>
          </a:xfrm>
          <a:custGeom>
            <a:avLst/>
            <a:gdLst/>
            <a:ahLst/>
            <a:cxnLst/>
            <a:rect l="l" t="t" r="r" b="b"/>
            <a:pathLst>
              <a:path w="37464" h="180339">
                <a:moveTo>
                  <a:pt x="0" y="0"/>
                </a:moveTo>
                <a:lnTo>
                  <a:pt x="37464" y="180212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37047" y="3554603"/>
            <a:ext cx="156210" cy="96520"/>
          </a:xfrm>
          <a:custGeom>
            <a:avLst/>
            <a:gdLst/>
            <a:ahLst/>
            <a:cxnLst/>
            <a:rect l="l" t="t" r="r" b="b"/>
            <a:pathLst>
              <a:path w="156210" h="96520">
                <a:moveTo>
                  <a:pt x="0" y="96520"/>
                </a:moveTo>
                <a:lnTo>
                  <a:pt x="15621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45834" y="3737483"/>
            <a:ext cx="83185" cy="396875"/>
          </a:xfrm>
          <a:custGeom>
            <a:avLst/>
            <a:gdLst/>
            <a:ahLst/>
            <a:cxnLst/>
            <a:rect l="l" t="t" r="r" b="b"/>
            <a:pathLst>
              <a:path w="83185" h="396875">
                <a:moveTo>
                  <a:pt x="0" y="396621"/>
                </a:moveTo>
                <a:lnTo>
                  <a:pt x="83185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29020" y="3601973"/>
            <a:ext cx="217170" cy="135890"/>
          </a:xfrm>
          <a:custGeom>
            <a:avLst/>
            <a:gdLst/>
            <a:ahLst/>
            <a:cxnLst/>
            <a:rect l="l" t="t" r="r" b="b"/>
            <a:pathLst>
              <a:path w="217170" h="135889">
                <a:moveTo>
                  <a:pt x="0" y="135508"/>
                </a:moveTo>
                <a:lnTo>
                  <a:pt x="217042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46063" y="3601973"/>
            <a:ext cx="160655" cy="36830"/>
          </a:xfrm>
          <a:custGeom>
            <a:avLst/>
            <a:gdLst/>
            <a:ahLst/>
            <a:cxnLst/>
            <a:rect l="l" t="t" r="r" b="b"/>
            <a:pathLst>
              <a:path w="160654" h="36829">
                <a:moveTo>
                  <a:pt x="0" y="0"/>
                </a:moveTo>
                <a:lnTo>
                  <a:pt x="160146" y="36321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46063" y="3438271"/>
            <a:ext cx="15240" cy="163830"/>
          </a:xfrm>
          <a:custGeom>
            <a:avLst/>
            <a:gdLst/>
            <a:ahLst/>
            <a:cxnLst/>
            <a:rect l="l" t="t" r="r" b="b"/>
            <a:pathLst>
              <a:path w="15239" h="163829">
                <a:moveTo>
                  <a:pt x="0" y="163702"/>
                </a:moveTo>
                <a:lnTo>
                  <a:pt x="14859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02705" y="3562096"/>
            <a:ext cx="226695" cy="175895"/>
          </a:xfrm>
          <a:custGeom>
            <a:avLst/>
            <a:gdLst/>
            <a:ahLst/>
            <a:cxnLst/>
            <a:rect l="l" t="t" r="r" b="b"/>
            <a:pathLst>
              <a:path w="226695" h="175895">
                <a:moveTo>
                  <a:pt x="226314" y="175386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02705" y="3385184"/>
            <a:ext cx="50800" cy="177165"/>
          </a:xfrm>
          <a:custGeom>
            <a:avLst/>
            <a:gdLst/>
            <a:ahLst/>
            <a:cxnLst/>
            <a:rect l="l" t="t" r="r" b="b"/>
            <a:pathLst>
              <a:path w="50800" h="177164">
                <a:moveTo>
                  <a:pt x="0" y="176911"/>
                </a:moveTo>
                <a:lnTo>
                  <a:pt x="50546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19571" y="3562096"/>
            <a:ext cx="183515" cy="13335"/>
          </a:xfrm>
          <a:custGeom>
            <a:avLst/>
            <a:gdLst/>
            <a:ahLst/>
            <a:cxnLst/>
            <a:rect l="l" t="t" r="r" b="b"/>
            <a:pathLst>
              <a:path w="183514" h="13335">
                <a:moveTo>
                  <a:pt x="183133" y="0"/>
                </a:moveTo>
                <a:lnTo>
                  <a:pt x="0" y="12953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76366" y="4496434"/>
            <a:ext cx="326390" cy="241300"/>
          </a:xfrm>
          <a:custGeom>
            <a:avLst/>
            <a:gdLst/>
            <a:ahLst/>
            <a:cxnLst/>
            <a:rect l="l" t="t" r="r" b="b"/>
            <a:pathLst>
              <a:path w="326389" h="241300">
                <a:moveTo>
                  <a:pt x="325882" y="241045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43601" y="4242689"/>
            <a:ext cx="33020" cy="254000"/>
          </a:xfrm>
          <a:custGeom>
            <a:avLst/>
            <a:gdLst/>
            <a:ahLst/>
            <a:cxnLst/>
            <a:rect l="l" t="t" r="r" b="b"/>
            <a:pathLst>
              <a:path w="33020" h="254000">
                <a:moveTo>
                  <a:pt x="32765" y="253746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43601" y="4112259"/>
            <a:ext cx="100330" cy="130810"/>
          </a:xfrm>
          <a:custGeom>
            <a:avLst/>
            <a:gdLst/>
            <a:ahLst/>
            <a:cxnLst/>
            <a:rect l="l" t="t" r="r" b="b"/>
            <a:pathLst>
              <a:path w="100329" h="130810">
                <a:moveTo>
                  <a:pt x="0" y="130428"/>
                </a:moveTo>
                <a:lnTo>
                  <a:pt x="99822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00979" y="4161028"/>
            <a:ext cx="142875" cy="81915"/>
          </a:xfrm>
          <a:custGeom>
            <a:avLst/>
            <a:gdLst/>
            <a:ahLst/>
            <a:cxnLst/>
            <a:rect l="l" t="t" r="r" b="b"/>
            <a:pathLst>
              <a:path w="142875" h="81914">
                <a:moveTo>
                  <a:pt x="142621" y="81661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22621" y="4496434"/>
            <a:ext cx="254000" cy="132715"/>
          </a:xfrm>
          <a:custGeom>
            <a:avLst/>
            <a:gdLst/>
            <a:ahLst/>
            <a:cxnLst/>
            <a:rect l="l" t="t" r="r" b="b"/>
            <a:pathLst>
              <a:path w="254000" h="132714">
                <a:moveTo>
                  <a:pt x="253745" y="0"/>
                </a:moveTo>
                <a:lnTo>
                  <a:pt x="0" y="132714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82794" y="4509389"/>
            <a:ext cx="140335" cy="120014"/>
          </a:xfrm>
          <a:custGeom>
            <a:avLst/>
            <a:gdLst/>
            <a:ahLst/>
            <a:cxnLst/>
            <a:rect l="l" t="t" r="r" b="b"/>
            <a:pathLst>
              <a:path w="140335" h="120014">
                <a:moveTo>
                  <a:pt x="139826" y="119761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57978" y="4629150"/>
            <a:ext cx="64769" cy="172085"/>
          </a:xfrm>
          <a:custGeom>
            <a:avLst/>
            <a:gdLst/>
            <a:ahLst/>
            <a:cxnLst/>
            <a:rect l="l" t="t" r="r" b="b"/>
            <a:pathLst>
              <a:path w="64770" h="172085">
                <a:moveTo>
                  <a:pt x="64643" y="0"/>
                </a:moveTo>
                <a:lnTo>
                  <a:pt x="0" y="171831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393307" y="5627623"/>
            <a:ext cx="57912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Arial"/>
                <a:cs typeface="Arial"/>
              </a:rPr>
              <a:t>IgE</a:t>
            </a:r>
            <a:endParaRPr sz="29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824411" y="2133555"/>
            <a:ext cx="2089785" cy="1071880"/>
          </a:xfrm>
          <a:custGeom>
            <a:avLst/>
            <a:gdLst/>
            <a:ahLst/>
            <a:cxnLst/>
            <a:rect l="l" t="t" r="r" b="b"/>
            <a:pathLst>
              <a:path w="2089785" h="1071880">
                <a:moveTo>
                  <a:pt x="1680530" y="702989"/>
                </a:moveTo>
                <a:lnTo>
                  <a:pt x="1887032" y="1071416"/>
                </a:lnTo>
                <a:lnTo>
                  <a:pt x="2089216" y="836720"/>
                </a:lnTo>
                <a:lnTo>
                  <a:pt x="2004507" y="809034"/>
                </a:lnTo>
                <a:lnTo>
                  <a:pt x="1994945" y="767815"/>
                </a:lnTo>
                <a:lnTo>
                  <a:pt x="1982872" y="727246"/>
                </a:lnTo>
                <a:lnTo>
                  <a:pt x="1754825" y="727246"/>
                </a:lnTo>
                <a:lnTo>
                  <a:pt x="1680530" y="702989"/>
                </a:lnTo>
                <a:close/>
              </a:path>
              <a:path w="2089785" h="1071880">
                <a:moveTo>
                  <a:pt x="1550926" y="213477"/>
                </a:moveTo>
                <a:lnTo>
                  <a:pt x="836389" y="213477"/>
                </a:lnTo>
                <a:lnTo>
                  <a:pt x="886479" y="215757"/>
                </a:lnTo>
                <a:lnTo>
                  <a:pt x="936584" y="220332"/>
                </a:lnTo>
                <a:lnTo>
                  <a:pt x="986571" y="227135"/>
                </a:lnTo>
                <a:lnTo>
                  <a:pt x="1036305" y="236097"/>
                </a:lnTo>
                <a:lnTo>
                  <a:pt x="1085653" y="247153"/>
                </a:lnTo>
                <a:lnTo>
                  <a:pt x="1134479" y="260233"/>
                </a:lnTo>
                <a:lnTo>
                  <a:pt x="1182651" y="275272"/>
                </a:lnTo>
                <a:lnTo>
                  <a:pt x="1230033" y="292202"/>
                </a:lnTo>
                <a:lnTo>
                  <a:pt x="1276492" y="310955"/>
                </a:lnTo>
                <a:lnTo>
                  <a:pt x="1321893" y="331465"/>
                </a:lnTo>
                <a:lnTo>
                  <a:pt x="1366102" y="353663"/>
                </a:lnTo>
                <a:lnTo>
                  <a:pt x="1408986" y="377482"/>
                </a:lnTo>
                <a:lnTo>
                  <a:pt x="1450409" y="402856"/>
                </a:lnTo>
                <a:lnTo>
                  <a:pt x="1490239" y="429716"/>
                </a:lnTo>
                <a:lnTo>
                  <a:pt x="1528339" y="457996"/>
                </a:lnTo>
                <a:lnTo>
                  <a:pt x="1564578" y="487627"/>
                </a:lnTo>
                <a:lnTo>
                  <a:pt x="1598819" y="518543"/>
                </a:lnTo>
                <a:lnTo>
                  <a:pt x="1631041" y="550801"/>
                </a:lnTo>
                <a:lnTo>
                  <a:pt x="1660776" y="583960"/>
                </a:lnTo>
                <a:lnTo>
                  <a:pt x="1688222" y="618326"/>
                </a:lnTo>
                <a:lnTo>
                  <a:pt x="1713136" y="653707"/>
                </a:lnTo>
                <a:lnTo>
                  <a:pt x="1735381" y="690037"/>
                </a:lnTo>
                <a:lnTo>
                  <a:pt x="1754825" y="727246"/>
                </a:lnTo>
                <a:lnTo>
                  <a:pt x="1982872" y="727246"/>
                </a:lnTo>
                <a:lnTo>
                  <a:pt x="1968182" y="686781"/>
                </a:lnTo>
                <a:lnTo>
                  <a:pt x="1951131" y="647081"/>
                </a:lnTo>
                <a:lnTo>
                  <a:pt x="1931735" y="608003"/>
                </a:lnTo>
                <a:lnTo>
                  <a:pt x="1910069" y="569606"/>
                </a:lnTo>
                <a:lnTo>
                  <a:pt x="1886209" y="531946"/>
                </a:lnTo>
                <a:lnTo>
                  <a:pt x="1860231" y="495083"/>
                </a:lnTo>
                <a:lnTo>
                  <a:pt x="1832210" y="459073"/>
                </a:lnTo>
                <a:lnTo>
                  <a:pt x="1802221" y="423975"/>
                </a:lnTo>
                <a:lnTo>
                  <a:pt x="1770341" y="389847"/>
                </a:lnTo>
                <a:lnTo>
                  <a:pt x="1736645" y="356747"/>
                </a:lnTo>
                <a:lnTo>
                  <a:pt x="1701208" y="324733"/>
                </a:lnTo>
                <a:lnTo>
                  <a:pt x="1664106" y="293861"/>
                </a:lnTo>
                <a:lnTo>
                  <a:pt x="1625415" y="264192"/>
                </a:lnTo>
                <a:lnTo>
                  <a:pt x="1585210" y="235782"/>
                </a:lnTo>
                <a:lnTo>
                  <a:pt x="1550926" y="213477"/>
                </a:lnTo>
                <a:close/>
              </a:path>
              <a:path w="2089785" h="1071880">
                <a:moveTo>
                  <a:pt x="796442" y="0"/>
                </a:moveTo>
                <a:lnTo>
                  <a:pt x="744239" y="2075"/>
                </a:lnTo>
                <a:lnTo>
                  <a:pt x="693177" y="6340"/>
                </a:lnTo>
                <a:lnTo>
                  <a:pt x="643329" y="12741"/>
                </a:lnTo>
                <a:lnTo>
                  <a:pt x="594769" y="21229"/>
                </a:lnTo>
                <a:lnTo>
                  <a:pt x="547570" y="31753"/>
                </a:lnTo>
                <a:lnTo>
                  <a:pt x="501803" y="44262"/>
                </a:lnTo>
                <a:lnTo>
                  <a:pt x="457544" y="58704"/>
                </a:lnTo>
                <a:lnTo>
                  <a:pt x="414864" y="75030"/>
                </a:lnTo>
                <a:lnTo>
                  <a:pt x="373836" y="93187"/>
                </a:lnTo>
                <a:lnTo>
                  <a:pt x="334535" y="113126"/>
                </a:lnTo>
                <a:lnTo>
                  <a:pt x="297032" y="134795"/>
                </a:lnTo>
                <a:lnTo>
                  <a:pt x="261401" y="158143"/>
                </a:lnTo>
                <a:lnTo>
                  <a:pt x="227714" y="183121"/>
                </a:lnTo>
                <a:lnTo>
                  <a:pt x="196046" y="209675"/>
                </a:lnTo>
                <a:lnTo>
                  <a:pt x="166468" y="237757"/>
                </a:lnTo>
                <a:lnTo>
                  <a:pt x="139054" y="267314"/>
                </a:lnTo>
                <a:lnTo>
                  <a:pt x="113877" y="298297"/>
                </a:lnTo>
                <a:lnTo>
                  <a:pt x="91010" y="330653"/>
                </a:lnTo>
                <a:lnTo>
                  <a:pt x="70526" y="364333"/>
                </a:lnTo>
                <a:lnTo>
                  <a:pt x="52499" y="399286"/>
                </a:lnTo>
                <a:lnTo>
                  <a:pt x="37000" y="435459"/>
                </a:lnTo>
                <a:lnTo>
                  <a:pt x="24103" y="472804"/>
                </a:lnTo>
                <a:lnTo>
                  <a:pt x="13882" y="511268"/>
                </a:lnTo>
                <a:lnTo>
                  <a:pt x="6409" y="550801"/>
                </a:lnTo>
                <a:lnTo>
                  <a:pt x="1757" y="591351"/>
                </a:lnTo>
                <a:lnTo>
                  <a:pt x="0" y="632869"/>
                </a:lnTo>
                <a:lnTo>
                  <a:pt x="1209" y="675303"/>
                </a:lnTo>
                <a:lnTo>
                  <a:pt x="217998" y="698671"/>
                </a:lnTo>
                <a:lnTo>
                  <a:pt x="214258" y="656249"/>
                </a:lnTo>
                <a:lnTo>
                  <a:pt x="215018" y="615040"/>
                </a:lnTo>
                <a:lnTo>
                  <a:pt x="220153" y="575161"/>
                </a:lnTo>
                <a:lnTo>
                  <a:pt x="229538" y="536728"/>
                </a:lnTo>
                <a:lnTo>
                  <a:pt x="243046" y="499860"/>
                </a:lnTo>
                <a:lnTo>
                  <a:pt x="260553" y="464671"/>
                </a:lnTo>
                <a:lnTo>
                  <a:pt x="281932" y="431281"/>
                </a:lnTo>
                <a:lnTo>
                  <a:pt x="307059" y="399805"/>
                </a:lnTo>
                <a:lnTo>
                  <a:pt x="335807" y="370360"/>
                </a:lnTo>
                <a:lnTo>
                  <a:pt x="368051" y="343064"/>
                </a:lnTo>
                <a:lnTo>
                  <a:pt x="403665" y="318034"/>
                </a:lnTo>
                <a:lnTo>
                  <a:pt x="442525" y="295385"/>
                </a:lnTo>
                <a:lnTo>
                  <a:pt x="484504" y="275236"/>
                </a:lnTo>
                <a:lnTo>
                  <a:pt x="529476" y="257703"/>
                </a:lnTo>
                <a:lnTo>
                  <a:pt x="577317" y="242903"/>
                </a:lnTo>
                <a:lnTo>
                  <a:pt x="627901" y="230953"/>
                </a:lnTo>
                <a:lnTo>
                  <a:pt x="681101" y="221970"/>
                </a:lnTo>
                <a:lnTo>
                  <a:pt x="736793" y="216071"/>
                </a:lnTo>
                <a:lnTo>
                  <a:pt x="786449" y="213560"/>
                </a:lnTo>
                <a:lnTo>
                  <a:pt x="1550926" y="213477"/>
                </a:lnTo>
                <a:lnTo>
                  <a:pt x="1543566" y="208689"/>
                </a:lnTo>
                <a:lnTo>
                  <a:pt x="1500560" y="182971"/>
                </a:lnTo>
                <a:lnTo>
                  <a:pt x="1456267" y="158687"/>
                </a:lnTo>
                <a:lnTo>
                  <a:pt x="1410762" y="135893"/>
                </a:lnTo>
                <a:lnTo>
                  <a:pt x="1364121" y="114649"/>
                </a:lnTo>
                <a:lnTo>
                  <a:pt x="1316420" y="95012"/>
                </a:lnTo>
                <a:lnTo>
                  <a:pt x="1267734" y="77039"/>
                </a:lnTo>
                <a:lnTo>
                  <a:pt x="1218139" y="60789"/>
                </a:lnTo>
                <a:lnTo>
                  <a:pt x="1167710" y="46320"/>
                </a:lnTo>
                <a:lnTo>
                  <a:pt x="1116523" y="33690"/>
                </a:lnTo>
                <a:lnTo>
                  <a:pt x="1064654" y="22956"/>
                </a:lnTo>
                <a:lnTo>
                  <a:pt x="1012178" y="14177"/>
                </a:lnTo>
                <a:lnTo>
                  <a:pt x="959170" y="7410"/>
                </a:lnTo>
                <a:lnTo>
                  <a:pt x="903981" y="2616"/>
                </a:lnTo>
                <a:lnTo>
                  <a:pt x="849714" y="163"/>
                </a:lnTo>
                <a:lnTo>
                  <a:pt x="796442" y="0"/>
                </a:lnTo>
                <a:close/>
              </a:path>
            </a:pathLst>
          </a:custGeom>
          <a:solidFill>
            <a:srgbClr val="715F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24411" y="2133555"/>
            <a:ext cx="2089785" cy="1071880"/>
          </a:xfrm>
          <a:custGeom>
            <a:avLst/>
            <a:gdLst/>
            <a:ahLst/>
            <a:cxnLst/>
            <a:rect l="l" t="t" r="r" b="b"/>
            <a:pathLst>
              <a:path w="2089785" h="1071880">
                <a:moveTo>
                  <a:pt x="1209" y="675303"/>
                </a:moveTo>
                <a:lnTo>
                  <a:pt x="0" y="632869"/>
                </a:lnTo>
                <a:lnTo>
                  <a:pt x="1757" y="591351"/>
                </a:lnTo>
                <a:lnTo>
                  <a:pt x="6409" y="550801"/>
                </a:lnTo>
                <a:lnTo>
                  <a:pt x="13882" y="511268"/>
                </a:lnTo>
                <a:lnTo>
                  <a:pt x="24103" y="472804"/>
                </a:lnTo>
                <a:lnTo>
                  <a:pt x="37000" y="435459"/>
                </a:lnTo>
                <a:lnTo>
                  <a:pt x="52499" y="399286"/>
                </a:lnTo>
                <a:lnTo>
                  <a:pt x="70526" y="364333"/>
                </a:lnTo>
                <a:lnTo>
                  <a:pt x="91010" y="330653"/>
                </a:lnTo>
                <a:lnTo>
                  <a:pt x="113877" y="298297"/>
                </a:lnTo>
                <a:lnTo>
                  <a:pt x="139054" y="267314"/>
                </a:lnTo>
                <a:lnTo>
                  <a:pt x="166468" y="237757"/>
                </a:lnTo>
                <a:lnTo>
                  <a:pt x="196046" y="209675"/>
                </a:lnTo>
                <a:lnTo>
                  <a:pt x="227714" y="183121"/>
                </a:lnTo>
                <a:lnTo>
                  <a:pt x="261401" y="158143"/>
                </a:lnTo>
                <a:lnTo>
                  <a:pt x="297032" y="134795"/>
                </a:lnTo>
                <a:lnTo>
                  <a:pt x="334535" y="113126"/>
                </a:lnTo>
                <a:lnTo>
                  <a:pt x="373836" y="93187"/>
                </a:lnTo>
                <a:lnTo>
                  <a:pt x="414864" y="75030"/>
                </a:lnTo>
                <a:lnTo>
                  <a:pt x="457544" y="58704"/>
                </a:lnTo>
                <a:lnTo>
                  <a:pt x="501803" y="44262"/>
                </a:lnTo>
                <a:lnTo>
                  <a:pt x="547570" y="31753"/>
                </a:lnTo>
                <a:lnTo>
                  <a:pt x="594769" y="21229"/>
                </a:lnTo>
                <a:lnTo>
                  <a:pt x="643329" y="12741"/>
                </a:lnTo>
                <a:lnTo>
                  <a:pt x="693177" y="6340"/>
                </a:lnTo>
                <a:lnTo>
                  <a:pt x="744239" y="2075"/>
                </a:lnTo>
                <a:lnTo>
                  <a:pt x="796442" y="0"/>
                </a:lnTo>
                <a:lnTo>
                  <a:pt x="849714" y="163"/>
                </a:lnTo>
                <a:lnTo>
                  <a:pt x="903981" y="2616"/>
                </a:lnTo>
                <a:lnTo>
                  <a:pt x="959170" y="7410"/>
                </a:lnTo>
                <a:lnTo>
                  <a:pt x="1012178" y="14177"/>
                </a:lnTo>
                <a:lnTo>
                  <a:pt x="1064654" y="22956"/>
                </a:lnTo>
                <a:lnTo>
                  <a:pt x="1116523" y="33690"/>
                </a:lnTo>
                <a:lnTo>
                  <a:pt x="1167710" y="46320"/>
                </a:lnTo>
                <a:lnTo>
                  <a:pt x="1218139" y="60789"/>
                </a:lnTo>
                <a:lnTo>
                  <a:pt x="1267734" y="77039"/>
                </a:lnTo>
                <a:lnTo>
                  <a:pt x="1316420" y="95012"/>
                </a:lnTo>
                <a:lnTo>
                  <a:pt x="1364121" y="114649"/>
                </a:lnTo>
                <a:lnTo>
                  <a:pt x="1410762" y="135893"/>
                </a:lnTo>
                <a:lnTo>
                  <a:pt x="1456267" y="158687"/>
                </a:lnTo>
                <a:lnTo>
                  <a:pt x="1500560" y="182971"/>
                </a:lnTo>
                <a:lnTo>
                  <a:pt x="1543566" y="208689"/>
                </a:lnTo>
                <a:lnTo>
                  <a:pt x="1585210" y="235782"/>
                </a:lnTo>
                <a:lnTo>
                  <a:pt x="1625415" y="264192"/>
                </a:lnTo>
                <a:lnTo>
                  <a:pt x="1664106" y="293861"/>
                </a:lnTo>
                <a:lnTo>
                  <a:pt x="1701208" y="324733"/>
                </a:lnTo>
                <a:lnTo>
                  <a:pt x="1736645" y="356747"/>
                </a:lnTo>
                <a:lnTo>
                  <a:pt x="1770341" y="389847"/>
                </a:lnTo>
                <a:lnTo>
                  <a:pt x="1802221" y="423975"/>
                </a:lnTo>
                <a:lnTo>
                  <a:pt x="1832210" y="459073"/>
                </a:lnTo>
                <a:lnTo>
                  <a:pt x="1860231" y="495083"/>
                </a:lnTo>
                <a:lnTo>
                  <a:pt x="1886209" y="531946"/>
                </a:lnTo>
                <a:lnTo>
                  <a:pt x="1910069" y="569606"/>
                </a:lnTo>
                <a:lnTo>
                  <a:pt x="1931735" y="608003"/>
                </a:lnTo>
                <a:lnTo>
                  <a:pt x="1951131" y="647081"/>
                </a:lnTo>
                <a:lnTo>
                  <a:pt x="1968182" y="686781"/>
                </a:lnTo>
                <a:lnTo>
                  <a:pt x="1982812" y="727045"/>
                </a:lnTo>
                <a:lnTo>
                  <a:pt x="1994945" y="767815"/>
                </a:lnTo>
                <a:lnTo>
                  <a:pt x="2004507" y="809034"/>
                </a:lnTo>
                <a:lnTo>
                  <a:pt x="2089216" y="836720"/>
                </a:lnTo>
                <a:lnTo>
                  <a:pt x="1887032" y="1071416"/>
                </a:lnTo>
                <a:lnTo>
                  <a:pt x="1680530" y="702989"/>
                </a:lnTo>
                <a:lnTo>
                  <a:pt x="1754825" y="727246"/>
                </a:lnTo>
                <a:lnTo>
                  <a:pt x="1735381" y="690037"/>
                </a:lnTo>
                <a:lnTo>
                  <a:pt x="1713136" y="653707"/>
                </a:lnTo>
                <a:lnTo>
                  <a:pt x="1688222" y="618326"/>
                </a:lnTo>
                <a:lnTo>
                  <a:pt x="1660776" y="583960"/>
                </a:lnTo>
                <a:lnTo>
                  <a:pt x="1630930" y="550677"/>
                </a:lnTo>
                <a:lnTo>
                  <a:pt x="1598819" y="518543"/>
                </a:lnTo>
                <a:lnTo>
                  <a:pt x="1564578" y="487627"/>
                </a:lnTo>
                <a:lnTo>
                  <a:pt x="1528339" y="457996"/>
                </a:lnTo>
                <a:lnTo>
                  <a:pt x="1490239" y="429716"/>
                </a:lnTo>
                <a:lnTo>
                  <a:pt x="1450409" y="402856"/>
                </a:lnTo>
                <a:lnTo>
                  <a:pt x="1408986" y="377482"/>
                </a:lnTo>
                <a:lnTo>
                  <a:pt x="1366102" y="353663"/>
                </a:lnTo>
                <a:lnTo>
                  <a:pt x="1321893" y="331465"/>
                </a:lnTo>
                <a:lnTo>
                  <a:pt x="1276492" y="310955"/>
                </a:lnTo>
                <a:lnTo>
                  <a:pt x="1230033" y="292202"/>
                </a:lnTo>
                <a:lnTo>
                  <a:pt x="1182651" y="275272"/>
                </a:lnTo>
                <a:lnTo>
                  <a:pt x="1134479" y="260233"/>
                </a:lnTo>
                <a:lnTo>
                  <a:pt x="1085653" y="247153"/>
                </a:lnTo>
                <a:lnTo>
                  <a:pt x="1036305" y="236097"/>
                </a:lnTo>
                <a:lnTo>
                  <a:pt x="986571" y="227135"/>
                </a:lnTo>
                <a:lnTo>
                  <a:pt x="936584" y="220332"/>
                </a:lnTo>
                <a:lnTo>
                  <a:pt x="886479" y="215757"/>
                </a:lnTo>
                <a:lnTo>
                  <a:pt x="836389" y="213477"/>
                </a:lnTo>
                <a:lnTo>
                  <a:pt x="786449" y="213560"/>
                </a:lnTo>
                <a:lnTo>
                  <a:pt x="736793" y="216071"/>
                </a:lnTo>
                <a:lnTo>
                  <a:pt x="681101" y="221970"/>
                </a:lnTo>
                <a:lnTo>
                  <a:pt x="627901" y="230953"/>
                </a:lnTo>
                <a:lnTo>
                  <a:pt x="577317" y="242903"/>
                </a:lnTo>
                <a:lnTo>
                  <a:pt x="529476" y="257703"/>
                </a:lnTo>
                <a:lnTo>
                  <a:pt x="484504" y="275236"/>
                </a:lnTo>
                <a:lnTo>
                  <a:pt x="442525" y="295385"/>
                </a:lnTo>
                <a:lnTo>
                  <a:pt x="403665" y="318034"/>
                </a:lnTo>
                <a:lnTo>
                  <a:pt x="368051" y="343064"/>
                </a:lnTo>
                <a:lnTo>
                  <a:pt x="335807" y="370360"/>
                </a:lnTo>
                <a:lnTo>
                  <a:pt x="307059" y="399805"/>
                </a:lnTo>
                <a:lnTo>
                  <a:pt x="281932" y="431281"/>
                </a:lnTo>
                <a:lnTo>
                  <a:pt x="260553" y="464671"/>
                </a:lnTo>
                <a:lnTo>
                  <a:pt x="243046" y="499860"/>
                </a:lnTo>
                <a:lnTo>
                  <a:pt x="229538" y="536728"/>
                </a:lnTo>
                <a:lnTo>
                  <a:pt x="220153" y="575161"/>
                </a:lnTo>
                <a:lnTo>
                  <a:pt x="215018" y="615040"/>
                </a:lnTo>
                <a:lnTo>
                  <a:pt x="214258" y="656249"/>
                </a:lnTo>
                <a:lnTo>
                  <a:pt x="217998" y="698671"/>
                </a:lnTo>
                <a:lnTo>
                  <a:pt x="1209" y="675303"/>
                </a:lnTo>
                <a:close/>
              </a:path>
            </a:pathLst>
          </a:custGeom>
          <a:ln w="19050">
            <a:solidFill>
              <a:srgbClr val="524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131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3656329" cy="10871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First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exposure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715F55"/>
              </a:buClr>
              <a:buSzPct val="60344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IgE bind to mast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cell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7276" y="3072383"/>
            <a:ext cx="2522220" cy="2442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50" y="3073886"/>
            <a:ext cx="2519045" cy="2440305"/>
          </a:xfrm>
          <a:custGeom>
            <a:avLst/>
            <a:gdLst/>
            <a:ahLst/>
            <a:cxnLst/>
            <a:rect l="l" t="t" r="r" b="b"/>
            <a:pathLst>
              <a:path w="2519045" h="2440304">
                <a:moveTo>
                  <a:pt x="9728" y="1375304"/>
                </a:moveTo>
                <a:lnTo>
                  <a:pt x="3954" y="1333344"/>
                </a:lnTo>
                <a:lnTo>
                  <a:pt x="718" y="1290407"/>
                </a:lnTo>
                <a:lnTo>
                  <a:pt x="0" y="1246638"/>
                </a:lnTo>
                <a:lnTo>
                  <a:pt x="1779" y="1202181"/>
                </a:lnTo>
                <a:lnTo>
                  <a:pt x="6038" y="1157182"/>
                </a:lnTo>
                <a:lnTo>
                  <a:pt x="12757" y="1111784"/>
                </a:lnTo>
                <a:lnTo>
                  <a:pt x="21916" y="1066133"/>
                </a:lnTo>
                <a:lnTo>
                  <a:pt x="33497" y="1020374"/>
                </a:lnTo>
                <a:lnTo>
                  <a:pt x="47479" y="974651"/>
                </a:lnTo>
                <a:lnTo>
                  <a:pt x="63843" y="929109"/>
                </a:lnTo>
                <a:lnTo>
                  <a:pt x="82571" y="883893"/>
                </a:lnTo>
                <a:lnTo>
                  <a:pt x="103642" y="839148"/>
                </a:lnTo>
                <a:lnTo>
                  <a:pt x="127038" y="795018"/>
                </a:lnTo>
                <a:lnTo>
                  <a:pt x="152739" y="751648"/>
                </a:lnTo>
                <a:lnTo>
                  <a:pt x="180725" y="709183"/>
                </a:lnTo>
                <a:lnTo>
                  <a:pt x="210978" y="667768"/>
                </a:lnTo>
                <a:lnTo>
                  <a:pt x="243478" y="627548"/>
                </a:lnTo>
                <a:lnTo>
                  <a:pt x="278206" y="588666"/>
                </a:lnTo>
                <a:lnTo>
                  <a:pt x="306441" y="559522"/>
                </a:lnTo>
                <a:lnTo>
                  <a:pt x="337301" y="529456"/>
                </a:lnTo>
                <a:lnTo>
                  <a:pt x="370597" y="498649"/>
                </a:lnTo>
                <a:lnTo>
                  <a:pt x="406141" y="467282"/>
                </a:lnTo>
                <a:lnTo>
                  <a:pt x="443744" y="435536"/>
                </a:lnTo>
                <a:lnTo>
                  <a:pt x="483220" y="403594"/>
                </a:lnTo>
                <a:lnTo>
                  <a:pt x="524378" y="371635"/>
                </a:lnTo>
                <a:lnTo>
                  <a:pt x="567032" y="339840"/>
                </a:lnTo>
                <a:lnTo>
                  <a:pt x="610993" y="308392"/>
                </a:lnTo>
                <a:lnTo>
                  <a:pt x="656073" y="277472"/>
                </a:lnTo>
                <a:lnTo>
                  <a:pt x="702083" y="247260"/>
                </a:lnTo>
                <a:lnTo>
                  <a:pt x="748836" y="217937"/>
                </a:lnTo>
                <a:lnTo>
                  <a:pt x="796143" y="189686"/>
                </a:lnTo>
                <a:lnTo>
                  <a:pt x="843817" y="162687"/>
                </a:lnTo>
                <a:lnTo>
                  <a:pt x="891668" y="137121"/>
                </a:lnTo>
                <a:lnTo>
                  <a:pt x="939509" y="113169"/>
                </a:lnTo>
                <a:lnTo>
                  <a:pt x="987152" y="91013"/>
                </a:lnTo>
                <a:lnTo>
                  <a:pt x="1034408" y="70834"/>
                </a:lnTo>
                <a:lnTo>
                  <a:pt x="1081089" y="52813"/>
                </a:lnTo>
                <a:lnTo>
                  <a:pt x="1127007" y="37131"/>
                </a:lnTo>
                <a:lnTo>
                  <a:pt x="1171974" y="23969"/>
                </a:lnTo>
                <a:lnTo>
                  <a:pt x="1215802" y="13509"/>
                </a:lnTo>
                <a:lnTo>
                  <a:pt x="1258302" y="5932"/>
                </a:lnTo>
                <a:lnTo>
                  <a:pt x="1299286" y="1418"/>
                </a:lnTo>
                <a:lnTo>
                  <a:pt x="1345556" y="0"/>
                </a:lnTo>
                <a:lnTo>
                  <a:pt x="1392494" y="2303"/>
                </a:lnTo>
                <a:lnTo>
                  <a:pt x="1439948" y="8099"/>
                </a:lnTo>
                <a:lnTo>
                  <a:pt x="1487760" y="17158"/>
                </a:lnTo>
                <a:lnTo>
                  <a:pt x="1535777" y="29251"/>
                </a:lnTo>
                <a:lnTo>
                  <a:pt x="1583844" y="44149"/>
                </a:lnTo>
                <a:lnTo>
                  <a:pt x="1631805" y="61621"/>
                </a:lnTo>
                <a:lnTo>
                  <a:pt x="1679506" y="81439"/>
                </a:lnTo>
                <a:lnTo>
                  <a:pt x="1726791" y="103372"/>
                </a:lnTo>
                <a:lnTo>
                  <a:pt x="1773507" y="127192"/>
                </a:lnTo>
                <a:lnTo>
                  <a:pt x="1819497" y="152668"/>
                </a:lnTo>
                <a:lnTo>
                  <a:pt x="1864607" y="179572"/>
                </a:lnTo>
                <a:lnTo>
                  <a:pt x="1908682" y="207674"/>
                </a:lnTo>
                <a:lnTo>
                  <a:pt x="1951567" y="236745"/>
                </a:lnTo>
                <a:lnTo>
                  <a:pt x="1993108" y="266554"/>
                </a:lnTo>
                <a:lnTo>
                  <a:pt x="2033148" y="296873"/>
                </a:lnTo>
                <a:lnTo>
                  <a:pt x="2071534" y="327472"/>
                </a:lnTo>
                <a:lnTo>
                  <a:pt x="2108110" y="358121"/>
                </a:lnTo>
                <a:lnTo>
                  <a:pt x="2142722" y="388591"/>
                </a:lnTo>
                <a:lnTo>
                  <a:pt x="2175213" y="418653"/>
                </a:lnTo>
                <a:lnTo>
                  <a:pt x="2205431" y="448077"/>
                </a:lnTo>
                <a:lnTo>
                  <a:pt x="2240363" y="485462"/>
                </a:lnTo>
                <a:lnTo>
                  <a:pt x="2273418" y="525658"/>
                </a:lnTo>
                <a:lnTo>
                  <a:pt x="2304557" y="568304"/>
                </a:lnTo>
                <a:lnTo>
                  <a:pt x="2333744" y="613040"/>
                </a:lnTo>
                <a:lnTo>
                  <a:pt x="2360941" y="659505"/>
                </a:lnTo>
                <a:lnTo>
                  <a:pt x="2386111" y="707338"/>
                </a:lnTo>
                <a:lnTo>
                  <a:pt x="2409216" y="756178"/>
                </a:lnTo>
                <a:lnTo>
                  <a:pt x="2430219" y="805665"/>
                </a:lnTo>
                <a:lnTo>
                  <a:pt x="2449083" y="855437"/>
                </a:lnTo>
                <a:lnTo>
                  <a:pt x="2465769" y="905135"/>
                </a:lnTo>
                <a:lnTo>
                  <a:pt x="2480242" y="954397"/>
                </a:lnTo>
                <a:lnTo>
                  <a:pt x="2492463" y="1002863"/>
                </a:lnTo>
                <a:lnTo>
                  <a:pt x="2502395" y="1050171"/>
                </a:lnTo>
                <a:lnTo>
                  <a:pt x="2510001" y="1095962"/>
                </a:lnTo>
                <a:lnTo>
                  <a:pt x="2515243" y="1139874"/>
                </a:lnTo>
                <a:lnTo>
                  <a:pt x="2518083" y="1181546"/>
                </a:lnTo>
                <a:lnTo>
                  <a:pt x="2518486" y="1220618"/>
                </a:lnTo>
                <a:lnTo>
                  <a:pt x="2514894" y="1269919"/>
                </a:lnTo>
                <a:lnTo>
                  <a:pt x="2506615" y="1319202"/>
                </a:lnTo>
                <a:lnTo>
                  <a:pt x="2494144" y="1368253"/>
                </a:lnTo>
                <a:lnTo>
                  <a:pt x="2477975" y="1416856"/>
                </a:lnTo>
                <a:lnTo>
                  <a:pt x="2458602" y="1464796"/>
                </a:lnTo>
                <a:lnTo>
                  <a:pt x="2436520" y="1511857"/>
                </a:lnTo>
                <a:lnTo>
                  <a:pt x="2412222" y="1557824"/>
                </a:lnTo>
                <a:lnTo>
                  <a:pt x="2386204" y="1602483"/>
                </a:lnTo>
                <a:lnTo>
                  <a:pt x="2358959" y="1645616"/>
                </a:lnTo>
                <a:lnTo>
                  <a:pt x="2330981" y="1687010"/>
                </a:lnTo>
                <a:lnTo>
                  <a:pt x="2302765" y="1726447"/>
                </a:lnTo>
                <a:lnTo>
                  <a:pt x="2274805" y="1763714"/>
                </a:lnTo>
                <a:lnTo>
                  <a:pt x="2247595" y="1798595"/>
                </a:lnTo>
                <a:lnTo>
                  <a:pt x="2215046" y="1835606"/>
                </a:lnTo>
                <a:lnTo>
                  <a:pt x="2180544" y="1867859"/>
                </a:lnTo>
                <a:lnTo>
                  <a:pt x="2144351" y="1896261"/>
                </a:lnTo>
                <a:lnTo>
                  <a:pt x="2106732" y="1921724"/>
                </a:lnTo>
                <a:lnTo>
                  <a:pt x="2067950" y="1945155"/>
                </a:lnTo>
                <a:lnTo>
                  <a:pt x="2028268" y="1967464"/>
                </a:lnTo>
                <a:lnTo>
                  <a:pt x="1987949" y="1989560"/>
                </a:lnTo>
                <a:lnTo>
                  <a:pt x="1947257" y="2012352"/>
                </a:lnTo>
                <a:lnTo>
                  <a:pt x="1906455" y="2036750"/>
                </a:lnTo>
                <a:lnTo>
                  <a:pt x="1865806" y="2063662"/>
                </a:lnTo>
                <a:lnTo>
                  <a:pt x="1825574" y="2093997"/>
                </a:lnTo>
                <a:lnTo>
                  <a:pt x="1793935" y="2120988"/>
                </a:lnTo>
                <a:lnTo>
                  <a:pt x="1761671" y="2150623"/>
                </a:lnTo>
                <a:lnTo>
                  <a:pt x="1728710" y="2182153"/>
                </a:lnTo>
                <a:lnTo>
                  <a:pt x="1694978" y="2214830"/>
                </a:lnTo>
                <a:lnTo>
                  <a:pt x="1660403" y="2247904"/>
                </a:lnTo>
                <a:lnTo>
                  <a:pt x="1624912" y="2280626"/>
                </a:lnTo>
                <a:lnTo>
                  <a:pt x="1588433" y="2312247"/>
                </a:lnTo>
                <a:lnTo>
                  <a:pt x="1550893" y="2342017"/>
                </a:lnTo>
                <a:lnTo>
                  <a:pt x="1512218" y="2369187"/>
                </a:lnTo>
                <a:lnTo>
                  <a:pt x="1472336" y="2393008"/>
                </a:lnTo>
                <a:lnTo>
                  <a:pt x="1431175" y="2412731"/>
                </a:lnTo>
                <a:lnTo>
                  <a:pt x="1388661" y="2427607"/>
                </a:lnTo>
                <a:lnTo>
                  <a:pt x="1344723" y="2436885"/>
                </a:lnTo>
                <a:lnTo>
                  <a:pt x="1299286" y="2439818"/>
                </a:lnTo>
                <a:lnTo>
                  <a:pt x="1259998" y="2437585"/>
                </a:lnTo>
                <a:lnTo>
                  <a:pt x="1218486" y="2431883"/>
                </a:lnTo>
                <a:lnTo>
                  <a:pt x="1175049" y="2422933"/>
                </a:lnTo>
                <a:lnTo>
                  <a:pt x="1129983" y="2410955"/>
                </a:lnTo>
                <a:lnTo>
                  <a:pt x="1083587" y="2396169"/>
                </a:lnTo>
                <a:lnTo>
                  <a:pt x="1036158" y="2378795"/>
                </a:lnTo>
                <a:lnTo>
                  <a:pt x="987992" y="2359055"/>
                </a:lnTo>
                <a:lnTo>
                  <a:pt x="939389" y="2337167"/>
                </a:lnTo>
                <a:lnTo>
                  <a:pt x="890644" y="2313352"/>
                </a:lnTo>
                <a:lnTo>
                  <a:pt x="842057" y="2287831"/>
                </a:lnTo>
                <a:lnTo>
                  <a:pt x="793923" y="2260824"/>
                </a:lnTo>
                <a:lnTo>
                  <a:pt x="746541" y="2232550"/>
                </a:lnTo>
                <a:lnTo>
                  <a:pt x="700208" y="2203231"/>
                </a:lnTo>
                <a:lnTo>
                  <a:pt x="655222" y="2173086"/>
                </a:lnTo>
                <a:lnTo>
                  <a:pt x="611880" y="2142336"/>
                </a:lnTo>
                <a:lnTo>
                  <a:pt x="570479" y="2111201"/>
                </a:lnTo>
                <a:lnTo>
                  <a:pt x="531317" y="2079900"/>
                </a:lnTo>
                <a:lnTo>
                  <a:pt x="495090" y="2049416"/>
                </a:lnTo>
                <a:lnTo>
                  <a:pt x="458223" y="2017192"/>
                </a:lnTo>
                <a:lnTo>
                  <a:pt x="420996" y="1983364"/>
                </a:lnTo>
                <a:lnTo>
                  <a:pt x="383690" y="1948067"/>
                </a:lnTo>
                <a:lnTo>
                  <a:pt x="346583" y="1911435"/>
                </a:lnTo>
                <a:lnTo>
                  <a:pt x="309956" y="1873605"/>
                </a:lnTo>
                <a:lnTo>
                  <a:pt x="274089" y="1834711"/>
                </a:lnTo>
                <a:lnTo>
                  <a:pt x="239261" y="1794889"/>
                </a:lnTo>
                <a:lnTo>
                  <a:pt x="205752" y="1754272"/>
                </a:lnTo>
                <a:lnTo>
                  <a:pt x="173843" y="1712998"/>
                </a:lnTo>
                <a:lnTo>
                  <a:pt x="143813" y="1671199"/>
                </a:lnTo>
                <a:lnTo>
                  <a:pt x="115942" y="1629013"/>
                </a:lnTo>
                <a:lnTo>
                  <a:pt x="90510" y="1586573"/>
                </a:lnTo>
                <a:lnTo>
                  <a:pt x="67797" y="1544015"/>
                </a:lnTo>
                <a:lnTo>
                  <a:pt x="48082" y="1501474"/>
                </a:lnTo>
                <a:lnTo>
                  <a:pt x="31646" y="1459085"/>
                </a:lnTo>
                <a:lnTo>
                  <a:pt x="18768" y="1416984"/>
                </a:lnTo>
                <a:lnTo>
                  <a:pt x="9728" y="1375304"/>
                </a:lnTo>
                <a:close/>
              </a:path>
            </a:pathLst>
          </a:custGeom>
          <a:ln w="1905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7751" y="3832859"/>
            <a:ext cx="1005839" cy="862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9207" y="3835019"/>
            <a:ext cx="1002665" cy="859155"/>
          </a:xfrm>
          <a:custGeom>
            <a:avLst/>
            <a:gdLst/>
            <a:ahLst/>
            <a:cxnLst/>
            <a:rect l="l" t="t" r="r" b="b"/>
            <a:pathLst>
              <a:path w="1002664" h="859154">
                <a:moveTo>
                  <a:pt x="3624" y="495299"/>
                </a:moveTo>
                <a:lnTo>
                  <a:pt x="23787" y="434017"/>
                </a:lnTo>
                <a:lnTo>
                  <a:pt x="38954" y="397856"/>
                </a:lnTo>
                <a:lnTo>
                  <a:pt x="57387" y="359134"/>
                </a:lnTo>
                <a:lnTo>
                  <a:pt x="78990" y="318688"/>
                </a:lnTo>
                <a:lnTo>
                  <a:pt x="103670" y="277359"/>
                </a:lnTo>
                <a:lnTo>
                  <a:pt x="131332" y="235985"/>
                </a:lnTo>
                <a:lnTo>
                  <a:pt x="161882" y="195405"/>
                </a:lnTo>
                <a:lnTo>
                  <a:pt x="195226" y="156457"/>
                </a:lnTo>
                <a:lnTo>
                  <a:pt x="231268" y="119981"/>
                </a:lnTo>
                <a:lnTo>
                  <a:pt x="269916" y="86815"/>
                </a:lnTo>
                <a:lnTo>
                  <a:pt x="311073" y="57798"/>
                </a:lnTo>
                <a:lnTo>
                  <a:pt x="354648" y="33770"/>
                </a:lnTo>
                <a:lnTo>
                  <a:pt x="400544" y="15568"/>
                </a:lnTo>
                <a:lnTo>
                  <a:pt x="448667" y="4031"/>
                </a:lnTo>
                <a:lnTo>
                  <a:pt x="498924" y="0"/>
                </a:lnTo>
                <a:lnTo>
                  <a:pt x="548905" y="4146"/>
                </a:lnTo>
                <a:lnTo>
                  <a:pt x="596274" y="15995"/>
                </a:lnTo>
                <a:lnTo>
                  <a:pt x="641046" y="34662"/>
                </a:lnTo>
                <a:lnTo>
                  <a:pt x="683239" y="59263"/>
                </a:lnTo>
                <a:lnTo>
                  <a:pt x="722868" y="88913"/>
                </a:lnTo>
                <a:lnTo>
                  <a:pt x="759950" y="122727"/>
                </a:lnTo>
                <a:lnTo>
                  <a:pt x="794501" y="159821"/>
                </a:lnTo>
                <a:lnTo>
                  <a:pt x="826537" y="199310"/>
                </a:lnTo>
                <a:lnTo>
                  <a:pt x="856074" y="240310"/>
                </a:lnTo>
                <a:lnTo>
                  <a:pt x="883128" y="281936"/>
                </a:lnTo>
                <a:lnTo>
                  <a:pt x="907716" y="323303"/>
                </a:lnTo>
                <a:lnTo>
                  <a:pt x="929853" y="363527"/>
                </a:lnTo>
                <a:lnTo>
                  <a:pt x="949557" y="401723"/>
                </a:lnTo>
                <a:lnTo>
                  <a:pt x="966842" y="437007"/>
                </a:lnTo>
                <a:lnTo>
                  <a:pt x="994224" y="495299"/>
                </a:lnTo>
                <a:lnTo>
                  <a:pt x="1002317" y="529012"/>
                </a:lnTo>
                <a:lnTo>
                  <a:pt x="995389" y="560000"/>
                </a:lnTo>
                <a:lnTo>
                  <a:pt x="946678" y="615201"/>
                </a:lnTo>
                <a:lnTo>
                  <a:pt x="909995" y="640113"/>
                </a:lnTo>
                <a:lnTo>
                  <a:pt x="868494" y="663697"/>
                </a:lnTo>
                <a:lnTo>
                  <a:pt x="824727" y="686304"/>
                </a:lnTo>
                <a:lnTo>
                  <a:pt x="781242" y="708282"/>
                </a:lnTo>
                <a:lnTo>
                  <a:pt x="740592" y="729981"/>
                </a:lnTo>
                <a:lnTo>
                  <a:pt x="705326" y="751750"/>
                </a:lnTo>
                <a:lnTo>
                  <a:pt x="677994" y="773937"/>
                </a:lnTo>
                <a:lnTo>
                  <a:pt x="646574" y="799335"/>
                </a:lnTo>
                <a:lnTo>
                  <a:pt x="608417" y="820407"/>
                </a:lnTo>
                <a:lnTo>
                  <a:pt x="565134" y="837024"/>
                </a:lnTo>
                <a:lnTo>
                  <a:pt x="518332" y="849056"/>
                </a:lnTo>
                <a:lnTo>
                  <a:pt x="469620" y="856374"/>
                </a:lnTo>
                <a:lnTo>
                  <a:pt x="420608" y="858849"/>
                </a:lnTo>
                <a:lnTo>
                  <a:pt x="372903" y="856350"/>
                </a:lnTo>
                <a:lnTo>
                  <a:pt x="328114" y="848748"/>
                </a:lnTo>
                <a:lnTo>
                  <a:pt x="287850" y="835913"/>
                </a:lnTo>
                <a:lnTo>
                  <a:pt x="251630" y="818843"/>
                </a:lnTo>
                <a:lnTo>
                  <a:pt x="211754" y="796015"/>
                </a:lnTo>
                <a:lnTo>
                  <a:pt x="170242" y="768174"/>
                </a:lnTo>
                <a:lnTo>
                  <a:pt x="129117" y="736061"/>
                </a:lnTo>
                <a:lnTo>
                  <a:pt x="90397" y="700420"/>
                </a:lnTo>
                <a:lnTo>
                  <a:pt x="56105" y="661995"/>
                </a:lnTo>
                <a:lnTo>
                  <a:pt x="28261" y="621527"/>
                </a:lnTo>
                <a:lnTo>
                  <a:pt x="8885" y="579760"/>
                </a:lnTo>
                <a:lnTo>
                  <a:pt x="0" y="537436"/>
                </a:lnTo>
                <a:lnTo>
                  <a:pt x="3624" y="495299"/>
                </a:lnTo>
                <a:close/>
              </a:path>
            </a:pathLst>
          </a:custGeom>
          <a:ln w="19050">
            <a:solidFill>
              <a:srgbClr val="FD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5396" y="406431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50926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1269" y="4097273"/>
            <a:ext cx="292735" cy="9525"/>
          </a:xfrm>
          <a:custGeom>
            <a:avLst/>
            <a:gdLst/>
            <a:ahLst/>
            <a:cxnLst/>
            <a:rect l="l" t="t" r="r" b="b"/>
            <a:pathLst>
              <a:path w="292735" h="9525">
                <a:moveTo>
                  <a:pt x="0" y="0"/>
                </a:moveTo>
                <a:lnTo>
                  <a:pt x="292226" y="9398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3496" y="408978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6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2667" y="4175886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5" h="5714">
                <a:moveTo>
                  <a:pt x="0" y="0"/>
                </a:moveTo>
                <a:lnTo>
                  <a:pt x="330454" y="5587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2667" y="4047109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5" h="5714">
                <a:moveTo>
                  <a:pt x="0" y="0"/>
                </a:moveTo>
                <a:lnTo>
                  <a:pt x="330454" y="5461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5851" y="4897120"/>
            <a:ext cx="28575" cy="51435"/>
          </a:xfrm>
          <a:custGeom>
            <a:avLst/>
            <a:gdLst/>
            <a:ahLst/>
            <a:cxnLst/>
            <a:rect l="l" t="t" r="r" b="b"/>
            <a:pathLst>
              <a:path w="28575" h="51435">
                <a:moveTo>
                  <a:pt x="28321" y="0"/>
                </a:moveTo>
                <a:lnTo>
                  <a:pt x="0" y="51180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39946" y="4807077"/>
            <a:ext cx="251460" cy="149860"/>
          </a:xfrm>
          <a:custGeom>
            <a:avLst/>
            <a:gdLst/>
            <a:ahLst/>
            <a:cxnLst/>
            <a:rect l="l" t="t" r="r" b="b"/>
            <a:pathLst>
              <a:path w="251460" h="149860">
                <a:moveTo>
                  <a:pt x="0" y="0"/>
                </a:moveTo>
                <a:lnTo>
                  <a:pt x="251459" y="149352"/>
                </a:lnTo>
              </a:path>
            </a:pathLst>
          </a:custGeom>
          <a:ln w="7619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7878" y="4941570"/>
            <a:ext cx="41910" cy="75565"/>
          </a:xfrm>
          <a:custGeom>
            <a:avLst/>
            <a:gdLst/>
            <a:ahLst/>
            <a:cxnLst/>
            <a:rect l="l" t="t" r="r" b="b"/>
            <a:pathLst>
              <a:path w="41910" h="75564">
                <a:moveTo>
                  <a:pt x="41656" y="0"/>
                </a:moveTo>
                <a:lnTo>
                  <a:pt x="0" y="75564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9716" y="5007102"/>
            <a:ext cx="287020" cy="164465"/>
          </a:xfrm>
          <a:custGeom>
            <a:avLst/>
            <a:gdLst/>
            <a:ahLst/>
            <a:cxnLst/>
            <a:rect l="l" t="t" r="r" b="b"/>
            <a:pathLst>
              <a:path w="287020" h="164464">
                <a:moveTo>
                  <a:pt x="0" y="0"/>
                </a:moveTo>
                <a:lnTo>
                  <a:pt x="286638" y="164337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1946" y="4894198"/>
            <a:ext cx="287020" cy="164465"/>
          </a:xfrm>
          <a:custGeom>
            <a:avLst/>
            <a:gdLst/>
            <a:ahLst/>
            <a:cxnLst/>
            <a:rect l="l" t="t" r="r" b="b"/>
            <a:pathLst>
              <a:path w="287020" h="164464">
                <a:moveTo>
                  <a:pt x="0" y="0"/>
                </a:moveTo>
                <a:lnTo>
                  <a:pt x="286638" y="164464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6023" y="3327400"/>
            <a:ext cx="30480" cy="50165"/>
          </a:xfrm>
          <a:custGeom>
            <a:avLst/>
            <a:gdLst/>
            <a:ahLst/>
            <a:cxnLst/>
            <a:rect l="l" t="t" r="r" b="b"/>
            <a:pathLst>
              <a:path w="30479" h="50164">
                <a:moveTo>
                  <a:pt x="0" y="0"/>
                </a:moveTo>
                <a:lnTo>
                  <a:pt x="29972" y="50037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5297" y="3385439"/>
            <a:ext cx="255904" cy="142240"/>
          </a:xfrm>
          <a:custGeom>
            <a:avLst/>
            <a:gdLst/>
            <a:ahLst/>
            <a:cxnLst/>
            <a:rect l="l" t="t" r="r" b="b"/>
            <a:pathLst>
              <a:path w="255904" h="142239">
                <a:moveTo>
                  <a:pt x="0" y="142239"/>
                </a:moveTo>
                <a:lnTo>
                  <a:pt x="255524" y="0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2185" y="3370960"/>
            <a:ext cx="44450" cy="74295"/>
          </a:xfrm>
          <a:custGeom>
            <a:avLst/>
            <a:gdLst/>
            <a:ahLst/>
            <a:cxnLst/>
            <a:rect l="l" t="t" r="r" b="b"/>
            <a:pathLst>
              <a:path w="44450" h="74295">
                <a:moveTo>
                  <a:pt x="0" y="0"/>
                </a:moveTo>
                <a:lnTo>
                  <a:pt x="44196" y="73913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8602" y="3290442"/>
            <a:ext cx="286385" cy="165100"/>
          </a:xfrm>
          <a:custGeom>
            <a:avLst/>
            <a:gdLst/>
            <a:ahLst/>
            <a:cxnLst/>
            <a:rect l="l" t="t" r="r" b="b"/>
            <a:pathLst>
              <a:path w="286385" h="165100">
                <a:moveTo>
                  <a:pt x="0" y="165100"/>
                </a:moveTo>
                <a:lnTo>
                  <a:pt x="286258" y="0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42308" y="3179952"/>
            <a:ext cx="286385" cy="165100"/>
          </a:xfrm>
          <a:custGeom>
            <a:avLst/>
            <a:gdLst/>
            <a:ahLst/>
            <a:cxnLst/>
            <a:rect l="l" t="t" r="r" b="b"/>
            <a:pathLst>
              <a:path w="286385" h="165100">
                <a:moveTo>
                  <a:pt x="0" y="165100"/>
                </a:moveTo>
                <a:lnTo>
                  <a:pt x="286257" y="0"/>
                </a:lnTo>
              </a:path>
            </a:pathLst>
          </a:custGeom>
          <a:ln w="7619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2747" y="3111119"/>
            <a:ext cx="405765" cy="5080"/>
          </a:xfrm>
          <a:custGeom>
            <a:avLst/>
            <a:gdLst/>
            <a:ahLst/>
            <a:cxnLst/>
            <a:rect l="l" t="t" r="r" b="b"/>
            <a:pathLst>
              <a:path w="405765" h="5080">
                <a:moveTo>
                  <a:pt x="0" y="4571"/>
                </a:moveTo>
                <a:lnTo>
                  <a:pt x="405256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98005" y="3111119"/>
            <a:ext cx="179705" cy="182880"/>
          </a:xfrm>
          <a:custGeom>
            <a:avLst/>
            <a:gdLst/>
            <a:ahLst/>
            <a:cxnLst/>
            <a:rect l="l" t="t" r="r" b="b"/>
            <a:pathLst>
              <a:path w="179704" h="182879">
                <a:moveTo>
                  <a:pt x="0" y="0"/>
                </a:moveTo>
                <a:lnTo>
                  <a:pt x="179324" y="182625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76313" y="3293745"/>
            <a:ext cx="1270" cy="164465"/>
          </a:xfrm>
          <a:custGeom>
            <a:avLst/>
            <a:gdLst/>
            <a:ahLst/>
            <a:cxnLst/>
            <a:rect l="l" t="t" r="r" b="b"/>
            <a:pathLst>
              <a:path w="1270" h="164464">
                <a:moveTo>
                  <a:pt x="507" y="-19050"/>
                </a:moveTo>
                <a:lnTo>
                  <a:pt x="507" y="183260"/>
                </a:lnTo>
              </a:path>
            </a:pathLst>
          </a:custGeom>
          <a:ln w="3911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77329" y="3272790"/>
            <a:ext cx="163195" cy="20955"/>
          </a:xfrm>
          <a:custGeom>
            <a:avLst/>
            <a:gdLst/>
            <a:ahLst/>
            <a:cxnLst/>
            <a:rect l="l" t="t" r="r" b="b"/>
            <a:pathLst>
              <a:path w="163195" h="20954">
                <a:moveTo>
                  <a:pt x="0" y="20955"/>
                </a:moveTo>
                <a:lnTo>
                  <a:pt x="162941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98005" y="2852166"/>
            <a:ext cx="122555" cy="259079"/>
          </a:xfrm>
          <a:custGeom>
            <a:avLst/>
            <a:gdLst/>
            <a:ahLst/>
            <a:cxnLst/>
            <a:rect l="l" t="t" r="r" b="b"/>
            <a:pathLst>
              <a:path w="122554" h="259080">
                <a:moveTo>
                  <a:pt x="0" y="258953"/>
                </a:moveTo>
                <a:lnTo>
                  <a:pt x="12230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0306" y="2852166"/>
            <a:ext cx="184150" cy="11430"/>
          </a:xfrm>
          <a:custGeom>
            <a:avLst/>
            <a:gdLst/>
            <a:ahLst/>
            <a:cxnLst/>
            <a:rect l="l" t="t" r="r" b="b"/>
            <a:pathLst>
              <a:path w="184150" h="11430">
                <a:moveTo>
                  <a:pt x="0" y="0"/>
                </a:moveTo>
                <a:lnTo>
                  <a:pt x="183769" y="11175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68108" y="2676144"/>
            <a:ext cx="52705" cy="176530"/>
          </a:xfrm>
          <a:custGeom>
            <a:avLst/>
            <a:gdLst/>
            <a:ahLst/>
            <a:cxnLst/>
            <a:rect l="l" t="t" r="r" b="b"/>
            <a:pathLst>
              <a:path w="52704" h="176530">
                <a:moveTo>
                  <a:pt x="52197" y="176021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4528" y="3992245"/>
            <a:ext cx="357505" cy="192405"/>
          </a:xfrm>
          <a:custGeom>
            <a:avLst/>
            <a:gdLst/>
            <a:ahLst/>
            <a:cxnLst/>
            <a:rect l="l" t="t" r="r" b="b"/>
            <a:pathLst>
              <a:path w="357504" h="192404">
                <a:moveTo>
                  <a:pt x="0" y="0"/>
                </a:moveTo>
                <a:lnTo>
                  <a:pt x="356997" y="191896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21526" y="4184141"/>
            <a:ext cx="69215" cy="247015"/>
          </a:xfrm>
          <a:custGeom>
            <a:avLst/>
            <a:gdLst/>
            <a:ahLst/>
            <a:cxnLst/>
            <a:rect l="l" t="t" r="r" b="b"/>
            <a:pathLst>
              <a:path w="69215" h="247014">
                <a:moveTo>
                  <a:pt x="0" y="0"/>
                </a:moveTo>
                <a:lnTo>
                  <a:pt x="68833" y="246506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0222" y="4430648"/>
            <a:ext cx="80645" cy="143510"/>
          </a:xfrm>
          <a:custGeom>
            <a:avLst/>
            <a:gdLst/>
            <a:ahLst/>
            <a:cxnLst/>
            <a:rect l="l" t="t" r="r" b="b"/>
            <a:pathLst>
              <a:path w="80645" h="143510">
                <a:moveTo>
                  <a:pt x="80136" y="0"/>
                </a:moveTo>
                <a:lnTo>
                  <a:pt x="0" y="143256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90359" y="4430648"/>
            <a:ext cx="153035" cy="60325"/>
          </a:xfrm>
          <a:custGeom>
            <a:avLst/>
            <a:gdLst/>
            <a:ahLst/>
            <a:cxnLst/>
            <a:rect l="l" t="t" r="r" b="b"/>
            <a:pathLst>
              <a:path w="153034" h="60325">
                <a:moveTo>
                  <a:pt x="0" y="0"/>
                </a:moveTo>
                <a:lnTo>
                  <a:pt x="152781" y="60325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1526" y="4016502"/>
            <a:ext cx="232410" cy="167640"/>
          </a:xfrm>
          <a:custGeom>
            <a:avLst/>
            <a:gdLst/>
            <a:ahLst/>
            <a:cxnLst/>
            <a:rect l="l" t="t" r="r" b="b"/>
            <a:pathLst>
              <a:path w="232409" h="167639">
                <a:moveTo>
                  <a:pt x="0" y="167640"/>
                </a:moveTo>
                <a:lnTo>
                  <a:pt x="232155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53681" y="4016502"/>
            <a:ext cx="155575" cy="98425"/>
          </a:xfrm>
          <a:custGeom>
            <a:avLst/>
            <a:gdLst/>
            <a:ahLst/>
            <a:cxnLst/>
            <a:rect l="l" t="t" r="r" b="b"/>
            <a:pathLst>
              <a:path w="155575" h="98425">
                <a:moveTo>
                  <a:pt x="0" y="0"/>
                </a:moveTo>
                <a:lnTo>
                  <a:pt x="155575" y="98425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53681" y="3837178"/>
            <a:ext cx="39370" cy="179705"/>
          </a:xfrm>
          <a:custGeom>
            <a:avLst/>
            <a:gdLst/>
            <a:ahLst/>
            <a:cxnLst/>
            <a:rect l="l" t="t" r="r" b="b"/>
            <a:pathLst>
              <a:path w="39370" h="179704">
                <a:moveTo>
                  <a:pt x="0" y="179324"/>
                </a:moveTo>
                <a:lnTo>
                  <a:pt x="39370" y="0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80709" y="2148839"/>
            <a:ext cx="345440" cy="212725"/>
          </a:xfrm>
          <a:custGeom>
            <a:avLst/>
            <a:gdLst/>
            <a:ahLst/>
            <a:cxnLst/>
            <a:rect l="l" t="t" r="r" b="b"/>
            <a:pathLst>
              <a:path w="345440" h="212725">
                <a:moveTo>
                  <a:pt x="0" y="212217"/>
                </a:moveTo>
                <a:lnTo>
                  <a:pt x="345313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26021" y="2148839"/>
            <a:ext cx="247650" cy="64769"/>
          </a:xfrm>
          <a:custGeom>
            <a:avLst/>
            <a:gdLst/>
            <a:ahLst/>
            <a:cxnLst/>
            <a:rect l="l" t="t" r="r" b="b"/>
            <a:pathLst>
              <a:path w="247650" h="64769">
                <a:moveTo>
                  <a:pt x="0" y="0"/>
                </a:moveTo>
                <a:lnTo>
                  <a:pt x="247650" y="64515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73671" y="2213355"/>
            <a:ext cx="83820" cy="141605"/>
          </a:xfrm>
          <a:custGeom>
            <a:avLst/>
            <a:gdLst/>
            <a:ahLst/>
            <a:cxnLst/>
            <a:rect l="l" t="t" r="r" b="b"/>
            <a:pathLst>
              <a:path w="83820" h="141605">
                <a:moveTo>
                  <a:pt x="0" y="0"/>
                </a:moveTo>
                <a:lnTo>
                  <a:pt x="83566" y="141224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73671" y="2111501"/>
            <a:ext cx="129539" cy="102235"/>
          </a:xfrm>
          <a:custGeom>
            <a:avLst/>
            <a:gdLst/>
            <a:ahLst/>
            <a:cxnLst/>
            <a:rect l="l" t="t" r="r" b="b"/>
            <a:pathLst>
              <a:path w="129540" h="102235">
                <a:moveTo>
                  <a:pt x="0" y="101853"/>
                </a:moveTo>
                <a:lnTo>
                  <a:pt x="129031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97701" y="1863851"/>
            <a:ext cx="28575" cy="285115"/>
          </a:xfrm>
          <a:custGeom>
            <a:avLst/>
            <a:gdLst/>
            <a:ahLst/>
            <a:cxnLst/>
            <a:rect l="l" t="t" r="r" b="b"/>
            <a:pathLst>
              <a:path w="28575" h="285114">
                <a:moveTo>
                  <a:pt x="28321" y="284988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7701" y="1778889"/>
            <a:ext cx="163830" cy="85090"/>
          </a:xfrm>
          <a:custGeom>
            <a:avLst/>
            <a:gdLst/>
            <a:ahLst/>
            <a:cxnLst/>
            <a:rect l="l" t="t" r="r" b="b"/>
            <a:pathLst>
              <a:path w="163829" h="85089">
                <a:moveTo>
                  <a:pt x="0" y="84962"/>
                </a:moveTo>
                <a:lnTo>
                  <a:pt x="163322" y="0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572" y="1739773"/>
            <a:ext cx="135255" cy="124460"/>
          </a:xfrm>
          <a:custGeom>
            <a:avLst/>
            <a:gdLst/>
            <a:ahLst/>
            <a:cxnLst/>
            <a:rect l="l" t="t" r="r" b="b"/>
            <a:pathLst>
              <a:path w="135254" h="124460">
                <a:moveTo>
                  <a:pt x="135127" y="124078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6580123" y="4946650"/>
          <a:ext cx="2480945" cy="1812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565"/>
                <a:gridCol w="1770380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900" dirty="0">
                          <a:latin typeface="Arial"/>
                          <a:cs typeface="Arial"/>
                        </a:rPr>
                        <a:t>Mast</a:t>
                      </a:r>
                      <a:r>
                        <a:rPr sz="2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cell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900" spc="-25" dirty="0">
                          <a:latin typeface="Arial"/>
                          <a:cs typeface="Arial"/>
                        </a:rPr>
                        <a:t>Fc</a:t>
                      </a:r>
                      <a:r>
                        <a:rPr sz="2900" spc="-25" dirty="0">
                          <a:latin typeface="DejaVu Sans"/>
                          <a:cs typeface="DejaVu Sans"/>
                        </a:rPr>
                        <a:t>ɛ</a:t>
                      </a:r>
                      <a:r>
                        <a:rPr sz="2900" spc="-25" dirty="0">
                          <a:latin typeface="Tahoma"/>
                          <a:cs typeface="Tahoma"/>
                        </a:rPr>
                        <a:t>RI</a:t>
                      </a:r>
                      <a:endParaRPr sz="29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900" dirty="0">
                          <a:latin typeface="Arial"/>
                          <a:cs typeface="Arial"/>
                        </a:rPr>
                        <a:t>IgE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5" name="object 45"/>
          <p:cNvSpPr/>
          <p:nvPr/>
        </p:nvSpPr>
        <p:spPr>
          <a:xfrm>
            <a:off x="6883527" y="581661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50825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29400" y="5849620"/>
            <a:ext cx="292735" cy="9525"/>
          </a:xfrm>
          <a:custGeom>
            <a:avLst/>
            <a:gdLst/>
            <a:ahLst/>
            <a:cxnLst/>
            <a:rect l="l" t="t" r="r" b="b"/>
            <a:pathLst>
              <a:path w="292734" h="9525">
                <a:moveTo>
                  <a:pt x="0" y="0"/>
                </a:moveTo>
                <a:lnTo>
                  <a:pt x="292226" y="9321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21627" y="5842025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94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00926" y="5928220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4" h="5714">
                <a:moveTo>
                  <a:pt x="0" y="0"/>
                </a:moveTo>
                <a:lnTo>
                  <a:pt x="330326" y="5486"/>
                </a:lnTo>
              </a:path>
            </a:pathLst>
          </a:custGeom>
          <a:ln w="7619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00926" y="5799340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4" h="5714">
                <a:moveTo>
                  <a:pt x="0" y="0"/>
                </a:moveTo>
                <a:lnTo>
                  <a:pt x="330326" y="5486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8813" y="6465951"/>
            <a:ext cx="221615" cy="2540"/>
          </a:xfrm>
          <a:custGeom>
            <a:avLst/>
            <a:gdLst/>
            <a:ahLst/>
            <a:cxnLst/>
            <a:rect l="l" t="t" r="r" b="b"/>
            <a:pathLst>
              <a:path w="221615" h="2539">
                <a:moveTo>
                  <a:pt x="-19050" y="1238"/>
                </a:moveTo>
                <a:lnTo>
                  <a:pt x="240284" y="1238"/>
                </a:lnTo>
              </a:path>
            </a:pathLst>
          </a:custGeom>
          <a:ln w="4057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60996" y="6209576"/>
            <a:ext cx="224789" cy="464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41592" y="5012435"/>
            <a:ext cx="591311" cy="518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43463" y="5014976"/>
            <a:ext cx="588010" cy="514984"/>
          </a:xfrm>
          <a:custGeom>
            <a:avLst/>
            <a:gdLst/>
            <a:ahLst/>
            <a:cxnLst/>
            <a:rect l="l" t="t" r="r" b="b"/>
            <a:pathLst>
              <a:path w="588009" h="514985">
                <a:moveTo>
                  <a:pt x="1430" y="290068"/>
                </a:moveTo>
                <a:lnTo>
                  <a:pt x="0" y="248789"/>
                </a:lnTo>
                <a:lnTo>
                  <a:pt x="10273" y="205486"/>
                </a:lnTo>
                <a:lnTo>
                  <a:pt x="31809" y="162944"/>
                </a:lnTo>
                <a:lnTo>
                  <a:pt x="64168" y="123951"/>
                </a:lnTo>
                <a:lnTo>
                  <a:pt x="101093" y="93004"/>
                </a:lnTo>
                <a:lnTo>
                  <a:pt x="148277" y="60899"/>
                </a:lnTo>
                <a:lnTo>
                  <a:pt x="200862" y="31871"/>
                </a:lnTo>
                <a:lnTo>
                  <a:pt x="253990" y="10160"/>
                </a:lnTo>
                <a:lnTo>
                  <a:pt x="302801" y="0"/>
                </a:lnTo>
                <a:lnTo>
                  <a:pt x="349094" y="3789"/>
                </a:lnTo>
                <a:lnTo>
                  <a:pt x="396113" y="18704"/>
                </a:lnTo>
                <a:lnTo>
                  <a:pt x="441168" y="41148"/>
                </a:lnTo>
                <a:lnTo>
                  <a:pt x="481573" y="67523"/>
                </a:lnTo>
                <a:lnTo>
                  <a:pt x="514637" y="94234"/>
                </a:lnTo>
                <a:lnTo>
                  <a:pt x="546266" y="131502"/>
                </a:lnTo>
                <a:lnTo>
                  <a:pt x="569454" y="175021"/>
                </a:lnTo>
                <a:lnTo>
                  <a:pt x="583521" y="218946"/>
                </a:lnTo>
                <a:lnTo>
                  <a:pt x="587789" y="257429"/>
                </a:lnTo>
                <a:lnTo>
                  <a:pt x="581211" y="291197"/>
                </a:lnTo>
                <a:lnTo>
                  <a:pt x="545623" y="353780"/>
                </a:lnTo>
                <a:lnTo>
                  <a:pt x="502517" y="398666"/>
                </a:lnTo>
                <a:lnTo>
                  <a:pt x="451891" y="425856"/>
                </a:lnTo>
                <a:lnTo>
                  <a:pt x="425864" y="441833"/>
                </a:lnTo>
                <a:lnTo>
                  <a:pt x="399313" y="463869"/>
                </a:lnTo>
                <a:lnTo>
                  <a:pt x="370429" y="487918"/>
                </a:lnTo>
                <a:lnTo>
                  <a:pt x="338496" y="507180"/>
                </a:lnTo>
                <a:lnTo>
                  <a:pt x="302801" y="514858"/>
                </a:lnTo>
                <a:lnTo>
                  <a:pt x="260564" y="508045"/>
                </a:lnTo>
                <a:lnTo>
                  <a:pt x="213028" y="490743"/>
                </a:lnTo>
                <a:lnTo>
                  <a:pt x="165516" y="466512"/>
                </a:lnTo>
                <a:lnTo>
                  <a:pt x="123350" y="438912"/>
                </a:lnTo>
                <a:lnTo>
                  <a:pt x="84530" y="407225"/>
                </a:lnTo>
                <a:lnTo>
                  <a:pt x="47293" y="370109"/>
                </a:lnTo>
                <a:lnTo>
                  <a:pt x="17605" y="330184"/>
                </a:lnTo>
                <a:lnTo>
                  <a:pt x="1430" y="290068"/>
                </a:lnTo>
                <a:close/>
              </a:path>
            </a:pathLst>
          </a:custGeom>
          <a:ln w="1904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18376" y="5173979"/>
            <a:ext cx="237744" cy="184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21169" y="5175377"/>
            <a:ext cx="231775" cy="181610"/>
          </a:xfrm>
          <a:custGeom>
            <a:avLst/>
            <a:gdLst/>
            <a:ahLst/>
            <a:cxnLst/>
            <a:rect l="l" t="t" r="r" b="b"/>
            <a:pathLst>
              <a:path w="231775" h="181610">
                <a:moveTo>
                  <a:pt x="0" y="104648"/>
                </a:moveTo>
                <a:lnTo>
                  <a:pt x="12578" y="75866"/>
                </a:lnTo>
                <a:lnTo>
                  <a:pt x="37004" y="41275"/>
                </a:lnTo>
                <a:lnTo>
                  <a:pt x="71883" y="12207"/>
                </a:lnTo>
                <a:lnTo>
                  <a:pt x="115824" y="0"/>
                </a:lnTo>
                <a:lnTo>
                  <a:pt x="158869" y="12511"/>
                </a:lnTo>
                <a:lnTo>
                  <a:pt x="192341" y="42084"/>
                </a:lnTo>
                <a:lnTo>
                  <a:pt x="216479" y="76777"/>
                </a:lnTo>
                <a:lnTo>
                  <a:pt x="231521" y="104648"/>
                </a:lnTo>
                <a:lnTo>
                  <a:pt x="228633" y="122836"/>
                </a:lnTo>
                <a:lnTo>
                  <a:pt x="207089" y="137668"/>
                </a:lnTo>
                <a:lnTo>
                  <a:pt x="179282" y="150689"/>
                </a:lnTo>
                <a:lnTo>
                  <a:pt x="157606" y="163449"/>
                </a:lnTo>
                <a:lnTo>
                  <a:pt x="138912" y="174208"/>
                </a:lnTo>
                <a:lnTo>
                  <a:pt x="114633" y="180181"/>
                </a:lnTo>
                <a:lnTo>
                  <a:pt x="89044" y="181058"/>
                </a:lnTo>
                <a:lnTo>
                  <a:pt x="66421" y="176530"/>
                </a:lnTo>
                <a:lnTo>
                  <a:pt x="43791" y="165298"/>
                </a:lnTo>
                <a:lnTo>
                  <a:pt x="20256" y="147923"/>
                </a:lnTo>
                <a:lnTo>
                  <a:pt x="3198" y="126880"/>
                </a:lnTo>
                <a:lnTo>
                  <a:pt x="0" y="104648"/>
                </a:lnTo>
                <a:close/>
              </a:path>
            </a:pathLst>
          </a:custGeom>
          <a:ln w="19050">
            <a:solidFill>
              <a:srgbClr val="FD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131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3213100" cy="10871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715F55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Second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exposure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715F55"/>
              </a:buClr>
              <a:buSzPct val="60344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Recognition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3476" y="3044951"/>
            <a:ext cx="2522220" cy="2442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50" y="3046581"/>
            <a:ext cx="2519045" cy="2440305"/>
          </a:xfrm>
          <a:custGeom>
            <a:avLst/>
            <a:gdLst/>
            <a:ahLst/>
            <a:cxnLst/>
            <a:rect l="l" t="t" r="r" b="b"/>
            <a:pathLst>
              <a:path w="2519045" h="2440304">
                <a:moveTo>
                  <a:pt x="9728" y="1375304"/>
                </a:moveTo>
                <a:lnTo>
                  <a:pt x="3954" y="1333345"/>
                </a:lnTo>
                <a:lnTo>
                  <a:pt x="718" y="1290412"/>
                </a:lnTo>
                <a:lnTo>
                  <a:pt x="0" y="1246647"/>
                </a:lnTo>
                <a:lnTo>
                  <a:pt x="1779" y="1202196"/>
                </a:lnTo>
                <a:lnTo>
                  <a:pt x="6038" y="1157203"/>
                </a:lnTo>
                <a:lnTo>
                  <a:pt x="12757" y="1111812"/>
                </a:lnTo>
                <a:lnTo>
                  <a:pt x="21916" y="1066168"/>
                </a:lnTo>
                <a:lnTo>
                  <a:pt x="33497" y="1020416"/>
                </a:lnTo>
                <a:lnTo>
                  <a:pt x="47479" y="974699"/>
                </a:lnTo>
                <a:lnTo>
                  <a:pt x="63843" y="929162"/>
                </a:lnTo>
                <a:lnTo>
                  <a:pt x="82571" y="883949"/>
                </a:lnTo>
                <a:lnTo>
                  <a:pt x="103642" y="839204"/>
                </a:lnTo>
                <a:lnTo>
                  <a:pt x="127038" y="795073"/>
                </a:lnTo>
                <a:lnTo>
                  <a:pt x="152739" y="751699"/>
                </a:lnTo>
                <a:lnTo>
                  <a:pt x="180725" y="709228"/>
                </a:lnTo>
                <a:lnTo>
                  <a:pt x="210978" y="667802"/>
                </a:lnTo>
                <a:lnTo>
                  <a:pt x="243478" y="627567"/>
                </a:lnTo>
                <a:lnTo>
                  <a:pt x="278206" y="588666"/>
                </a:lnTo>
                <a:lnTo>
                  <a:pt x="306441" y="559522"/>
                </a:lnTo>
                <a:lnTo>
                  <a:pt x="337301" y="529456"/>
                </a:lnTo>
                <a:lnTo>
                  <a:pt x="370597" y="498649"/>
                </a:lnTo>
                <a:lnTo>
                  <a:pt x="406141" y="467282"/>
                </a:lnTo>
                <a:lnTo>
                  <a:pt x="443744" y="435536"/>
                </a:lnTo>
                <a:lnTo>
                  <a:pt x="483220" y="403594"/>
                </a:lnTo>
                <a:lnTo>
                  <a:pt x="524378" y="371635"/>
                </a:lnTo>
                <a:lnTo>
                  <a:pt x="567032" y="339840"/>
                </a:lnTo>
                <a:lnTo>
                  <a:pt x="610993" y="308392"/>
                </a:lnTo>
                <a:lnTo>
                  <a:pt x="656073" y="277472"/>
                </a:lnTo>
                <a:lnTo>
                  <a:pt x="702083" y="247260"/>
                </a:lnTo>
                <a:lnTo>
                  <a:pt x="748836" y="217937"/>
                </a:lnTo>
                <a:lnTo>
                  <a:pt x="796143" y="189686"/>
                </a:lnTo>
                <a:lnTo>
                  <a:pt x="843817" y="162687"/>
                </a:lnTo>
                <a:lnTo>
                  <a:pt x="891668" y="137121"/>
                </a:lnTo>
                <a:lnTo>
                  <a:pt x="939509" y="113169"/>
                </a:lnTo>
                <a:lnTo>
                  <a:pt x="987152" y="91013"/>
                </a:lnTo>
                <a:lnTo>
                  <a:pt x="1034408" y="70834"/>
                </a:lnTo>
                <a:lnTo>
                  <a:pt x="1081089" y="52813"/>
                </a:lnTo>
                <a:lnTo>
                  <a:pt x="1127007" y="37131"/>
                </a:lnTo>
                <a:lnTo>
                  <a:pt x="1171974" y="23969"/>
                </a:lnTo>
                <a:lnTo>
                  <a:pt x="1215802" y="13509"/>
                </a:lnTo>
                <a:lnTo>
                  <a:pt x="1258302" y="5932"/>
                </a:lnTo>
                <a:lnTo>
                  <a:pt x="1299286" y="1418"/>
                </a:lnTo>
                <a:lnTo>
                  <a:pt x="1345556" y="0"/>
                </a:lnTo>
                <a:lnTo>
                  <a:pt x="1392494" y="2303"/>
                </a:lnTo>
                <a:lnTo>
                  <a:pt x="1439948" y="8099"/>
                </a:lnTo>
                <a:lnTo>
                  <a:pt x="1487760" y="17158"/>
                </a:lnTo>
                <a:lnTo>
                  <a:pt x="1535777" y="29251"/>
                </a:lnTo>
                <a:lnTo>
                  <a:pt x="1583844" y="44149"/>
                </a:lnTo>
                <a:lnTo>
                  <a:pt x="1631805" y="61621"/>
                </a:lnTo>
                <a:lnTo>
                  <a:pt x="1679506" y="81439"/>
                </a:lnTo>
                <a:lnTo>
                  <a:pt x="1726791" y="103372"/>
                </a:lnTo>
                <a:lnTo>
                  <a:pt x="1773507" y="127192"/>
                </a:lnTo>
                <a:lnTo>
                  <a:pt x="1819497" y="152668"/>
                </a:lnTo>
                <a:lnTo>
                  <a:pt x="1864607" y="179572"/>
                </a:lnTo>
                <a:lnTo>
                  <a:pt x="1908682" y="207674"/>
                </a:lnTo>
                <a:lnTo>
                  <a:pt x="1951567" y="236745"/>
                </a:lnTo>
                <a:lnTo>
                  <a:pt x="1993108" y="266554"/>
                </a:lnTo>
                <a:lnTo>
                  <a:pt x="2033148" y="296873"/>
                </a:lnTo>
                <a:lnTo>
                  <a:pt x="2071534" y="327472"/>
                </a:lnTo>
                <a:lnTo>
                  <a:pt x="2108110" y="358121"/>
                </a:lnTo>
                <a:lnTo>
                  <a:pt x="2142722" y="388591"/>
                </a:lnTo>
                <a:lnTo>
                  <a:pt x="2175213" y="418653"/>
                </a:lnTo>
                <a:lnTo>
                  <a:pt x="2205431" y="448077"/>
                </a:lnTo>
                <a:lnTo>
                  <a:pt x="2240363" y="485462"/>
                </a:lnTo>
                <a:lnTo>
                  <a:pt x="2273418" y="525658"/>
                </a:lnTo>
                <a:lnTo>
                  <a:pt x="2304557" y="568304"/>
                </a:lnTo>
                <a:lnTo>
                  <a:pt x="2333744" y="613040"/>
                </a:lnTo>
                <a:lnTo>
                  <a:pt x="2360941" y="659505"/>
                </a:lnTo>
                <a:lnTo>
                  <a:pt x="2386111" y="707338"/>
                </a:lnTo>
                <a:lnTo>
                  <a:pt x="2409216" y="756178"/>
                </a:lnTo>
                <a:lnTo>
                  <a:pt x="2430219" y="805665"/>
                </a:lnTo>
                <a:lnTo>
                  <a:pt x="2449083" y="855437"/>
                </a:lnTo>
                <a:lnTo>
                  <a:pt x="2465769" y="905135"/>
                </a:lnTo>
                <a:lnTo>
                  <a:pt x="2480242" y="954397"/>
                </a:lnTo>
                <a:lnTo>
                  <a:pt x="2492463" y="1002863"/>
                </a:lnTo>
                <a:lnTo>
                  <a:pt x="2502395" y="1050171"/>
                </a:lnTo>
                <a:lnTo>
                  <a:pt x="2510001" y="1095962"/>
                </a:lnTo>
                <a:lnTo>
                  <a:pt x="2515243" y="1139874"/>
                </a:lnTo>
                <a:lnTo>
                  <a:pt x="2518083" y="1181546"/>
                </a:lnTo>
                <a:lnTo>
                  <a:pt x="2518486" y="1220618"/>
                </a:lnTo>
                <a:lnTo>
                  <a:pt x="2514894" y="1269919"/>
                </a:lnTo>
                <a:lnTo>
                  <a:pt x="2506615" y="1319202"/>
                </a:lnTo>
                <a:lnTo>
                  <a:pt x="2494144" y="1368253"/>
                </a:lnTo>
                <a:lnTo>
                  <a:pt x="2477975" y="1416856"/>
                </a:lnTo>
                <a:lnTo>
                  <a:pt x="2458602" y="1464796"/>
                </a:lnTo>
                <a:lnTo>
                  <a:pt x="2436520" y="1511857"/>
                </a:lnTo>
                <a:lnTo>
                  <a:pt x="2412222" y="1557824"/>
                </a:lnTo>
                <a:lnTo>
                  <a:pt x="2386204" y="1602483"/>
                </a:lnTo>
                <a:lnTo>
                  <a:pt x="2358959" y="1645616"/>
                </a:lnTo>
                <a:lnTo>
                  <a:pt x="2330981" y="1687010"/>
                </a:lnTo>
                <a:lnTo>
                  <a:pt x="2302765" y="1726447"/>
                </a:lnTo>
                <a:lnTo>
                  <a:pt x="2274805" y="1763714"/>
                </a:lnTo>
                <a:lnTo>
                  <a:pt x="2247595" y="1798595"/>
                </a:lnTo>
                <a:lnTo>
                  <a:pt x="2215046" y="1835606"/>
                </a:lnTo>
                <a:lnTo>
                  <a:pt x="2180544" y="1867859"/>
                </a:lnTo>
                <a:lnTo>
                  <a:pt x="2144351" y="1896261"/>
                </a:lnTo>
                <a:lnTo>
                  <a:pt x="2106732" y="1921724"/>
                </a:lnTo>
                <a:lnTo>
                  <a:pt x="2067950" y="1945155"/>
                </a:lnTo>
                <a:lnTo>
                  <a:pt x="2028268" y="1967464"/>
                </a:lnTo>
                <a:lnTo>
                  <a:pt x="1987949" y="1989560"/>
                </a:lnTo>
                <a:lnTo>
                  <a:pt x="1947257" y="2012352"/>
                </a:lnTo>
                <a:lnTo>
                  <a:pt x="1906455" y="2036750"/>
                </a:lnTo>
                <a:lnTo>
                  <a:pt x="1865806" y="2063662"/>
                </a:lnTo>
                <a:lnTo>
                  <a:pt x="1825574" y="2093997"/>
                </a:lnTo>
                <a:lnTo>
                  <a:pt x="1793935" y="2120988"/>
                </a:lnTo>
                <a:lnTo>
                  <a:pt x="1761671" y="2150623"/>
                </a:lnTo>
                <a:lnTo>
                  <a:pt x="1728710" y="2182153"/>
                </a:lnTo>
                <a:lnTo>
                  <a:pt x="1694978" y="2214830"/>
                </a:lnTo>
                <a:lnTo>
                  <a:pt x="1660403" y="2247904"/>
                </a:lnTo>
                <a:lnTo>
                  <a:pt x="1624912" y="2280626"/>
                </a:lnTo>
                <a:lnTo>
                  <a:pt x="1588433" y="2312247"/>
                </a:lnTo>
                <a:lnTo>
                  <a:pt x="1550893" y="2342017"/>
                </a:lnTo>
                <a:lnTo>
                  <a:pt x="1512218" y="2369187"/>
                </a:lnTo>
                <a:lnTo>
                  <a:pt x="1472336" y="2393008"/>
                </a:lnTo>
                <a:lnTo>
                  <a:pt x="1431175" y="2412731"/>
                </a:lnTo>
                <a:lnTo>
                  <a:pt x="1388661" y="2427607"/>
                </a:lnTo>
                <a:lnTo>
                  <a:pt x="1344723" y="2436885"/>
                </a:lnTo>
                <a:lnTo>
                  <a:pt x="1299286" y="2439818"/>
                </a:lnTo>
                <a:lnTo>
                  <a:pt x="1259998" y="2437585"/>
                </a:lnTo>
                <a:lnTo>
                  <a:pt x="1218486" y="2431883"/>
                </a:lnTo>
                <a:lnTo>
                  <a:pt x="1175049" y="2422933"/>
                </a:lnTo>
                <a:lnTo>
                  <a:pt x="1129983" y="2410955"/>
                </a:lnTo>
                <a:lnTo>
                  <a:pt x="1083587" y="2396169"/>
                </a:lnTo>
                <a:lnTo>
                  <a:pt x="1036158" y="2378795"/>
                </a:lnTo>
                <a:lnTo>
                  <a:pt x="987992" y="2359055"/>
                </a:lnTo>
                <a:lnTo>
                  <a:pt x="939389" y="2337167"/>
                </a:lnTo>
                <a:lnTo>
                  <a:pt x="890644" y="2313352"/>
                </a:lnTo>
                <a:lnTo>
                  <a:pt x="842057" y="2287831"/>
                </a:lnTo>
                <a:lnTo>
                  <a:pt x="793923" y="2260824"/>
                </a:lnTo>
                <a:lnTo>
                  <a:pt x="746541" y="2232550"/>
                </a:lnTo>
                <a:lnTo>
                  <a:pt x="700208" y="2203231"/>
                </a:lnTo>
                <a:lnTo>
                  <a:pt x="655222" y="2173086"/>
                </a:lnTo>
                <a:lnTo>
                  <a:pt x="611880" y="2142336"/>
                </a:lnTo>
                <a:lnTo>
                  <a:pt x="570479" y="2111201"/>
                </a:lnTo>
                <a:lnTo>
                  <a:pt x="531317" y="2079900"/>
                </a:lnTo>
                <a:lnTo>
                  <a:pt x="495090" y="2049416"/>
                </a:lnTo>
                <a:lnTo>
                  <a:pt x="458223" y="2017192"/>
                </a:lnTo>
                <a:lnTo>
                  <a:pt x="420996" y="1983364"/>
                </a:lnTo>
                <a:lnTo>
                  <a:pt x="383690" y="1948067"/>
                </a:lnTo>
                <a:lnTo>
                  <a:pt x="346583" y="1911435"/>
                </a:lnTo>
                <a:lnTo>
                  <a:pt x="309956" y="1873605"/>
                </a:lnTo>
                <a:lnTo>
                  <a:pt x="274089" y="1834711"/>
                </a:lnTo>
                <a:lnTo>
                  <a:pt x="239261" y="1794889"/>
                </a:lnTo>
                <a:lnTo>
                  <a:pt x="205752" y="1754272"/>
                </a:lnTo>
                <a:lnTo>
                  <a:pt x="173843" y="1712998"/>
                </a:lnTo>
                <a:lnTo>
                  <a:pt x="143813" y="1671199"/>
                </a:lnTo>
                <a:lnTo>
                  <a:pt x="115942" y="1629013"/>
                </a:lnTo>
                <a:lnTo>
                  <a:pt x="90510" y="1586573"/>
                </a:lnTo>
                <a:lnTo>
                  <a:pt x="67797" y="1544015"/>
                </a:lnTo>
                <a:lnTo>
                  <a:pt x="48082" y="1501474"/>
                </a:lnTo>
                <a:lnTo>
                  <a:pt x="31646" y="1459085"/>
                </a:lnTo>
                <a:lnTo>
                  <a:pt x="18768" y="1416984"/>
                </a:lnTo>
                <a:lnTo>
                  <a:pt x="9728" y="1375304"/>
                </a:lnTo>
                <a:close/>
              </a:path>
            </a:pathLst>
          </a:custGeom>
          <a:ln w="1905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3951" y="3806952"/>
            <a:ext cx="1005839" cy="861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5407" y="3807840"/>
            <a:ext cx="1002665" cy="859155"/>
          </a:xfrm>
          <a:custGeom>
            <a:avLst/>
            <a:gdLst/>
            <a:ahLst/>
            <a:cxnLst/>
            <a:rect l="l" t="t" r="r" b="b"/>
            <a:pathLst>
              <a:path w="1002664" h="859154">
                <a:moveTo>
                  <a:pt x="3624" y="495299"/>
                </a:moveTo>
                <a:lnTo>
                  <a:pt x="23787" y="434017"/>
                </a:lnTo>
                <a:lnTo>
                  <a:pt x="38954" y="397856"/>
                </a:lnTo>
                <a:lnTo>
                  <a:pt x="57387" y="359134"/>
                </a:lnTo>
                <a:lnTo>
                  <a:pt x="78990" y="318688"/>
                </a:lnTo>
                <a:lnTo>
                  <a:pt x="103670" y="277359"/>
                </a:lnTo>
                <a:lnTo>
                  <a:pt x="131332" y="235985"/>
                </a:lnTo>
                <a:lnTo>
                  <a:pt x="161882" y="195405"/>
                </a:lnTo>
                <a:lnTo>
                  <a:pt x="195226" y="156457"/>
                </a:lnTo>
                <a:lnTo>
                  <a:pt x="231268" y="119981"/>
                </a:lnTo>
                <a:lnTo>
                  <a:pt x="269916" y="86815"/>
                </a:lnTo>
                <a:lnTo>
                  <a:pt x="311073" y="57798"/>
                </a:lnTo>
                <a:lnTo>
                  <a:pt x="354648" y="33770"/>
                </a:lnTo>
                <a:lnTo>
                  <a:pt x="400544" y="15568"/>
                </a:lnTo>
                <a:lnTo>
                  <a:pt x="448667" y="4031"/>
                </a:lnTo>
                <a:lnTo>
                  <a:pt x="498924" y="0"/>
                </a:lnTo>
                <a:lnTo>
                  <a:pt x="548905" y="4144"/>
                </a:lnTo>
                <a:lnTo>
                  <a:pt x="596274" y="15990"/>
                </a:lnTo>
                <a:lnTo>
                  <a:pt x="641046" y="34651"/>
                </a:lnTo>
                <a:lnTo>
                  <a:pt x="683239" y="59245"/>
                </a:lnTo>
                <a:lnTo>
                  <a:pt x="722868" y="88887"/>
                </a:lnTo>
                <a:lnTo>
                  <a:pt x="759950" y="122693"/>
                </a:lnTo>
                <a:lnTo>
                  <a:pt x="794501" y="159780"/>
                </a:lnTo>
                <a:lnTo>
                  <a:pt x="826537" y="199262"/>
                </a:lnTo>
                <a:lnTo>
                  <a:pt x="856074" y="240257"/>
                </a:lnTo>
                <a:lnTo>
                  <a:pt x="883128" y="281880"/>
                </a:lnTo>
                <a:lnTo>
                  <a:pt x="907716" y="323247"/>
                </a:lnTo>
                <a:lnTo>
                  <a:pt x="929853" y="363473"/>
                </a:lnTo>
                <a:lnTo>
                  <a:pt x="949557" y="401676"/>
                </a:lnTo>
                <a:lnTo>
                  <a:pt x="966842" y="436971"/>
                </a:lnTo>
                <a:lnTo>
                  <a:pt x="994224" y="495299"/>
                </a:lnTo>
                <a:lnTo>
                  <a:pt x="1002317" y="528980"/>
                </a:lnTo>
                <a:lnTo>
                  <a:pt x="995389" y="559942"/>
                </a:lnTo>
                <a:lnTo>
                  <a:pt x="946678" y="615107"/>
                </a:lnTo>
                <a:lnTo>
                  <a:pt x="909995" y="640007"/>
                </a:lnTo>
                <a:lnTo>
                  <a:pt x="868494" y="663582"/>
                </a:lnTo>
                <a:lnTo>
                  <a:pt x="824727" y="686183"/>
                </a:lnTo>
                <a:lnTo>
                  <a:pt x="781242" y="708158"/>
                </a:lnTo>
                <a:lnTo>
                  <a:pt x="740592" y="729855"/>
                </a:lnTo>
                <a:lnTo>
                  <a:pt x="705326" y="751623"/>
                </a:lnTo>
                <a:lnTo>
                  <a:pt x="677994" y="773810"/>
                </a:lnTo>
                <a:lnTo>
                  <a:pt x="646574" y="799208"/>
                </a:lnTo>
                <a:lnTo>
                  <a:pt x="608417" y="820280"/>
                </a:lnTo>
                <a:lnTo>
                  <a:pt x="565134" y="836897"/>
                </a:lnTo>
                <a:lnTo>
                  <a:pt x="518332" y="848929"/>
                </a:lnTo>
                <a:lnTo>
                  <a:pt x="469620" y="856247"/>
                </a:lnTo>
                <a:lnTo>
                  <a:pt x="420608" y="858722"/>
                </a:lnTo>
                <a:lnTo>
                  <a:pt x="372903" y="856223"/>
                </a:lnTo>
                <a:lnTo>
                  <a:pt x="328114" y="848621"/>
                </a:lnTo>
                <a:lnTo>
                  <a:pt x="287850" y="835786"/>
                </a:lnTo>
                <a:lnTo>
                  <a:pt x="251630" y="818716"/>
                </a:lnTo>
                <a:lnTo>
                  <a:pt x="211754" y="795889"/>
                </a:lnTo>
                <a:lnTo>
                  <a:pt x="170242" y="768050"/>
                </a:lnTo>
                <a:lnTo>
                  <a:pt x="129117" y="735942"/>
                </a:lnTo>
                <a:lnTo>
                  <a:pt x="90397" y="700309"/>
                </a:lnTo>
                <a:lnTo>
                  <a:pt x="56105" y="661895"/>
                </a:lnTo>
                <a:lnTo>
                  <a:pt x="28261" y="621443"/>
                </a:lnTo>
                <a:lnTo>
                  <a:pt x="8885" y="579698"/>
                </a:lnTo>
                <a:lnTo>
                  <a:pt x="0" y="537402"/>
                </a:lnTo>
                <a:lnTo>
                  <a:pt x="3624" y="495299"/>
                </a:lnTo>
                <a:close/>
              </a:path>
            </a:pathLst>
          </a:custGeom>
          <a:ln w="19050">
            <a:solidFill>
              <a:srgbClr val="FD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1596" y="40370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508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7469" y="4070096"/>
            <a:ext cx="292735" cy="9525"/>
          </a:xfrm>
          <a:custGeom>
            <a:avLst/>
            <a:gdLst/>
            <a:ahLst/>
            <a:cxnLst/>
            <a:rect l="l" t="t" r="r" b="b"/>
            <a:pathLst>
              <a:path w="292735" h="9525">
                <a:moveTo>
                  <a:pt x="0" y="0"/>
                </a:moveTo>
                <a:lnTo>
                  <a:pt x="292226" y="9270"/>
                </a:lnTo>
              </a:path>
            </a:pathLst>
          </a:custGeom>
          <a:ln w="7619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9696" y="4062476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6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8867" y="4148582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5" h="5714">
                <a:moveTo>
                  <a:pt x="0" y="0"/>
                </a:moveTo>
                <a:lnTo>
                  <a:pt x="330454" y="5588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8867" y="4019803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5" h="5714">
                <a:moveTo>
                  <a:pt x="0" y="0"/>
                </a:moveTo>
                <a:lnTo>
                  <a:pt x="330454" y="5461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9766" y="4092575"/>
            <a:ext cx="405765" cy="5080"/>
          </a:xfrm>
          <a:custGeom>
            <a:avLst/>
            <a:gdLst/>
            <a:ahLst/>
            <a:cxnLst/>
            <a:rect l="l" t="t" r="r" b="b"/>
            <a:pathLst>
              <a:path w="405764" h="5079">
                <a:moveTo>
                  <a:pt x="0" y="4572"/>
                </a:moveTo>
                <a:lnTo>
                  <a:pt x="405257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5023" y="4092575"/>
            <a:ext cx="179705" cy="182880"/>
          </a:xfrm>
          <a:custGeom>
            <a:avLst/>
            <a:gdLst/>
            <a:ahLst/>
            <a:cxnLst/>
            <a:rect l="l" t="t" r="r" b="b"/>
            <a:pathLst>
              <a:path w="179704" h="182879">
                <a:moveTo>
                  <a:pt x="0" y="0"/>
                </a:moveTo>
                <a:lnTo>
                  <a:pt x="179324" y="182625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23332" y="4275201"/>
            <a:ext cx="1270" cy="164465"/>
          </a:xfrm>
          <a:custGeom>
            <a:avLst/>
            <a:gdLst/>
            <a:ahLst/>
            <a:cxnLst/>
            <a:rect l="l" t="t" r="r" b="b"/>
            <a:pathLst>
              <a:path w="1270" h="164464">
                <a:moveTo>
                  <a:pt x="508" y="-19050"/>
                </a:moveTo>
                <a:lnTo>
                  <a:pt x="508" y="183261"/>
                </a:lnTo>
              </a:path>
            </a:pathLst>
          </a:custGeom>
          <a:ln w="3911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24347" y="4254246"/>
            <a:ext cx="163195" cy="20955"/>
          </a:xfrm>
          <a:custGeom>
            <a:avLst/>
            <a:gdLst/>
            <a:ahLst/>
            <a:cxnLst/>
            <a:rect l="l" t="t" r="r" b="b"/>
            <a:pathLst>
              <a:path w="163195" h="20954">
                <a:moveTo>
                  <a:pt x="0" y="20954"/>
                </a:moveTo>
                <a:lnTo>
                  <a:pt x="163067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45023" y="3833621"/>
            <a:ext cx="122555" cy="259079"/>
          </a:xfrm>
          <a:custGeom>
            <a:avLst/>
            <a:gdLst/>
            <a:ahLst/>
            <a:cxnLst/>
            <a:rect l="l" t="t" r="r" b="b"/>
            <a:pathLst>
              <a:path w="122554" h="259079">
                <a:moveTo>
                  <a:pt x="0" y="258952"/>
                </a:moveTo>
                <a:lnTo>
                  <a:pt x="122300" y="0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7325" y="3833621"/>
            <a:ext cx="184150" cy="11430"/>
          </a:xfrm>
          <a:custGeom>
            <a:avLst/>
            <a:gdLst/>
            <a:ahLst/>
            <a:cxnLst/>
            <a:rect l="l" t="t" r="r" b="b"/>
            <a:pathLst>
              <a:path w="184150" h="11429">
                <a:moveTo>
                  <a:pt x="0" y="0"/>
                </a:moveTo>
                <a:lnTo>
                  <a:pt x="183769" y="11175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5128" y="3657727"/>
            <a:ext cx="52705" cy="175895"/>
          </a:xfrm>
          <a:custGeom>
            <a:avLst/>
            <a:gdLst/>
            <a:ahLst/>
            <a:cxnLst/>
            <a:rect l="l" t="t" r="r" b="b"/>
            <a:pathLst>
              <a:path w="52704" h="175895">
                <a:moveTo>
                  <a:pt x="52197" y="175895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72051" y="4869815"/>
            <a:ext cx="28575" cy="51435"/>
          </a:xfrm>
          <a:custGeom>
            <a:avLst/>
            <a:gdLst/>
            <a:ahLst/>
            <a:cxnLst/>
            <a:rect l="l" t="t" r="r" b="b"/>
            <a:pathLst>
              <a:path w="28575" h="51435">
                <a:moveTo>
                  <a:pt x="28321" y="0"/>
                </a:moveTo>
                <a:lnTo>
                  <a:pt x="0" y="51181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16146" y="4779771"/>
            <a:ext cx="251460" cy="149860"/>
          </a:xfrm>
          <a:custGeom>
            <a:avLst/>
            <a:gdLst/>
            <a:ahLst/>
            <a:cxnLst/>
            <a:rect l="l" t="t" r="r" b="b"/>
            <a:pathLst>
              <a:path w="251460" h="149860">
                <a:moveTo>
                  <a:pt x="0" y="0"/>
                </a:moveTo>
                <a:lnTo>
                  <a:pt x="251459" y="149351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34078" y="4914265"/>
            <a:ext cx="41910" cy="75565"/>
          </a:xfrm>
          <a:custGeom>
            <a:avLst/>
            <a:gdLst/>
            <a:ahLst/>
            <a:cxnLst/>
            <a:rect l="l" t="t" r="r" b="b"/>
            <a:pathLst>
              <a:path w="41910" h="75564">
                <a:moveTo>
                  <a:pt x="41656" y="0"/>
                </a:moveTo>
                <a:lnTo>
                  <a:pt x="0" y="75565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15916" y="4979796"/>
            <a:ext cx="287020" cy="164465"/>
          </a:xfrm>
          <a:custGeom>
            <a:avLst/>
            <a:gdLst/>
            <a:ahLst/>
            <a:cxnLst/>
            <a:rect l="l" t="t" r="r" b="b"/>
            <a:pathLst>
              <a:path w="287020" h="164464">
                <a:moveTo>
                  <a:pt x="0" y="0"/>
                </a:moveTo>
                <a:lnTo>
                  <a:pt x="286638" y="164337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78146" y="4866894"/>
            <a:ext cx="287020" cy="164465"/>
          </a:xfrm>
          <a:custGeom>
            <a:avLst/>
            <a:gdLst/>
            <a:ahLst/>
            <a:cxnLst/>
            <a:rect l="l" t="t" r="r" b="b"/>
            <a:pathLst>
              <a:path w="287020" h="164464">
                <a:moveTo>
                  <a:pt x="0" y="0"/>
                </a:moveTo>
                <a:lnTo>
                  <a:pt x="286638" y="164464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1547" y="4973701"/>
            <a:ext cx="357505" cy="192405"/>
          </a:xfrm>
          <a:custGeom>
            <a:avLst/>
            <a:gdLst/>
            <a:ahLst/>
            <a:cxnLst/>
            <a:rect l="l" t="t" r="r" b="b"/>
            <a:pathLst>
              <a:path w="357504" h="192404">
                <a:moveTo>
                  <a:pt x="0" y="0"/>
                </a:moveTo>
                <a:lnTo>
                  <a:pt x="356997" y="191897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68545" y="5165597"/>
            <a:ext cx="69215" cy="247015"/>
          </a:xfrm>
          <a:custGeom>
            <a:avLst/>
            <a:gdLst/>
            <a:ahLst/>
            <a:cxnLst/>
            <a:rect l="l" t="t" r="r" b="b"/>
            <a:pathLst>
              <a:path w="69214" h="247014">
                <a:moveTo>
                  <a:pt x="0" y="0"/>
                </a:moveTo>
                <a:lnTo>
                  <a:pt x="68833" y="246506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7241" y="5412104"/>
            <a:ext cx="80645" cy="143510"/>
          </a:xfrm>
          <a:custGeom>
            <a:avLst/>
            <a:gdLst/>
            <a:ahLst/>
            <a:cxnLst/>
            <a:rect l="l" t="t" r="r" b="b"/>
            <a:pathLst>
              <a:path w="80645" h="143510">
                <a:moveTo>
                  <a:pt x="80137" y="0"/>
                </a:moveTo>
                <a:lnTo>
                  <a:pt x="0" y="143256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37378" y="5412104"/>
            <a:ext cx="153035" cy="60960"/>
          </a:xfrm>
          <a:custGeom>
            <a:avLst/>
            <a:gdLst/>
            <a:ahLst/>
            <a:cxnLst/>
            <a:rect l="l" t="t" r="r" b="b"/>
            <a:pathLst>
              <a:path w="153035" h="60960">
                <a:moveTo>
                  <a:pt x="0" y="0"/>
                </a:moveTo>
                <a:lnTo>
                  <a:pt x="152781" y="60452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68545" y="4997958"/>
            <a:ext cx="232410" cy="167640"/>
          </a:xfrm>
          <a:custGeom>
            <a:avLst/>
            <a:gdLst/>
            <a:ahLst/>
            <a:cxnLst/>
            <a:rect l="l" t="t" r="r" b="b"/>
            <a:pathLst>
              <a:path w="232410" h="167639">
                <a:moveTo>
                  <a:pt x="0" y="167640"/>
                </a:moveTo>
                <a:lnTo>
                  <a:pt x="232155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00701" y="4997958"/>
            <a:ext cx="155575" cy="99060"/>
          </a:xfrm>
          <a:custGeom>
            <a:avLst/>
            <a:gdLst/>
            <a:ahLst/>
            <a:cxnLst/>
            <a:rect l="l" t="t" r="r" b="b"/>
            <a:pathLst>
              <a:path w="155575" h="99060">
                <a:moveTo>
                  <a:pt x="0" y="0"/>
                </a:moveTo>
                <a:lnTo>
                  <a:pt x="155575" y="98552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00701" y="4818634"/>
            <a:ext cx="39370" cy="179705"/>
          </a:xfrm>
          <a:custGeom>
            <a:avLst/>
            <a:gdLst/>
            <a:ahLst/>
            <a:cxnLst/>
            <a:rect l="l" t="t" r="r" b="b"/>
            <a:pathLst>
              <a:path w="39370" h="179704">
                <a:moveTo>
                  <a:pt x="0" y="179324"/>
                </a:moveTo>
                <a:lnTo>
                  <a:pt x="39370" y="0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32223" y="3300095"/>
            <a:ext cx="30480" cy="50165"/>
          </a:xfrm>
          <a:custGeom>
            <a:avLst/>
            <a:gdLst/>
            <a:ahLst/>
            <a:cxnLst/>
            <a:rect l="l" t="t" r="r" b="b"/>
            <a:pathLst>
              <a:path w="30479" h="50164">
                <a:moveTo>
                  <a:pt x="0" y="0"/>
                </a:moveTo>
                <a:lnTo>
                  <a:pt x="29972" y="50037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11497" y="3358134"/>
            <a:ext cx="255904" cy="142240"/>
          </a:xfrm>
          <a:custGeom>
            <a:avLst/>
            <a:gdLst/>
            <a:ahLst/>
            <a:cxnLst/>
            <a:rect l="l" t="t" r="r" b="b"/>
            <a:pathLst>
              <a:path w="255904" h="142239">
                <a:moveTo>
                  <a:pt x="0" y="142239"/>
                </a:moveTo>
                <a:lnTo>
                  <a:pt x="255524" y="0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58385" y="3343655"/>
            <a:ext cx="44450" cy="74295"/>
          </a:xfrm>
          <a:custGeom>
            <a:avLst/>
            <a:gdLst/>
            <a:ahLst/>
            <a:cxnLst/>
            <a:rect l="l" t="t" r="r" b="b"/>
            <a:pathLst>
              <a:path w="44450" h="74295">
                <a:moveTo>
                  <a:pt x="0" y="0"/>
                </a:moveTo>
                <a:lnTo>
                  <a:pt x="44196" y="73914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84802" y="3263138"/>
            <a:ext cx="286385" cy="165100"/>
          </a:xfrm>
          <a:custGeom>
            <a:avLst/>
            <a:gdLst/>
            <a:ahLst/>
            <a:cxnLst/>
            <a:rect l="l" t="t" r="r" b="b"/>
            <a:pathLst>
              <a:path w="286385" h="165100">
                <a:moveTo>
                  <a:pt x="0" y="165100"/>
                </a:moveTo>
                <a:lnTo>
                  <a:pt x="286258" y="0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18508" y="3152648"/>
            <a:ext cx="286385" cy="165100"/>
          </a:xfrm>
          <a:custGeom>
            <a:avLst/>
            <a:gdLst/>
            <a:ahLst/>
            <a:cxnLst/>
            <a:rect l="l" t="t" r="r" b="b"/>
            <a:pathLst>
              <a:path w="286385" h="165100">
                <a:moveTo>
                  <a:pt x="0" y="165100"/>
                </a:moveTo>
                <a:lnTo>
                  <a:pt x="286257" y="0"/>
                </a:lnTo>
              </a:path>
            </a:pathLst>
          </a:custGeom>
          <a:ln w="7619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27728" y="3130295"/>
            <a:ext cx="345440" cy="212725"/>
          </a:xfrm>
          <a:custGeom>
            <a:avLst/>
            <a:gdLst/>
            <a:ahLst/>
            <a:cxnLst/>
            <a:rect l="l" t="t" r="r" b="b"/>
            <a:pathLst>
              <a:path w="345439" h="212725">
                <a:moveTo>
                  <a:pt x="0" y="212216"/>
                </a:moveTo>
                <a:lnTo>
                  <a:pt x="345313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73040" y="3130423"/>
            <a:ext cx="247650" cy="64769"/>
          </a:xfrm>
          <a:custGeom>
            <a:avLst/>
            <a:gdLst/>
            <a:ahLst/>
            <a:cxnLst/>
            <a:rect l="l" t="t" r="r" b="b"/>
            <a:pathLst>
              <a:path w="247650" h="64769">
                <a:moveTo>
                  <a:pt x="0" y="0"/>
                </a:moveTo>
                <a:lnTo>
                  <a:pt x="247650" y="64388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20690" y="3194811"/>
            <a:ext cx="83820" cy="141605"/>
          </a:xfrm>
          <a:custGeom>
            <a:avLst/>
            <a:gdLst/>
            <a:ahLst/>
            <a:cxnLst/>
            <a:rect l="l" t="t" r="r" b="b"/>
            <a:pathLst>
              <a:path w="83820" h="141604">
                <a:moveTo>
                  <a:pt x="0" y="0"/>
                </a:moveTo>
                <a:lnTo>
                  <a:pt x="83566" y="14135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20690" y="3093085"/>
            <a:ext cx="129539" cy="102235"/>
          </a:xfrm>
          <a:custGeom>
            <a:avLst/>
            <a:gdLst/>
            <a:ahLst/>
            <a:cxnLst/>
            <a:rect l="l" t="t" r="r" b="b"/>
            <a:pathLst>
              <a:path w="129539" h="102235">
                <a:moveTo>
                  <a:pt x="0" y="101726"/>
                </a:moveTo>
                <a:lnTo>
                  <a:pt x="129032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44720" y="2845435"/>
            <a:ext cx="28575" cy="285115"/>
          </a:xfrm>
          <a:custGeom>
            <a:avLst/>
            <a:gdLst/>
            <a:ahLst/>
            <a:cxnLst/>
            <a:rect l="l" t="t" r="r" b="b"/>
            <a:pathLst>
              <a:path w="28575" h="285114">
                <a:moveTo>
                  <a:pt x="28320" y="284861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44720" y="2760472"/>
            <a:ext cx="163830" cy="85090"/>
          </a:xfrm>
          <a:custGeom>
            <a:avLst/>
            <a:gdLst/>
            <a:ahLst/>
            <a:cxnLst/>
            <a:rect l="l" t="t" r="r" b="b"/>
            <a:pathLst>
              <a:path w="163829" h="85089">
                <a:moveTo>
                  <a:pt x="0" y="84962"/>
                </a:moveTo>
                <a:lnTo>
                  <a:pt x="163449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09591" y="2721229"/>
            <a:ext cx="135255" cy="124460"/>
          </a:xfrm>
          <a:custGeom>
            <a:avLst/>
            <a:gdLst/>
            <a:ahLst/>
            <a:cxnLst/>
            <a:rect l="l" t="t" r="r" b="b"/>
            <a:pathLst>
              <a:path w="135254" h="124460">
                <a:moveTo>
                  <a:pt x="135128" y="124206"/>
                </a:moveTo>
                <a:lnTo>
                  <a:pt x="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1555" y="1973579"/>
            <a:ext cx="2456688" cy="2846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78752" y="3380232"/>
            <a:ext cx="79248" cy="79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38800" y="2001794"/>
            <a:ext cx="2359025" cy="2733675"/>
          </a:xfrm>
          <a:custGeom>
            <a:avLst/>
            <a:gdLst/>
            <a:ahLst/>
            <a:cxnLst/>
            <a:rect l="l" t="t" r="r" b="b"/>
            <a:pathLst>
              <a:path w="2359025" h="2733675">
                <a:moveTo>
                  <a:pt x="0" y="41762"/>
                </a:moveTo>
                <a:lnTo>
                  <a:pt x="48518" y="24267"/>
                </a:lnTo>
                <a:lnTo>
                  <a:pt x="96598" y="11644"/>
                </a:lnTo>
                <a:lnTo>
                  <a:pt x="144209" y="3640"/>
                </a:lnTo>
                <a:lnTo>
                  <a:pt x="191321" y="0"/>
                </a:lnTo>
                <a:lnTo>
                  <a:pt x="237901" y="468"/>
                </a:lnTo>
                <a:lnTo>
                  <a:pt x="283920" y="4792"/>
                </a:lnTo>
                <a:lnTo>
                  <a:pt x="329346" y="12716"/>
                </a:lnTo>
                <a:lnTo>
                  <a:pt x="374149" y="23987"/>
                </a:lnTo>
                <a:lnTo>
                  <a:pt x="418297" y="38349"/>
                </a:lnTo>
                <a:lnTo>
                  <a:pt x="461760" y="55549"/>
                </a:lnTo>
                <a:lnTo>
                  <a:pt x="504507" y="75331"/>
                </a:lnTo>
                <a:lnTo>
                  <a:pt x="546507" y="97442"/>
                </a:lnTo>
                <a:lnTo>
                  <a:pt x="587729" y="121627"/>
                </a:lnTo>
                <a:lnTo>
                  <a:pt x="628141" y="147632"/>
                </a:lnTo>
                <a:lnTo>
                  <a:pt x="667715" y="175202"/>
                </a:lnTo>
                <a:lnTo>
                  <a:pt x="706417" y="204083"/>
                </a:lnTo>
                <a:lnTo>
                  <a:pt x="744218" y="234021"/>
                </a:lnTo>
                <a:lnTo>
                  <a:pt x="781087" y="264760"/>
                </a:lnTo>
                <a:lnTo>
                  <a:pt x="816992" y="296048"/>
                </a:lnTo>
                <a:lnTo>
                  <a:pt x="851903" y="327628"/>
                </a:lnTo>
                <a:lnTo>
                  <a:pt x="885789" y="359248"/>
                </a:lnTo>
                <a:lnTo>
                  <a:pt x="918619" y="390652"/>
                </a:lnTo>
                <a:lnTo>
                  <a:pt x="950362" y="421586"/>
                </a:lnTo>
                <a:lnTo>
                  <a:pt x="980987" y="451796"/>
                </a:lnTo>
                <a:lnTo>
                  <a:pt x="1010463" y="481026"/>
                </a:lnTo>
                <a:lnTo>
                  <a:pt x="1038760" y="509024"/>
                </a:lnTo>
                <a:lnTo>
                  <a:pt x="1065846" y="535534"/>
                </a:lnTo>
                <a:lnTo>
                  <a:pt x="1091692" y="560303"/>
                </a:lnTo>
                <a:lnTo>
                  <a:pt x="1128886" y="598586"/>
                </a:lnTo>
                <a:lnTo>
                  <a:pt x="1162222" y="639130"/>
                </a:lnTo>
                <a:lnTo>
                  <a:pt x="1191996" y="681666"/>
                </a:lnTo>
                <a:lnTo>
                  <a:pt x="1218503" y="725924"/>
                </a:lnTo>
                <a:lnTo>
                  <a:pt x="1242038" y="771634"/>
                </a:lnTo>
                <a:lnTo>
                  <a:pt x="1262897" y="818527"/>
                </a:lnTo>
                <a:lnTo>
                  <a:pt x="1281375" y="866333"/>
                </a:lnTo>
                <a:lnTo>
                  <a:pt x="1297767" y="914783"/>
                </a:lnTo>
                <a:lnTo>
                  <a:pt x="1312370" y="963607"/>
                </a:lnTo>
                <a:lnTo>
                  <a:pt x="1325478" y="1012536"/>
                </a:lnTo>
                <a:lnTo>
                  <a:pt x="1337386" y="1061300"/>
                </a:lnTo>
                <a:lnTo>
                  <a:pt x="1348391" y="1109630"/>
                </a:lnTo>
                <a:lnTo>
                  <a:pt x="1358788" y="1157255"/>
                </a:lnTo>
                <a:lnTo>
                  <a:pt x="1368872" y="1203907"/>
                </a:lnTo>
                <a:lnTo>
                  <a:pt x="1378938" y="1249316"/>
                </a:lnTo>
                <a:lnTo>
                  <a:pt x="1389282" y="1293212"/>
                </a:lnTo>
                <a:lnTo>
                  <a:pt x="1400199" y="1335326"/>
                </a:lnTo>
                <a:lnTo>
                  <a:pt x="1411985" y="1375389"/>
                </a:lnTo>
                <a:lnTo>
                  <a:pt x="1425227" y="1423931"/>
                </a:lnTo>
                <a:lnTo>
                  <a:pt x="1433873" y="1469653"/>
                </a:lnTo>
                <a:lnTo>
                  <a:pt x="1438903" y="1513008"/>
                </a:lnTo>
                <a:lnTo>
                  <a:pt x="1441296" y="1554445"/>
                </a:lnTo>
                <a:lnTo>
                  <a:pt x="1442032" y="1594416"/>
                </a:lnTo>
                <a:lnTo>
                  <a:pt x="1442090" y="1633370"/>
                </a:lnTo>
                <a:lnTo>
                  <a:pt x="1442450" y="1671759"/>
                </a:lnTo>
                <a:lnTo>
                  <a:pt x="1444090" y="1710033"/>
                </a:lnTo>
                <a:lnTo>
                  <a:pt x="1447991" y="1748644"/>
                </a:lnTo>
                <a:lnTo>
                  <a:pt x="1455132" y="1788041"/>
                </a:lnTo>
                <a:lnTo>
                  <a:pt x="1466492" y="1828675"/>
                </a:lnTo>
                <a:lnTo>
                  <a:pt x="1483051" y="1870998"/>
                </a:lnTo>
                <a:lnTo>
                  <a:pt x="1505789" y="1915459"/>
                </a:lnTo>
                <a:lnTo>
                  <a:pt x="1535683" y="1962510"/>
                </a:lnTo>
                <a:lnTo>
                  <a:pt x="1559378" y="1994678"/>
                </a:lnTo>
                <a:lnTo>
                  <a:pt x="1587163" y="2029216"/>
                </a:lnTo>
                <a:lnTo>
                  <a:pt x="1618621" y="2065809"/>
                </a:lnTo>
                <a:lnTo>
                  <a:pt x="1653335" y="2104144"/>
                </a:lnTo>
                <a:lnTo>
                  <a:pt x="1690887" y="2143906"/>
                </a:lnTo>
                <a:lnTo>
                  <a:pt x="1730858" y="2184780"/>
                </a:lnTo>
                <a:lnTo>
                  <a:pt x="1772832" y="2226452"/>
                </a:lnTo>
                <a:lnTo>
                  <a:pt x="1816389" y="2268608"/>
                </a:lnTo>
                <a:lnTo>
                  <a:pt x="1861112" y="2310933"/>
                </a:lnTo>
                <a:lnTo>
                  <a:pt x="1906584" y="2353113"/>
                </a:lnTo>
                <a:lnTo>
                  <a:pt x="1952386" y="2394834"/>
                </a:lnTo>
                <a:lnTo>
                  <a:pt x="1998101" y="2435780"/>
                </a:lnTo>
                <a:lnTo>
                  <a:pt x="2043311" y="2475639"/>
                </a:lnTo>
                <a:lnTo>
                  <a:pt x="2087598" y="2514095"/>
                </a:lnTo>
                <a:lnTo>
                  <a:pt x="2130543" y="2550834"/>
                </a:lnTo>
                <a:lnTo>
                  <a:pt x="2171730" y="2585542"/>
                </a:lnTo>
                <a:lnTo>
                  <a:pt x="2210740" y="2617904"/>
                </a:lnTo>
                <a:lnTo>
                  <a:pt x="2247156" y="2647606"/>
                </a:lnTo>
                <a:lnTo>
                  <a:pt x="2280559" y="2674334"/>
                </a:lnTo>
                <a:lnTo>
                  <a:pt x="2336657" y="2717609"/>
                </a:lnTo>
                <a:lnTo>
                  <a:pt x="2358517" y="2733527"/>
                </a:lnTo>
              </a:path>
            </a:pathLst>
          </a:custGeom>
          <a:ln w="38099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48732" y="1990979"/>
            <a:ext cx="247592" cy="247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67120" y="2135179"/>
            <a:ext cx="247576" cy="247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25511" y="2410967"/>
            <a:ext cx="247630" cy="2475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41848" y="2757807"/>
            <a:ext cx="247592" cy="247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98383" y="3215586"/>
            <a:ext cx="247576" cy="2476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14334" y="3895526"/>
            <a:ext cx="247630" cy="2475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32088" y="4193595"/>
            <a:ext cx="247574" cy="2475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26146" y="4474283"/>
            <a:ext cx="247576" cy="2475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757161" y="1953006"/>
            <a:ext cx="138049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Arial"/>
                <a:cs typeface="Arial"/>
              </a:rPr>
              <a:t>Alle</a:t>
            </a:r>
            <a:r>
              <a:rPr sz="2900" spc="5" dirty="0">
                <a:latin typeface="Arial"/>
                <a:cs typeface="Arial"/>
              </a:rPr>
              <a:t>r</a:t>
            </a:r>
            <a:r>
              <a:rPr sz="2900" dirty="0">
                <a:latin typeface="Arial"/>
                <a:cs typeface="Arial"/>
              </a:rPr>
              <a:t>g</a:t>
            </a:r>
            <a:r>
              <a:rPr sz="2900" spc="5" dirty="0">
                <a:latin typeface="Arial"/>
                <a:cs typeface="Arial"/>
              </a:rPr>
              <a:t>e</a:t>
            </a:r>
            <a:r>
              <a:rPr sz="2900" dirty="0">
                <a:latin typeface="Arial"/>
                <a:cs typeface="Arial"/>
              </a:rPr>
              <a:t>n</a:t>
            </a:r>
            <a:endParaRPr sz="2900">
              <a:latin typeface="Arial"/>
              <a:cs typeface="Arial"/>
            </a:endParaRPr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6580123" y="4946650"/>
          <a:ext cx="2480945" cy="1812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565"/>
                <a:gridCol w="1770380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900" dirty="0">
                          <a:latin typeface="Arial"/>
                          <a:cs typeface="Arial"/>
                        </a:rPr>
                        <a:t>Mast</a:t>
                      </a:r>
                      <a:r>
                        <a:rPr sz="2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cell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900" spc="-25" dirty="0">
                          <a:latin typeface="Arial"/>
                          <a:cs typeface="Arial"/>
                        </a:rPr>
                        <a:t>Fc</a:t>
                      </a:r>
                      <a:r>
                        <a:rPr sz="2900" spc="-25" dirty="0">
                          <a:latin typeface="DejaVu Sans"/>
                          <a:cs typeface="DejaVu Sans"/>
                        </a:rPr>
                        <a:t>ɛ</a:t>
                      </a:r>
                      <a:r>
                        <a:rPr sz="2900" spc="-25" dirty="0">
                          <a:latin typeface="Tahoma"/>
                          <a:cs typeface="Tahoma"/>
                        </a:rPr>
                        <a:t>RI</a:t>
                      </a:r>
                      <a:endParaRPr sz="29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900" dirty="0">
                          <a:latin typeface="Arial"/>
                          <a:cs typeface="Arial"/>
                        </a:rPr>
                        <a:t>IgE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7" name="object 57"/>
          <p:cNvSpPr/>
          <p:nvPr/>
        </p:nvSpPr>
        <p:spPr>
          <a:xfrm>
            <a:off x="6883527" y="581661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50825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29400" y="5849620"/>
            <a:ext cx="292735" cy="9525"/>
          </a:xfrm>
          <a:custGeom>
            <a:avLst/>
            <a:gdLst/>
            <a:ahLst/>
            <a:cxnLst/>
            <a:rect l="l" t="t" r="r" b="b"/>
            <a:pathLst>
              <a:path w="292734" h="9525">
                <a:moveTo>
                  <a:pt x="0" y="0"/>
                </a:moveTo>
                <a:lnTo>
                  <a:pt x="292226" y="9321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21627" y="5842025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94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00926" y="5928220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4" h="5714">
                <a:moveTo>
                  <a:pt x="0" y="0"/>
                </a:moveTo>
                <a:lnTo>
                  <a:pt x="330326" y="5486"/>
                </a:lnTo>
              </a:path>
            </a:pathLst>
          </a:custGeom>
          <a:ln w="7619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00926" y="5799340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4" h="5714">
                <a:moveTo>
                  <a:pt x="0" y="0"/>
                </a:moveTo>
                <a:lnTo>
                  <a:pt x="330326" y="5486"/>
                </a:lnTo>
              </a:path>
            </a:pathLst>
          </a:custGeom>
          <a:ln w="76200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58813" y="6465951"/>
            <a:ext cx="221615" cy="2540"/>
          </a:xfrm>
          <a:custGeom>
            <a:avLst/>
            <a:gdLst/>
            <a:ahLst/>
            <a:cxnLst/>
            <a:rect l="l" t="t" r="r" b="b"/>
            <a:pathLst>
              <a:path w="221615" h="2539">
                <a:moveTo>
                  <a:pt x="-19050" y="1238"/>
                </a:moveTo>
                <a:lnTo>
                  <a:pt x="240284" y="1238"/>
                </a:lnTo>
              </a:path>
            </a:pathLst>
          </a:custGeom>
          <a:ln w="4057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60996" y="6209576"/>
            <a:ext cx="224789" cy="4646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41592" y="5012435"/>
            <a:ext cx="591311" cy="5181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43463" y="5014976"/>
            <a:ext cx="588010" cy="514984"/>
          </a:xfrm>
          <a:custGeom>
            <a:avLst/>
            <a:gdLst/>
            <a:ahLst/>
            <a:cxnLst/>
            <a:rect l="l" t="t" r="r" b="b"/>
            <a:pathLst>
              <a:path w="588009" h="514985">
                <a:moveTo>
                  <a:pt x="1430" y="290068"/>
                </a:moveTo>
                <a:lnTo>
                  <a:pt x="0" y="248789"/>
                </a:lnTo>
                <a:lnTo>
                  <a:pt x="10273" y="205486"/>
                </a:lnTo>
                <a:lnTo>
                  <a:pt x="31809" y="162944"/>
                </a:lnTo>
                <a:lnTo>
                  <a:pt x="64168" y="123951"/>
                </a:lnTo>
                <a:lnTo>
                  <a:pt x="101093" y="93004"/>
                </a:lnTo>
                <a:lnTo>
                  <a:pt x="148277" y="60899"/>
                </a:lnTo>
                <a:lnTo>
                  <a:pt x="200862" y="31871"/>
                </a:lnTo>
                <a:lnTo>
                  <a:pt x="253990" y="10160"/>
                </a:lnTo>
                <a:lnTo>
                  <a:pt x="302801" y="0"/>
                </a:lnTo>
                <a:lnTo>
                  <a:pt x="349094" y="3789"/>
                </a:lnTo>
                <a:lnTo>
                  <a:pt x="396113" y="18704"/>
                </a:lnTo>
                <a:lnTo>
                  <a:pt x="441168" y="41148"/>
                </a:lnTo>
                <a:lnTo>
                  <a:pt x="481573" y="67523"/>
                </a:lnTo>
                <a:lnTo>
                  <a:pt x="514637" y="94234"/>
                </a:lnTo>
                <a:lnTo>
                  <a:pt x="546266" y="131502"/>
                </a:lnTo>
                <a:lnTo>
                  <a:pt x="569454" y="175021"/>
                </a:lnTo>
                <a:lnTo>
                  <a:pt x="583521" y="218946"/>
                </a:lnTo>
                <a:lnTo>
                  <a:pt x="587789" y="257429"/>
                </a:lnTo>
                <a:lnTo>
                  <a:pt x="581211" y="291197"/>
                </a:lnTo>
                <a:lnTo>
                  <a:pt x="545623" y="353780"/>
                </a:lnTo>
                <a:lnTo>
                  <a:pt x="502517" y="398666"/>
                </a:lnTo>
                <a:lnTo>
                  <a:pt x="451891" y="425856"/>
                </a:lnTo>
                <a:lnTo>
                  <a:pt x="425864" y="441833"/>
                </a:lnTo>
                <a:lnTo>
                  <a:pt x="399313" y="463869"/>
                </a:lnTo>
                <a:lnTo>
                  <a:pt x="370429" y="487918"/>
                </a:lnTo>
                <a:lnTo>
                  <a:pt x="338496" y="507180"/>
                </a:lnTo>
                <a:lnTo>
                  <a:pt x="302801" y="514858"/>
                </a:lnTo>
                <a:lnTo>
                  <a:pt x="260564" y="508045"/>
                </a:lnTo>
                <a:lnTo>
                  <a:pt x="213028" y="490743"/>
                </a:lnTo>
                <a:lnTo>
                  <a:pt x="165516" y="466512"/>
                </a:lnTo>
                <a:lnTo>
                  <a:pt x="123350" y="438912"/>
                </a:lnTo>
                <a:lnTo>
                  <a:pt x="84530" y="407225"/>
                </a:lnTo>
                <a:lnTo>
                  <a:pt x="47293" y="370109"/>
                </a:lnTo>
                <a:lnTo>
                  <a:pt x="17605" y="330184"/>
                </a:lnTo>
                <a:lnTo>
                  <a:pt x="1430" y="290068"/>
                </a:lnTo>
                <a:close/>
              </a:path>
            </a:pathLst>
          </a:custGeom>
          <a:ln w="19049">
            <a:solidFill>
              <a:srgbClr val="FD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18376" y="5173979"/>
            <a:ext cx="237744" cy="1844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21169" y="5175377"/>
            <a:ext cx="231775" cy="181610"/>
          </a:xfrm>
          <a:custGeom>
            <a:avLst/>
            <a:gdLst/>
            <a:ahLst/>
            <a:cxnLst/>
            <a:rect l="l" t="t" r="r" b="b"/>
            <a:pathLst>
              <a:path w="231775" h="181610">
                <a:moveTo>
                  <a:pt x="0" y="104648"/>
                </a:moveTo>
                <a:lnTo>
                  <a:pt x="12578" y="75866"/>
                </a:lnTo>
                <a:lnTo>
                  <a:pt x="37004" y="41275"/>
                </a:lnTo>
                <a:lnTo>
                  <a:pt x="71883" y="12207"/>
                </a:lnTo>
                <a:lnTo>
                  <a:pt x="115824" y="0"/>
                </a:lnTo>
                <a:lnTo>
                  <a:pt x="158869" y="12511"/>
                </a:lnTo>
                <a:lnTo>
                  <a:pt x="192341" y="42084"/>
                </a:lnTo>
                <a:lnTo>
                  <a:pt x="216479" y="76777"/>
                </a:lnTo>
                <a:lnTo>
                  <a:pt x="231521" y="104648"/>
                </a:lnTo>
                <a:lnTo>
                  <a:pt x="228633" y="122836"/>
                </a:lnTo>
                <a:lnTo>
                  <a:pt x="207089" y="137668"/>
                </a:lnTo>
                <a:lnTo>
                  <a:pt x="179282" y="150689"/>
                </a:lnTo>
                <a:lnTo>
                  <a:pt x="157606" y="163449"/>
                </a:lnTo>
                <a:lnTo>
                  <a:pt x="138912" y="174208"/>
                </a:lnTo>
                <a:lnTo>
                  <a:pt x="114633" y="180181"/>
                </a:lnTo>
                <a:lnTo>
                  <a:pt x="89044" y="181058"/>
                </a:lnTo>
                <a:lnTo>
                  <a:pt x="66421" y="176530"/>
                </a:lnTo>
                <a:lnTo>
                  <a:pt x="43791" y="165298"/>
                </a:lnTo>
                <a:lnTo>
                  <a:pt x="20256" y="147923"/>
                </a:lnTo>
                <a:lnTo>
                  <a:pt x="3198" y="126880"/>
                </a:lnTo>
                <a:lnTo>
                  <a:pt x="0" y="104648"/>
                </a:lnTo>
                <a:close/>
              </a:path>
            </a:pathLst>
          </a:custGeom>
          <a:ln w="19050">
            <a:solidFill>
              <a:srgbClr val="FD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568</Words>
  <Application>Microsoft Office PowerPoint</Application>
  <PresentationFormat>On-screen Show (4:3)</PresentationFormat>
  <Paragraphs>183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Types of hyper sensitivity  reactions</vt:lpstr>
      <vt:lpstr>Anaphylaxis</vt:lpstr>
      <vt:lpstr>Etiology</vt:lpstr>
      <vt:lpstr>Etiology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Signs &amp; Symptoms </vt:lpstr>
      <vt:lpstr>Signs &amp; Symptoms</vt:lpstr>
      <vt:lpstr>Signs &amp; Symptoms</vt:lpstr>
      <vt:lpstr>Signs &amp; Symptoms</vt:lpstr>
      <vt:lpstr>Signs &amp; Symptoms</vt:lpstr>
      <vt:lpstr>Signs &amp; Symptoms</vt:lpstr>
      <vt:lpstr>Signs &amp; symptoms</vt:lpstr>
      <vt:lpstr>Diagnosis</vt:lpstr>
      <vt:lpstr>First Aid</vt:lpstr>
      <vt:lpstr>Treatment</vt:lpstr>
      <vt:lpstr>Prevention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sabita</dc:creator>
  <cp:lastModifiedBy>user</cp:lastModifiedBy>
  <cp:revision>11</cp:revision>
  <dcterms:created xsi:type="dcterms:W3CDTF">2019-09-10T18:30:37Z</dcterms:created>
  <dcterms:modified xsi:type="dcterms:W3CDTF">2020-08-17T07:38:00Z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2019-09-10T00:00:00Z</vt:filetime>
  </property>
</Properties>
</file>